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2.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4.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1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16.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7.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8.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9.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20.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21.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22.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23.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24.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25.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26.xml" ContentType="application/vnd.openxmlformats-officedocument.theme+xml"/>
  <Override PartName="/ppt/theme/theme2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2.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theme/themeOverride3.xml" ContentType="application/vnd.openxmlformats-officedocument.themeOverr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theme/themeOverride4.xml" ContentType="application/vnd.openxmlformats-officedocument.themeOverr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theme/themeOverride5.xml" ContentType="application/vnd.openxmlformats-officedocument.themeOverr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4" r:id="rId13"/>
    <p:sldMasterId id="2147483807" r:id="rId14"/>
    <p:sldMasterId id="2147483824" r:id="rId15"/>
    <p:sldMasterId id="2147483835" r:id="rId16"/>
    <p:sldMasterId id="2147483847" r:id="rId17"/>
    <p:sldMasterId id="2147483861" r:id="rId18"/>
    <p:sldMasterId id="2147483868" r:id="rId19"/>
    <p:sldMasterId id="2147483880" r:id="rId20"/>
    <p:sldMasterId id="2147483892" r:id="rId21"/>
    <p:sldMasterId id="2147483904" r:id="rId22"/>
    <p:sldMasterId id="2147483910" r:id="rId23"/>
    <p:sldMasterId id="2147483919" r:id="rId24"/>
    <p:sldMasterId id="2147483931" r:id="rId25"/>
    <p:sldMasterId id="2147483944" r:id="rId26"/>
  </p:sldMasterIdLst>
  <p:notesMasterIdLst>
    <p:notesMasterId r:id="rId199"/>
  </p:notesMasterIdLst>
  <p:sldIdLst>
    <p:sldId id="531" r:id="rId27"/>
    <p:sldId id="413" r:id="rId28"/>
    <p:sldId id="414" r:id="rId29"/>
    <p:sldId id="415" r:id="rId30"/>
    <p:sldId id="416" r:id="rId31"/>
    <p:sldId id="507" r:id="rId32"/>
    <p:sldId id="508" r:id="rId33"/>
    <p:sldId id="509" r:id="rId34"/>
    <p:sldId id="510" r:id="rId35"/>
    <p:sldId id="511" r:id="rId36"/>
    <p:sldId id="512" r:id="rId37"/>
    <p:sldId id="513" r:id="rId38"/>
    <p:sldId id="514" r:id="rId39"/>
    <p:sldId id="515" r:id="rId40"/>
    <p:sldId id="516" r:id="rId41"/>
    <p:sldId id="517" r:id="rId42"/>
    <p:sldId id="518" r:id="rId43"/>
    <p:sldId id="519" r:id="rId44"/>
    <p:sldId id="520" r:id="rId45"/>
    <p:sldId id="454" r:id="rId46"/>
    <p:sldId id="455" r:id="rId47"/>
    <p:sldId id="456" r:id="rId48"/>
    <p:sldId id="457" r:id="rId49"/>
    <p:sldId id="458" r:id="rId50"/>
    <p:sldId id="459" r:id="rId51"/>
    <p:sldId id="460" r:id="rId52"/>
    <p:sldId id="461" r:id="rId53"/>
    <p:sldId id="462" r:id="rId54"/>
    <p:sldId id="463" r:id="rId55"/>
    <p:sldId id="468" r:id="rId56"/>
    <p:sldId id="469" r:id="rId57"/>
    <p:sldId id="470" r:id="rId58"/>
    <p:sldId id="471" r:id="rId59"/>
    <p:sldId id="472" r:id="rId60"/>
    <p:sldId id="473" r:id="rId61"/>
    <p:sldId id="474" r:id="rId62"/>
    <p:sldId id="475" r:id="rId63"/>
    <p:sldId id="476" r:id="rId64"/>
    <p:sldId id="477" r:id="rId65"/>
    <p:sldId id="478" r:id="rId66"/>
    <p:sldId id="524" r:id="rId67"/>
    <p:sldId id="525" r:id="rId68"/>
    <p:sldId id="527" r:id="rId69"/>
    <p:sldId id="528" r:id="rId70"/>
    <p:sldId id="529" r:id="rId71"/>
    <p:sldId id="530" r:id="rId72"/>
    <p:sldId id="422" r:id="rId73"/>
    <p:sldId id="423" r:id="rId74"/>
    <p:sldId id="424" r:id="rId75"/>
    <p:sldId id="425" r:id="rId76"/>
    <p:sldId id="426" r:id="rId77"/>
    <p:sldId id="427" r:id="rId78"/>
    <p:sldId id="428" r:id="rId79"/>
    <p:sldId id="433" r:id="rId80"/>
    <p:sldId id="434" r:id="rId81"/>
    <p:sldId id="435" r:id="rId82"/>
    <p:sldId id="436" r:id="rId83"/>
    <p:sldId id="437" r:id="rId84"/>
    <p:sldId id="438" r:id="rId85"/>
    <p:sldId id="439" r:id="rId86"/>
    <p:sldId id="440" r:id="rId87"/>
    <p:sldId id="294" r:id="rId88"/>
    <p:sldId id="295" r:id="rId89"/>
    <p:sldId id="296" r:id="rId90"/>
    <p:sldId id="297" r:id="rId91"/>
    <p:sldId id="298" r:id="rId92"/>
    <p:sldId id="299" r:id="rId93"/>
    <p:sldId id="300" r:id="rId94"/>
    <p:sldId id="333" r:id="rId95"/>
    <p:sldId id="334" r:id="rId96"/>
    <p:sldId id="335" r:id="rId97"/>
    <p:sldId id="336" r:id="rId98"/>
    <p:sldId id="338" r:id="rId99"/>
    <p:sldId id="339" r:id="rId100"/>
    <p:sldId id="340" r:id="rId101"/>
    <p:sldId id="341" r:id="rId102"/>
    <p:sldId id="343" r:id="rId103"/>
    <p:sldId id="345" r:id="rId104"/>
    <p:sldId id="346" r:id="rId105"/>
    <p:sldId id="349" r:id="rId106"/>
    <p:sldId id="350" r:id="rId107"/>
    <p:sldId id="355" r:id="rId108"/>
    <p:sldId id="356" r:id="rId109"/>
    <p:sldId id="357" r:id="rId110"/>
    <p:sldId id="358" r:id="rId111"/>
    <p:sldId id="359" r:id="rId112"/>
    <p:sldId id="360" r:id="rId113"/>
    <p:sldId id="361" r:id="rId114"/>
    <p:sldId id="363" r:id="rId115"/>
    <p:sldId id="364" r:id="rId116"/>
    <p:sldId id="365" r:id="rId117"/>
    <p:sldId id="366" r:id="rId118"/>
    <p:sldId id="367" r:id="rId119"/>
    <p:sldId id="368" r:id="rId120"/>
    <p:sldId id="441" r:id="rId121"/>
    <p:sldId id="442" r:id="rId122"/>
    <p:sldId id="443" r:id="rId123"/>
    <p:sldId id="444" r:id="rId124"/>
    <p:sldId id="445" r:id="rId125"/>
    <p:sldId id="446" r:id="rId126"/>
    <p:sldId id="447" r:id="rId127"/>
    <p:sldId id="448" r:id="rId128"/>
    <p:sldId id="371" r:id="rId129"/>
    <p:sldId id="372" r:id="rId130"/>
    <p:sldId id="373" r:id="rId131"/>
    <p:sldId id="374" r:id="rId132"/>
    <p:sldId id="375" r:id="rId133"/>
    <p:sldId id="378" r:id="rId134"/>
    <p:sldId id="379" r:id="rId135"/>
    <p:sldId id="380" r:id="rId136"/>
    <p:sldId id="381" r:id="rId137"/>
    <p:sldId id="382" r:id="rId138"/>
    <p:sldId id="449" r:id="rId139"/>
    <p:sldId id="450" r:id="rId140"/>
    <p:sldId id="451" r:id="rId141"/>
    <p:sldId id="452" r:id="rId142"/>
    <p:sldId id="453" r:id="rId143"/>
    <p:sldId id="385" r:id="rId144"/>
    <p:sldId id="386" r:id="rId145"/>
    <p:sldId id="387" r:id="rId146"/>
    <p:sldId id="388" r:id="rId147"/>
    <p:sldId id="389" r:id="rId148"/>
    <p:sldId id="390" r:id="rId149"/>
    <p:sldId id="393" r:id="rId150"/>
    <p:sldId id="394" r:id="rId151"/>
    <p:sldId id="395" r:id="rId152"/>
    <p:sldId id="396" r:id="rId153"/>
    <p:sldId id="397" r:id="rId154"/>
    <p:sldId id="398" r:id="rId155"/>
    <p:sldId id="399" r:id="rId156"/>
    <p:sldId id="401" r:id="rId157"/>
    <p:sldId id="402" r:id="rId158"/>
    <p:sldId id="403" r:id="rId159"/>
    <p:sldId id="404" r:id="rId160"/>
    <p:sldId id="485" r:id="rId161"/>
    <p:sldId id="486" r:id="rId162"/>
    <p:sldId id="487" r:id="rId163"/>
    <p:sldId id="488" r:id="rId164"/>
    <p:sldId id="489" r:id="rId165"/>
    <p:sldId id="498" r:id="rId166"/>
    <p:sldId id="499" r:id="rId167"/>
    <p:sldId id="500" r:id="rId168"/>
    <p:sldId id="501" r:id="rId169"/>
    <p:sldId id="502" r:id="rId170"/>
    <p:sldId id="503" r:id="rId171"/>
    <p:sldId id="522" r:id="rId172"/>
    <p:sldId id="523" r:id="rId173"/>
    <p:sldId id="494" r:id="rId174"/>
    <p:sldId id="495" r:id="rId175"/>
    <p:sldId id="496" r:id="rId176"/>
    <p:sldId id="497" r:id="rId177"/>
    <p:sldId id="490" r:id="rId178"/>
    <p:sldId id="491" r:id="rId179"/>
    <p:sldId id="492" r:id="rId180"/>
    <p:sldId id="493" r:id="rId181"/>
    <p:sldId id="417" r:id="rId182"/>
    <p:sldId id="418" r:id="rId183"/>
    <p:sldId id="419" r:id="rId184"/>
    <p:sldId id="420" r:id="rId185"/>
    <p:sldId id="421" r:id="rId186"/>
    <p:sldId id="429" r:id="rId187"/>
    <p:sldId id="430" r:id="rId188"/>
    <p:sldId id="431" r:id="rId189"/>
    <p:sldId id="432" r:id="rId190"/>
    <p:sldId id="480" r:id="rId191"/>
    <p:sldId id="481" r:id="rId192"/>
    <p:sldId id="482" r:id="rId193"/>
    <p:sldId id="483" r:id="rId194"/>
    <p:sldId id="484" r:id="rId195"/>
    <p:sldId id="700" r:id="rId196"/>
    <p:sldId id="701" r:id="rId197"/>
    <p:sldId id="702" r:id="rId198"/>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9pPr>
  </p:defaultTextStyle>
  <p:extLst>
    <p:ext uri="{EFAFB233-063F-42B5-8137-9DF3F51BA10A}">
      <p15:sldGuideLst xmlns:p15="http://schemas.microsoft.com/office/powerpoint/2012/main">
        <p15:guide id="1" orient="horz" pos="2192">
          <p15:clr>
            <a:srgbClr val="A4A3A4"/>
          </p15:clr>
        </p15:guide>
        <p15:guide id="2" pos="29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F95B"/>
    <a:srgbClr val="FF0066"/>
    <a:srgbClr val="530316"/>
    <a:srgbClr val="0000FF"/>
    <a:srgbClr val="FF3300"/>
    <a:srgbClr val="00FF00"/>
    <a:srgbClr val="0B0909"/>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7"/>
    <p:restoredTop sz="94682"/>
  </p:normalViewPr>
  <p:slideViewPr>
    <p:cSldViewPr showGuides="1">
      <p:cViewPr>
        <p:scale>
          <a:sx n="80" d="100"/>
          <a:sy n="80" d="100"/>
        </p:scale>
        <p:origin x="640" y="40"/>
      </p:cViewPr>
      <p:guideLst>
        <p:guide orient="horz" pos="2192"/>
        <p:guide pos="2904"/>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1.xml"/><Relationship Id="rId21" Type="http://schemas.openxmlformats.org/officeDocument/2006/relationships/slideMaster" Target="slideMasters/slideMaster21.xml"/><Relationship Id="rId42" Type="http://schemas.openxmlformats.org/officeDocument/2006/relationships/slide" Target="slides/slide16.xml"/><Relationship Id="rId63" Type="http://schemas.openxmlformats.org/officeDocument/2006/relationships/slide" Target="slides/slide37.xml"/><Relationship Id="rId84" Type="http://schemas.openxmlformats.org/officeDocument/2006/relationships/slide" Target="slides/slide58.xml"/><Relationship Id="rId138" Type="http://schemas.openxmlformats.org/officeDocument/2006/relationships/slide" Target="slides/slide112.xml"/><Relationship Id="rId159" Type="http://schemas.openxmlformats.org/officeDocument/2006/relationships/slide" Target="slides/slide133.xml"/><Relationship Id="rId170" Type="http://schemas.openxmlformats.org/officeDocument/2006/relationships/slide" Target="slides/slide144.xml"/><Relationship Id="rId191" Type="http://schemas.openxmlformats.org/officeDocument/2006/relationships/slide" Target="slides/slide165.xml"/><Relationship Id="rId196" Type="http://schemas.openxmlformats.org/officeDocument/2006/relationships/slide" Target="slides/slide170.xml"/><Relationship Id="rId200" Type="http://schemas.openxmlformats.org/officeDocument/2006/relationships/presProps" Target="presProps.xml"/><Relationship Id="rId16" Type="http://schemas.openxmlformats.org/officeDocument/2006/relationships/slideMaster" Target="slideMasters/slideMaster16.xml"/><Relationship Id="rId107" Type="http://schemas.openxmlformats.org/officeDocument/2006/relationships/slide" Target="slides/slide81.xml"/><Relationship Id="rId11" Type="http://schemas.openxmlformats.org/officeDocument/2006/relationships/slideMaster" Target="slideMasters/slideMaster11.xml"/><Relationship Id="rId32" Type="http://schemas.openxmlformats.org/officeDocument/2006/relationships/slide" Target="slides/slide6.xml"/><Relationship Id="rId37" Type="http://schemas.openxmlformats.org/officeDocument/2006/relationships/slide" Target="slides/slide11.xml"/><Relationship Id="rId53" Type="http://schemas.openxmlformats.org/officeDocument/2006/relationships/slide" Target="slides/slide27.xml"/><Relationship Id="rId58" Type="http://schemas.openxmlformats.org/officeDocument/2006/relationships/slide" Target="slides/slide32.xml"/><Relationship Id="rId74" Type="http://schemas.openxmlformats.org/officeDocument/2006/relationships/slide" Target="slides/slide48.xml"/><Relationship Id="rId79" Type="http://schemas.openxmlformats.org/officeDocument/2006/relationships/slide" Target="slides/slide53.xml"/><Relationship Id="rId102" Type="http://schemas.openxmlformats.org/officeDocument/2006/relationships/slide" Target="slides/slide76.xml"/><Relationship Id="rId123" Type="http://schemas.openxmlformats.org/officeDocument/2006/relationships/slide" Target="slides/slide97.xml"/><Relationship Id="rId128" Type="http://schemas.openxmlformats.org/officeDocument/2006/relationships/slide" Target="slides/slide102.xml"/><Relationship Id="rId144" Type="http://schemas.openxmlformats.org/officeDocument/2006/relationships/slide" Target="slides/slide118.xml"/><Relationship Id="rId149"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64.xml"/><Relationship Id="rId95" Type="http://schemas.openxmlformats.org/officeDocument/2006/relationships/slide" Target="slides/slide69.xml"/><Relationship Id="rId160" Type="http://schemas.openxmlformats.org/officeDocument/2006/relationships/slide" Target="slides/slide134.xml"/><Relationship Id="rId165" Type="http://schemas.openxmlformats.org/officeDocument/2006/relationships/slide" Target="slides/slide139.xml"/><Relationship Id="rId181" Type="http://schemas.openxmlformats.org/officeDocument/2006/relationships/slide" Target="slides/slide155.xml"/><Relationship Id="rId186" Type="http://schemas.openxmlformats.org/officeDocument/2006/relationships/slide" Target="slides/slide160.xml"/><Relationship Id="rId22" Type="http://schemas.openxmlformats.org/officeDocument/2006/relationships/slideMaster" Target="slideMasters/slideMaster22.xml"/><Relationship Id="rId27" Type="http://schemas.openxmlformats.org/officeDocument/2006/relationships/slide" Target="slides/slide1.xml"/><Relationship Id="rId43" Type="http://schemas.openxmlformats.org/officeDocument/2006/relationships/slide" Target="slides/slide17.xml"/><Relationship Id="rId48" Type="http://schemas.openxmlformats.org/officeDocument/2006/relationships/slide" Target="slides/slide22.xml"/><Relationship Id="rId64" Type="http://schemas.openxmlformats.org/officeDocument/2006/relationships/slide" Target="slides/slide38.xml"/><Relationship Id="rId69" Type="http://schemas.openxmlformats.org/officeDocument/2006/relationships/slide" Target="slides/slide43.xml"/><Relationship Id="rId113" Type="http://schemas.openxmlformats.org/officeDocument/2006/relationships/slide" Target="slides/slide87.xml"/><Relationship Id="rId118" Type="http://schemas.openxmlformats.org/officeDocument/2006/relationships/slide" Target="slides/slide92.xml"/><Relationship Id="rId134" Type="http://schemas.openxmlformats.org/officeDocument/2006/relationships/slide" Target="slides/slide108.xml"/><Relationship Id="rId139" Type="http://schemas.openxmlformats.org/officeDocument/2006/relationships/slide" Target="slides/slide113.xml"/><Relationship Id="rId80" Type="http://schemas.openxmlformats.org/officeDocument/2006/relationships/slide" Target="slides/slide54.xml"/><Relationship Id="rId85" Type="http://schemas.openxmlformats.org/officeDocument/2006/relationships/slide" Target="slides/slide59.xml"/><Relationship Id="rId150" Type="http://schemas.openxmlformats.org/officeDocument/2006/relationships/slide" Target="slides/slide124.xml"/><Relationship Id="rId155" Type="http://schemas.openxmlformats.org/officeDocument/2006/relationships/slide" Target="slides/slide129.xml"/><Relationship Id="rId171" Type="http://schemas.openxmlformats.org/officeDocument/2006/relationships/slide" Target="slides/slide145.xml"/><Relationship Id="rId176" Type="http://schemas.openxmlformats.org/officeDocument/2006/relationships/slide" Target="slides/slide150.xml"/><Relationship Id="rId192" Type="http://schemas.openxmlformats.org/officeDocument/2006/relationships/slide" Target="slides/slide166.xml"/><Relationship Id="rId197" Type="http://schemas.openxmlformats.org/officeDocument/2006/relationships/slide" Target="slides/slide171.xml"/><Relationship Id="rId201" Type="http://schemas.openxmlformats.org/officeDocument/2006/relationships/viewProps" Target="viewProps.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7.xml"/><Relationship Id="rId38" Type="http://schemas.openxmlformats.org/officeDocument/2006/relationships/slide" Target="slides/slide12.xml"/><Relationship Id="rId59" Type="http://schemas.openxmlformats.org/officeDocument/2006/relationships/slide" Target="slides/slide33.xml"/><Relationship Id="rId103" Type="http://schemas.openxmlformats.org/officeDocument/2006/relationships/slide" Target="slides/slide77.xml"/><Relationship Id="rId108" Type="http://schemas.openxmlformats.org/officeDocument/2006/relationships/slide" Target="slides/slide82.xml"/><Relationship Id="rId124" Type="http://schemas.openxmlformats.org/officeDocument/2006/relationships/slide" Target="slides/slide98.xml"/><Relationship Id="rId129" Type="http://schemas.openxmlformats.org/officeDocument/2006/relationships/slide" Target="slides/slide103.xml"/><Relationship Id="rId54" Type="http://schemas.openxmlformats.org/officeDocument/2006/relationships/slide" Target="slides/slide28.xml"/><Relationship Id="rId70" Type="http://schemas.openxmlformats.org/officeDocument/2006/relationships/slide" Target="slides/slide44.xml"/><Relationship Id="rId75" Type="http://schemas.openxmlformats.org/officeDocument/2006/relationships/slide" Target="slides/slide49.xml"/><Relationship Id="rId91" Type="http://schemas.openxmlformats.org/officeDocument/2006/relationships/slide" Target="slides/slide65.xml"/><Relationship Id="rId96" Type="http://schemas.openxmlformats.org/officeDocument/2006/relationships/slide" Target="slides/slide70.xml"/><Relationship Id="rId140" Type="http://schemas.openxmlformats.org/officeDocument/2006/relationships/slide" Target="slides/slide114.xml"/><Relationship Id="rId145" Type="http://schemas.openxmlformats.org/officeDocument/2006/relationships/slide" Target="slides/slide119.xml"/><Relationship Id="rId161" Type="http://schemas.openxmlformats.org/officeDocument/2006/relationships/slide" Target="slides/slide135.xml"/><Relationship Id="rId166" Type="http://schemas.openxmlformats.org/officeDocument/2006/relationships/slide" Target="slides/slide140.xml"/><Relationship Id="rId182" Type="http://schemas.openxmlformats.org/officeDocument/2006/relationships/slide" Target="slides/slide156.xml"/><Relationship Id="rId187"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 Target="slides/slide2.xml"/><Relationship Id="rId49" Type="http://schemas.openxmlformats.org/officeDocument/2006/relationships/slide" Target="slides/slide23.xml"/><Relationship Id="rId114" Type="http://schemas.openxmlformats.org/officeDocument/2006/relationships/slide" Target="slides/slide88.xml"/><Relationship Id="rId119" Type="http://schemas.openxmlformats.org/officeDocument/2006/relationships/slide" Target="slides/slide93.xml"/><Relationship Id="rId44" Type="http://schemas.openxmlformats.org/officeDocument/2006/relationships/slide" Target="slides/slide18.xml"/><Relationship Id="rId60" Type="http://schemas.openxmlformats.org/officeDocument/2006/relationships/slide" Target="slides/slide34.xml"/><Relationship Id="rId65" Type="http://schemas.openxmlformats.org/officeDocument/2006/relationships/slide" Target="slides/slide39.xml"/><Relationship Id="rId81" Type="http://schemas.openxmlformats.org/officeDocument/2006/relationships/slide" Target="slides/slide55.xml"/><Relationship Id="rId86" Type="http://schemas.openxmlformats.org/officeDocument/2006/relationships/slide" Target="slides/slide60.xml"/><Relationship Id="rId130" Type="http://schemas.openxmlformats.org/officeDocument/2006/relationships/slide" Target="slides/slide104.xml"/><Relationship Id="rId135" Type="http://schemas.openxmlformats.org/officeDocument/2006/relationships/slide" Target="slides/slide109.xml"/><Relationship Id="rId151" Type="http://schemas.openxmlformats.org/officeDocument/2006/relationships/slide" Target="slides/slide125.xml"/><Relationship Id="rId156" Type="http://schemas.openxmlformats.org/officeDocument/2006/relationships/slide" Target="slides/slide130.xml"/><Relationship Id="rId177" Type="http://schemas.openxmlformats.org/officeDocument/2006/relationships/slide" Target="slides/slide151.xml"/><Relationship Id="rId198" Type="http://schemas.openxmlformats.org/officeDocument/2006/relationships/slide" Target="slides/slide172.xml"/><Relationship Id="rId172" Type="http://schemas.openxmlformats.org/officeDocument/2006/relationships/slide" Target="slides/slide146.xml"/><Relationship Id="rId193" Type="http://schemas.openxmlformats.org/officeDocument/2006/relationships/slide" Target="slides/slide167.xml"/><Relationship Id="rId202" Type="http://schemas.openxmlformats.org/officeDocument/2006/relationships/theme" Target="theme/theme1.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3.xml"/><Relationship Id="rId109" Type="http://schemas.openxmlformats.org/officeDocument/2006/relationships/slide" Target="slides/slide83.xml"/><Relationship Id="rId34" Type="http://schemas.openxmlformats.org/officeDocument/2006/relationships/slide" Target="slides/slide8.xml"/><Relationship Id="rId50" Type="http://schemas.openxmlformats.org/officeDocument/2006/relationships/slide" Target="slides/slide24.xml"/><Relationship Id="rId55" Type="http://schemas.openxmlformats.org/officeDocument/2006/relationships/slide" Target="slides/slide29.xml"/><Relationship Id="rId76" Type="http://schemas.openxmlformats.org/officeDocument/2006/relationships/slide" Target="slides/slide50.xml"/><Relationship Id="rId97" Type="http://schemas.openxmlformats.org/officeDocument/2006/relationships/slide" Target="slides/slide71.xml"/><Relationship Id="rId104" Type="http://schemas.openxmlformats.org/officeDocument/2006/relationships/slide" Target="slides/slide78.xml"/><Relationship Id="rId120" Type="http://schemas.openxmlformats.org/officeDocument/2006/relationships/slide" Target="slides/slide94.xml"/><Relationship Id="rId125" Type="http://schemas.openxmlformats.org/officeDocument/2006/relationships/slide" Target="slides/slide99.xml"/><Relationship Id="rId141" Type="http://schemas.openxmlformats.org/officeDocument/2006/relationships/slide" Target="slides/slide115.xml"/><Relationship Id="rId146" Type="http://schemas.openxmlformats.org/officeDocument/2006/relationships/slide" Target="slides/slide120.xml"/><Relationship Id="rId167" Type="http://schemas.openxmlformats.org/officeDocument/2006/relationships/slide" Target="slides/slide141.xml"/><Relationship Id="rId188" Type="http://schemas.openxmlformats.org/officeDocument/2006/relationships/slide" Target="slides/slide162.xml"/><Relationship Id="rId7" Type="http://schemas.openxmlformats.org/officeDocument/2006/relationships/slideMaster" Target="slideMasters/slideMaster7.xml"/><Relationship Id="rId71" Type="http://schemas.openxmlformats.org/officeDocument/2006/relationships/slide" Target="slides/slide45.xml"/><Relationship Id="rId92" Type="http://schemas.openxmlformats.org/officeDocument/2006/relationships/slide" Target="slides/slide66.xml"/><Relationship Id="rId162" Type="http://schemas.openxmlformats.org/officeDocument/2006/relationships/slide" Target="slides/slide136.xml"/><Relationship Id="rId183"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3.xml"/><Relationship Id="rId24" Type="http://schemas.openxmlformats.org/officeDocument/2006/relationships/slideMaster" Target="slideMasters/slideMaster24.xml"/><Relationship Id="rId40" Type="http://schemas.openxmlformats.org/officeDocument/2006/relationships/slide" Target="slides/slide14.xml"/><Relationship Id="rId45" Type="http://schemas.openxmlformats.org/officeDocument/2006/relationships/slide" Target="slides/slide19.xml"/><Relationship Id="rId66" Type="http://schemas.openxmlformats.org/officeDocument/2006/relationships/slide" Target="slides/slide40.xml"/><Relationship Id="rId87" Type="http://schemas.openxmlformats.org/officeDocument/2006/relationships/slide" Target="slides/slide61.xml"/><Relationship Id="rId110" Type="http://schemas.openxmlformats.org/officeDocument/2006/relationships/slide" Target="slides/slide84.xml"/><Relationship Id="rId115" Type="http://schemas.openxmlformats.org/officeDocument/2006/relationships/slide" Target="slides/slide89.xml"/><Relationship Id="rId131" Type="http://schemas.openxmlformats.org/officeDocument/2006/relationships/slide" Target="slides/slide105.xml"/><Relationship Id="rId136" Type="http://schemas.openxmlformats.org/officeDocument/2006/relationships/slide" Target="slides/slide110.xml"/><Relationship Id="rId157" Type="http://schemas.openxmlformats.org/officeDocument/2006/relationships/slide" Target="slides/slide131.xml"/><Relationship Id="rId178" Type="http://schemas.openxmlformats.org/officeDocument/2006/relationships/slide" Target="slides/slide152.xml"/><Relationship Id="rId61" Type="http://schemas.openxmlformats.org/officeDocument/2006/relationships/slide" Target="slides/slide35.xml"/><Relationship Id="rId82" Type="http://schemas.openxmlformats.org/officeDocument/2006/relationships/slide" Target="slides/slide56.xml"/><Relationship Id="rId152" Type="http://schemas.openxmlformats.org/officeDocument/2006/relationships/slide" Target="slides/slide126.xml"/><Relationship Id="rId173" Type="http://schemas.openxmlformats.org/officeDocument/2006/relationships/slide" Target="slides/slide147.xml"/><Relationship Id="rId194" Type="http://schemas.openxmlformats.org/officeDocument/2006/relationships/slide" Target="slides/slide168.xml"/><Relationship Id="rId199" Type="http://schemas.openxmlformats.org/officeDocument/2006/relationships/notesMaster" Target="notesMasters/notesMaster1.xml"/><Relationship Id="rId203" Type="http://schemas.openxmlformats.org/officeDocument/2006/relationships/tableStyles" Target="tableStyle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4.xml"/><Relationship Id="rId35" Type="http://schemas.openxmlformats.org/officeDocument/2006/relationships/slide" Target="slides/slide9.xml"/><Relationship Id="rId56" Type="http://schemas.openxmlformats.org/officeDocument/2006/relationships/slide" Target="slides/slide30.xml"/><Relationship Id="rId77" Type="http://schemas.openxmlformats.org/officeDocument/2006/relationships/slide" Target="slides/slide51.xml"/><Relationship Id="rId100" Type="http://schemas.openxmlformats.org/officeDocument/2006/relationships/slide" Target="slides/slide74.xml"/><Relationship Id="rId105" Type="http://schemas.openxmlformats.org/officeDocument/2006/relationships/slide" Target="slides/slide79.xml"/><Relationship Id="rId126" Type="http://schemas.openxmlformats.org/officeDocument/2006/relationships/slide" Target="slides/slide100.xml"/><Relationship Id="rId147" Type="http://schemas.openxmlformats.org/officeDocument/2006/relationships/slide" Target="slides/slide121.xml"/><Relationship Id="rId168" Type="http://schemas.openxmlformats.org/officeDocument/2006/relationships/slide" Target="slides/slide142.xml"/><Relationship Id="rId8" Type="http://schemas.openxmlformats.org/officeDocument/2006/relationships/slideMaster" Target="slideMasters/slideMaster8.xml"/><Relationship Id="rId51" Type="http://schemas.openxmlformats.org/officeDocument/2006/relationships/slide" Target="slides/slide25.xml"/><Relationship Id="rId72" Type="http://schemas.openxmlformats.org/officeDocument/2006/relationships/slide" Target="slides/slide46.xml"/><Relationship Id="rId93" Type="http://schemas.openxmlformats.org/officeDocument/2006/relationships/slide" Target="slides/slide67.xml"/><Relationship Id="rId98" Type="http://schemas.openxmlformats.org/officeDocument/2006/relationships/slide" Target="slides/slide72.xml"/><Relationship Id="rId121" Type="http://schemas.openxmlformats.org/officeDocument/2006/relationships/slide" Target="slides/slide95.xml"/><Relationship Id="rId142" Type="http://schemas.openxmlformats.org/officeDocument/2006/relationships/slide" Target="slides/slide116.xml"/><Relationship Id="rId163" Type="http://schemas.openxmlformats.org/officeDocument/2006/relationships/slide" Target="slides/slide137.xml"/><Relationship Id="rId184" Type="http://schemas.openxmlformats.org/officeDocument/2006/relationships/slide" Target="slides/slide158.xml"/><Relationship Id="rId189" Type="http://schemas.openxmlformats.org/officeDocument/2006/relationships/slide" Target="slides/slide163.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20.xml"/><Relationship Id="rId67" Type="http://schemas.openxmlformats.org/officeDocument/2006/relationships/slide" Target="slides/slide41.xml"/><Relationship Id="rId116" Type="http://schemas.openxmlformats.org/officeDocument/2006/relationships/slide" Target="slides/slide90.xml"/><Relationship Id="rId137" Type="http://schemas.openxmlformats.org/officeDocument/2006/relationships/slide" Target="slides/slide111.xml"/><Relationship Id="rId158" Type="http://schemas.openxmlformats.org/officeDocument/2006/relationships/slide" Target="slides/slide132.xml"/><Relationship Id="rId20" Type="http://schemas.openxmlformats.org/officeDocument/2006/relationships/slideMaster" Target="slideMasters/slideMaster20.xml"/><Relationship Id="rId41" Type="http://schemas.openxmlformats.org/officeDocument/2006/relationships/slide" Target="slides/slide15.xml"/><Relationship Id="rId62" Type="http://schemas.openxmlformats.org/officeDocument/2006/relationships/slide" Target="slides/slide36.xml"/><Relationship Id="rId83" Type="http://schemas.openxmlformats.org/officeDocument/2006/relationships/slide" Target="slides/slide57.xml"/><Relationship Id="rId88" Type="http://schemas.openxmlformats.org/officeDocument/2006/relationships/slide" Target="slides/slide62.xml"/><Relationship Id="rId111" Type="http://schemas.openxmlformats.org/officeDocument/2006/relationships/slide" Target="slides/slide85.xml"/><Relationship Id="rId132" Type="http://schemas.openxmlformats.org/officeDocument/2006/relationships/slide" Target="slides/slide106.xml"/><Relationship Id="rId153" Type="http://schemas.openxmlformats.org/officeDocument/2006/relationships/slide" Target="slides/slide127.xml"/><Relationship Id="rId174" Type="http://schemas.openxmlformats.org/officeDocument/2006/relationships/slide" Target="slides/slide148.xml"/><Relationship Id="rId179" Type="http://schemas.openxmlformats.org/officeDocument/2006/relationships/slide" Target="slides/slide153.xml"/><Relationship Id="rId195" Type="http://schemas.openxmlformats.org/officeDocument/2006/relationships/slide" Target="slides/slide169.xml"/><Relationship Id="rId190" Type="http://schemas.openxmlformats.org/officeDocument/2006/relationships/slide" Target="slides/slide164.xml"/><Relationship Id="rId15" Type="http://schemas.openxmlformats.org/officeDocument/2006/relationships/slideMaster" Target="slideMasters/slideMaster15.xml"/><Relationship Id="rId36" Type="http://schemas.openxmlformats.org/officeDocument/2006/relationships/slide" Target="slides/slide10.xml"/><Relationship Id="rId57" Type="http://schemas.openxmlformats.org/officeDocument/2006/relationships/slide" Target="slides/slide31.xml"/><Relationship Id="rId106" Type="http://schemas.openxmlformats.org/officeDocument/2006/relationships/slide" Target="slides/slide80.xml"/><Relationship Id="rId127" Type="http://schemas.openxmlformats.org/officeDocument/2006/relationships/slide" Target="slides/slide101.xml"/><Relationship Id="rId10" Type="http://schemas.openxmlformats.org/officeDocument/2006/relationships/slideMaster" Target="slideMasters/slideMaster10.xml"/><Relationship Id="rId31" Type="http://schemas.openxmlformats.org/officeDocument/2006/relationships/slide" Target="slides/slide5.xml"/><Relationship Id="rId52" Type="http://schemas.openxmlformats.org/officeDocument/2006/relationships/slide" Target="slides/slide26.xml"/><Relationship Id="rId73" Type="http://schemas.openxmlformats.org/officeDocument/2006/relationships/slide" Target="slides/slide47.xml"/><Relationship Id="rId78" Type="http://schemas.openxmlformats.org/officeDocument/2006/relationships/slide" Target="slides/slide52.xml"/><Relationship Id="rId94" Type="http://schemas.openxmlformats.org/officeDocument/2006/relationships/slide" Target="slides/slide68.xml"/><Relationship Id="rId99" Type="http://schemas.openxmlformats.org/officeDocument/2006/relationships/slide" Target="slides/slide73.xml"/><Relationship Id="rId101" Type="http://schemas.openxmlformats.org/officeDocument/2006/relationships/slide" Target="slides/slide75.xml"/><Relationship Id="rId122" Type="http://schemas.openxmlformats.org/officeDocument/2006/relationships/slide" Target="slides/slide96.xml"/><Relationship Id="rId143" Type="http://schemas.openxmlformats.org/officeDocument/2006/relationships/slide" Target="slides/slide117.xml"/><Relationship Id="rId148" Type="http://schemas.openxmlformats.org/officeDocument/2006/relationships/slide" Target="slides/slide122.xml"/><Relationship Id="rId164" Type="http://schemas.openxmlformats.org/officeDocument/2006/relationships/slide" Target="slides/slide138.xml"/><Relationship Id="rId169" Type="http://schemas.openxmlformats.org/officeDocument/2006/relationships/slide" Target="slides/slide143.xml"/><Relationship Id="rId185" Type="http://schemas.openxmlformats.org/officeDocument/2006/relationships/slide" Target="slides/slide159.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54.xml"/><Relationship Id="rId26" Type="http://schemas.openxmlformats.org/officeDocument/2006/relationships/slideMaster" Target="slideMasters/slideMaster26.xml"/><Relationship Id="rId47" Type="http://schemas.openxmlformats.org/officeDocument/2006/relationships/slide" Target="slides/slide21.xml"/><Relationship Id="rId68" Type="http://schemas.openxmlformats.org/officeDocument/2006/relationships/slide" Target="slides/slide42.xml"/><Relationship Id="rId89" Type="http://schemas.openxmlformats.org/officeDocument/2006/relationships/slide" Target="slides/slide63.xml"/><Relationship Id="rId112" Type="http://schemas.openxmlformats.org/officeDocument/2006/relationships/slide" Target="slides/slide86.xml"/><Relationship Id="rId133" Type="http://schemas.openxmlformats.org/officeDocument/2006/relationships/slide" Target="slides/slide107.xml"/><Relationship Id="rId154" Type="http://schemas.openxmlformats.org/officeDocument/2006/relationships/slide" Target="slides/slide128.xml"/><Relationship Id="rId17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2021/4/1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D9E84F-CDFB-4D59-BBF8-F03EAAC11395}" type="slidenum">
              <a:rPr lang="zh-CN" altLang="en-US" smtClean="0"/>
              <a:t>41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D20D2B7-E7AD-456F-9318-2DFF85C98050}" type="slidenum">
              <a:rPr lang="en-US" smtClean="0"/>
              <a:t>155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D8EC34-BA80-4310-8368-DD5EC170E5D2}" type="slidenum">
              <a:rPr lang="zh-CN" altLang="en-US" smtClean="0"/>
              <a:t>161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D8EC34-BA80-4310-8368-DD5EC170E5D2}" type="slidenum">
              <a:rPr lang="zh-CN" altLang="en-US" smtClean="0"/>
              <a:t>162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D8EC34-BA80-4310-8368-DD5EC170E5D2}" type="slidenum">
              <a:rPr lang="zh-CN" altLang="en-US" smtClean="0"/>
              <a:t>163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D8EC34-BA80-4310-8368-DD5EC170E5D2}" type="slidenum">
              <a:rPr lang="zh-CN" altLang="en-US" smtClean="0"/>
              <a:t>164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973CE1-9B39-445E-8880-7EC1B1FFF646}" type="slidenum">
              <a:rPr lang="zh-CN" altLang="en-US" smtClean="0"/>
              <a:t>165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973CE1-9B39-445E-8880-7EC1B1FFF646}" type="slidenum">
              <a:rPr lang="zh-CN" altLang="en-US" smtClean="0"/>
              <a:t>166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973CE1-9B39-445E-8880-7EC1B1FFF646}" type="slidenum">
              <a:rPr lang="zh-CN" altLang="en-US" smtClean="0"/>
              <a:t>167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973CE1-9B39-445E-8880-7EC1B1FFF646}" type="slidenum">
              <a:rPr lang="zh-CN" altLang="en-US" smtClean="0"/>
              <a:t>168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973CE1-9B39-445E-8880-7EC1B1FFF646}" type="slidenum">
              <a:rPr lang="zh-CN" altLang="en-US" smtClean="0"/>
              <a:t>169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D9E84F-CDFB-4D59-BBF8-F03EAAC11395}" type="slidenum">
              <a:rPr lang="zh-CN" altLang="en-US" smtClean="0"/>
              <a:t>42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D9E84F-CDFB-4D59-BBF8-F03EAAC11395}" type="slidenum">
              <a:rPr lang="zh-CN" altLang="en-US" smtClean="0"/>
              <a:t>43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D9E84F-CDFB-4D59-BBF8-F03EAAC11395}" type="slidenum">
              <a:rPr lang="zh-CN" altLang="en-US" smtClean="0"/>
              <a:t>44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D9E84F-CDFB-4D59-BBF8-F03EAAC11395}" type="slidenum">
              <a:rPr lang="zh-CN" altLang="en-US" smtClean="0"/>
              <a:t>45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D9E84F-CDFB-4D59-BBF8-F03EAAC11395}" type="slidenum">
              <a:rPr lang="zh-CN" altLang="en-US" smtClean="0"/>
              <a:t>46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a:ln>
            <a:solidFill>
              <a:srgbClr val="000000"/>
            </a:solidFill>
            <a:miter/>
          </a:ln>
        </p:spPr>
      </p:sp>
      <p:sp>
        <p:nvSpPr>
          <p:cNvPr id="20482" name="备注占位符 2"/>
          <p:cNvSpPr>
            <a:spLocks noGrp="1"/>
          </p:cNvSpPr>
          <p:nvPr>
            <p:ph type="body"/>
          </p:nvPr>
        </p:nvSpPr>
        <p:spPr/>
        <p:txBody>
          <a:bodyPr wrap="square" lIns="91440" tIns="45720" rIns="91440" bIns="45720" anchor="t"/>
          <a:lstStyle/>
          <a:p>
            <a:pPr lvl="0" eaLnBrk="1" hangingPunct="1">
              <a:spcBef>
                <a:spcPct val="0"/>
              </a:spcBef>
            </a:pPr>
            <a:endParaRPr lang="zh-CN" altLang="en-US" dirty="0">
              <a:ea typeface="宋体" pitchFamily="2" charset="-122"/>
            </a:endParaRPr>
          </a:p>
        </p:txBody>
      </p:sp>
      <p:sp>
        <p:nvSpPr>
          <p:cNvPr id="20483" name="灯片编号占位符 3"/>
          <p:cNvSpPr txBox="1">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lstStyle/>
          <a:p>
            <a:pPr lvl="0" indent="0" algn="r"/>
            <a:r>
              <a:rPr lang="zh-CN" altLang="en-US" sz="1200" dirty="0">
                <a:latin typeface="Times New Roman" panose="02020503050405090304" pitchFamily="18" charset="0"/>
                <a:ea typeface="宋体" pitchFamily="2" charset="-122"/>
              </a:rPr>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D20D2B7-E7AD-456F-9318-2DFF85C98050}" type="slidenum">
              <a:rPr lang="en-US" smtClean="0"/>
              <a:t>99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D20D2B7-E7AD-456F-9318-2DFF85C98050}" type="slidenum">
              <a:rPr lang="en-US" smtClean="0"/>
              <a:t>154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5.xml"/><Relationship Id="rId4" Type="http://schemas.openxmlformats.org/officeDocument/2006/relationships/image" Target="../media/image16.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5.xml"/><Relationship Id="rId4" Type="http://schemas.openxmlformats.org/officeDocument/2006/relationships/image" Target="../media/image19.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5.xml"/><Relationship Id="rId4" Type="http://schemas.openxmlformats.org/officeDocument/2006/relationships/image" Target="../media/image16.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Master" Target="../slideMasters/slideMaster20.xml"/><Relationship Id="rId5" Type="http://schemas.microsoft.com/office/2007/relationships/hdphoto" Target="../media/hdphoto1.wdp"/><Relationship Id="rId4" Type="http://schemas.openxmlformats.org/officeDocument/2006/relationships/image" Target="../media/image24.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Master" Target="../slideMasters/slideMaster20.xml"/><Relationship Id="rId5" Type="http://schemas.microsoft.com/office/2007/relationships/hdphoto" Target="../media/hdphoto1.wdp"/><Relationship Id="rId4" Type="http://schemas.openxmlformats.org/officeDocument/2006/relationships/image" Target="../media/image24.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Master" Target="../slideMasters/slideMaster20.xml"/><Relationship Id="rId5" Type="http://schemas.microsoft.com/office/2007/relationships/hdphoto" Target="../media/hdphoto1.wdp"/><Relationship Id="rId4" Type="http://schemas.openxmlformats.org/officeDocument/2006/relationships/image" Target="../media/image23.png"/></Relationships>
</file>

<file path=ppt/slideLayouts/_rels/slideLayout2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Master" Target="../slideMasters/slideMaster20.xml"/><Relationship Id="rId5" Type="http://schemas.microsoft.com/office/2007/relationships/hdphoto" Target="../media/hdphoto1.wdp"/><Relationship Id="rId4" Type="http://schemas.openxmlformats.org/officeDocument/2006/relationships/image" Target="../media/image23.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3074" name="标题 3073"/>
          <p:cNvSpPr>
            <a:spLocks noGrp="1"/>
          </p:cNvSpPr>
          <p:nvPr>
            <p:ph type="ctrTitle"/>
          </p:nvPr>
        </p:nvSpPr>
        <p:spPr>
          <a:xfrm>
            <a:off x="381000" y="1524000"/>
            <a:ext cx="7239000" cy="1143000"/>
          </a:xfrm>
          <a:prstGeom prst="rect">
            <a:avLst/>
          </a:prstGeom>
          <a:noFill/>
          <a:ln w="9525">
            <a:noFill/>
          </a:ln>
        </p:spPr>
        <p:txBody>
          <a:bodyPr anchor="ctr"/>
          <a:lstStyle>
            <a:lvl1pPr lvl="0">
              <a:defRPr/>
            </a:lvl1pPr>
          </a:lstStyle>
          <a:p>
            <a:pPr lvl="0"/>
            <a:r>
              <a:rPr lang="zh-CN" altLang="en-US" dirty="0"/>
              <a:t>单击此处编辑母版标题样式</a:t>
            </a:r>
          </a:p>
        </p:txBody>
      </p:sp>
      <p:sp>
        <p:nvSpPr>
          <p:cNvPr id="3075" name="副标题 3074"/>
          <p:cNvSpPr>
            <a:spLocks noGrp="1"/>
          </p:cNvSpPr>
          <p:nvPr>
            <p:ph type="subTitle" idx="1"/>
          </p:nvPr>
        </p:nvSpPr>
        <p:spPr>
          <a:xfrm>
            <a:off x="914400" y="35814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a:r>
              <a:rPr lang="zh-CN" altLang="en-US" dirty="0"/>
              <a:t>单击此处编辑母版副标题样式</a:t>
            </a:r>
          </a:p>
        </p:txBody>
      </p:sp>
      <p:sp>
        <p:nvSpPr>
          <p:cNvPr id="3076" name="日期占位符 3075"/>
          <p:cNvSpPr>
            <a:spLocks noGrp="1"/>
          </p:cNvSpPr>
          <p:nvPr>
            <p:ph type="dt" sz="half" idx="2"/>
          </p:nvPr>
        </p:nvSpPr>
        <p:spPr>
          <a:xfrm>
            <a:off x="685800" y="6248400"/>
            <a:ext cx="1905000" cy="457200"/>
          </a:xfrm>
          <a:prstGeom prst="rect">
            <a:avLst/>
          </a:prstGeom>
          <a:noFill/>
          <a:ln w="9525">
            <a:noFill/>
          </a:ln>
        </p:spPr>
        <p:txBody>
          <a:bodyPr anchor="t"/>
          <a:lstStyle>
            <a:lvl1pPr>
              <a:defRPr sz="1400"/>
            </a:lvl1pPr>
          </a:lstStyle>
          <a:p>
            <a:endParaRPr lang="zh-CN" altLang="en-US" dirty="0">
              <a:latin typeface="Times New Roman" panose="02020503050405090304" pitchFamily="18" charset="0"/>
            </a:endParaRPr>
          </a:p>
        </p:txBody>
      </p:sp>
      <p:sp>
        <p:nvSpPr>
          <p:cNvPr id="3077" name="页脚占位符 3076"/>
          <p:cNvSpPr>
            <a:spLocks noGrp="1"/>
          </p:cNvSpPr>
          <p:nvPr>
            <p:ph type="ftr" sz="quarter" idx="3"/>
          </p:nvPr>
        </p:nvSpPr>
        <p:spPr>
          <a:xfrm>
            <a:off x="3124200" y="6248400"/>
            <a:ext cx="2895600" cy="457200"/>
          </a:xfrm>
          <a:prstGeom prst="rect">
            <a:avLst/>
          </a:prstGeom>
          <a:noFill/>
          <a:ln w="9525">
            <a:noFill/>
          </a:ln>
        </p:spPr>
        <p:txBody>
          <a:bodyPr anchor="t"/>
          <a:lstStyle>
            <a:lvl1pPr algn="ctr">
              <a:defRPr sz="1400"/>
            </a:lvl1pPr>
          </a:lstStyle>
          <a:p>
            <a:endParaRPr lang="zh-CN" altLang="en-US" dirty="0">
              <a:latin typeface="Times New Roman" panose="02020503050405090304" pitchFamily="18" charset="0"/>
            </a:endParaRPr>
          </a:p>
        </p:txBody>
      </p:sp>
      <p:sp>
        <p:nvSpPr>
          <p:cNvPr id="3078" name="灯片编号占位符 3077"/>
          <p:cNvSpPr>
            <a:spLocks noGrp="1"/>
          </p:cNvSpPr>
          <p:nvPr>
            <p:ph type="sldNum" sz="quarter" idx="4"/>
          </p:nvPr>
        </p:nvSpPr>
        <p:spPr>
          <a:xfrm>
            <a:off x="6553200" y="6248400"/>
            <a:ext cx="1905000" cy="457200"/>
          </a:xfrm>
          <a:prstGeom prst="rect">
            <a:avLst/>
          </a:prstGeom>
          <a:noFill/>
          <a:ln w="9525">
            <a:noFill/>
          </a:ln>
        </p:spPr>
        <p:txBody>
          <a:bodyPr anchor="t"/>
          <a:lstStyle>
            <a:lvl1pPr algn="r">
              <a:defRPr sz="1400"/>
            </a:lvl1pPr>
          </a:lstStyle>
          <a:p>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Times New Roman" panose="02020503050405090304" pitchFamily="18" charset="0"/>
            </a:endParaRPr>
          </a:p>
        </p:txBody>
      </p:sp>
      <p:sp>
        <p:nvSpPr>
          <p:cNvPr id="5" name="页脚占位符 4"/>
          <p:cNvSpPr>
            <a:spLocks noGrp="1"/>
          </p:cNvSpPr>
          <p:nvPr>
            <p:ph type="ftr" sz="quarter" idx="11"/>
          </p:nvPr>
        </p:nvSpPr>
        <p:spPr/>
        <p:txBody>
          <a:bodyPr/>
          <a:lstStyle/>
          <a:p>
            <a:pPr lvl="0"/>
            <a:endParaRPr lang="zh-CN" altLang="en-US" dirty="0">
              <a:latin typeface="Times New Roman" panose="02020503050405090304" pitchFamily="18"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dirty="0"/>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lang="zh-CN" altLang="en-US" dirty="0"/>
          </a:p>
        </p:txBody>
      </p:sp>
      <p:sp>
        <p:nvSpPr>
          <p:cNvPr id="8" name="页脚占位符 7"/>
          <p:cNvSpPr>
            <a:spLocks noGrp="1"/>
          </p:cNvSpPr>
          <p:nvPr>
            <p:ph type="ftr" sz="quarter" idx="11"/>
          </p:nvPr>
        </p:nvSpPr>
        <p:spPr/>
        <p:txBody>
          <a:body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lang="zh-CN" altLang="en-US" dirty="0"/>
          </a:p>
        </p:txBody>
      </p:sp>
      <p:sp>
        <p:nvSpPr>
          <p:cNvPr id="4" name="页脚占位符 3"/>
          <p:cNvSpPr>
            <a:spLocks noGrp="1"/>
          </p:cNvSpPr>
          <p:nvPr>
            <p:ph type="ftr" sz="quarter" idx="11"/>
          </p:nvPr>
        </p:nvSpPr>
        <p:spPr/>
        <p:txBody>
          <a:body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p>
        </p:txBody>
      </p:sp>
      <p:sp>
        <p:nvSpPr>
          <p:cNvPr id="3" name="页脚占位符 2"/>
          <p:cNvSpPr>
            <a:spLocks noGrp="1"/>
          </p:cNvSpPr>
          <p:nvPr>
            <p:ph type="ftr" sz="quarter" idx="11"/>
          </p:nvPr>
        </p:nvSpPr>
        <p:spPr/>
        <p:txBody>
          <a:body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716657"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Times New Roman" panose="02020503050405090304" pitchFamily="18" charset="0"/>
            </a:endParaRPr>
          </a:p>
        </p:txBody>
      </p:sp>
      <p:sp>
        <p:nvSpPr>
          <p:cNvPr id="5" name="页脚占位符 4"/>
          <p:cNvSpPr>
            <a:spLocks noGrp="1"/>
          </p:cNvSpPr>
          <p:nvPr>
            <p:ph type="ftr" sz="quarter" idx="11"/>
          </p:nvPr>
        </p:nvSpPr>
        <p:spPr/>
        <p:txBody>
          <a:bodyPr/>
          <a:lstStyle/>
          <a:p>
            <a:pPr lvl="0"/>
            <a:endParaRPr lang="zh-CN" altLang="en-US" dirty="0">
              <a:latin typeface="Times New Roman" panose="02020503050405090304" pitchFamily="18"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8" name="页脚占位符 7"/>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4" name="页脚占位符 3"/>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3" name="页脚占位符 2"/>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solidFill>
          <a:schemeClr val="bg1"/>
        </a:solidFill>
        <a:effectLst/>
      </p:bgPr>
    </p:bg>
    <p:spTree>
      <p:nvGrpSpPr>
        <p:cNvPr id="1" name=""/>
        <p:cNvGrpSpPr/>
        <p:nvPr/>
      </p:nvGrpSpPr>
      <p:grpSpPr>
        <a:xfrm>
          <a:off x="0" y="0"/>
          <a:ext cx="0" cy="0"/>
          <a:chOff x="0" y="0"/>
          <a:chExt cx="0" cy="0"/>
        </a:xfrm>
      </p:grpSpPr>
      <p:sp>
        <p:nvSpPr>
          <p:cNvPr id="463874" name="直接连接符 463873"/>
          <p:cNvSpPr/>
          <p:nvPr/>
        </p:nvSpPr>
        <p:spPr>
          <a:xfrm>
            <a:off x="7315200" y="1066800"/>
            <a:ext cx="0" cy="4495800"/>
          </a:xfrm>
          <a:prstGeom prst="line">
            <a:avLst/>
          </a:prstGeom>
          <a:ln w="9525" cap="flat" cmpd="sng">
            <a:solidFill>
              <a:schemeClr val="tx1"/>
            </a:solidFill>
            <a:prstDash val="solid"/>
            <a:headEnd type="none" w="med" len="med"/>
            <a:tailEnd type="none" w="med" len="med"/>
          </a:ln>
        </p:spPr>
      </p:sp>
      <p:sp>
        <p:nvSpPr>
          <p:cNvPr id="463875" name="标题 463874"/>
          <p:cNvSpPr>
            <a:spLocks noGrp="1"/>
          </p:cNvSpPr>
          <p:nvPr>
            <p:ph type="ctrTitle"/>
          </p:nvPr>
        </p:nvSpPr>
        <p:spPr>
          <a:xfrm>
            <a:off x="315913" y="466725"/>
            <a:ext cx="6781800" cy="2133600"/>
          </a:xfrm>
          <a:prstGeom prst="rect">
            <a:avLst/>
          </a:prstGeom>
          <a:noFill/>
          <a:ln w="9525">
            <a:noFill/>
          </a:ln>
        </p:spPr>
        <p:txBody>
          <a:bodyPr anchor="b"/>
          <a:lstStyle>
            <a:lvl1pPr lvl="0" algn="r">
              <a:defRPr sz="4800"/>
            </a:lvl1pPr>
          </a:lstStyle>
          <a:p>
            <a:pPr lvl="0"/>
            <a:r>
              <a:rPr lang="zh-CN" altLang="en-US" dirty="0"/>
              <a:t>单击此处编辑母版标题样式</a:t>
            </a:r>
          </a:p>
        </p:txBody>
      </p:sp>
      <p:sp>
        <p:nvSpPr>
          <p:cNvPr id="463876" name="副标题 463875"/>
          <p:cNvSpPr>
            <a:spLocks noGrp="1"/>
          </p:cNvSpPr>
          <p:nvPr>
            <p:ph type="subTitle" idx="1"/>
          </p:nvPr>
        </p:nvSpPr>
        <p:spPr>
          <a:xfrm>
            <a:off x="849313" y="3049588"/>
            <a:ext cx="6248400" cy="2362200"/>
          </a:xfrm>
          <a:prstGeom prst="rect">
            <a:avLst/>
          </a:prstGeom>
          <a:noFill/>
          <a:ln w="9525">
            <a:noFill/>
          </a:ln>
        </p:spPr>
        <p:txBody>
          <a:bodyPr anchor="t"/>
          <a:lstStyle>
            <a:lvl1pPr marL="0" lvl="0" indent="0" algn="r">
              <a:buNone/>
              <a:defRPr sz="3200"/>
            </a:lvl1pPr>
            <a:lvl2pPr marL="344805" lvl="1" indent="0" algn="ctr">
              <a:buNone/>
              <a:defRPr sz="3200"/>
            </a:lvl2pPr>
            <a:lvl3pPr marL="694055" lvl="2" indent="0" algn="ctr">
              <a:buNone/>
              <a:defRPr sz="3200"/>
            </a:lvl3pPr>
            <a:lvl4pPr marL="989330" lvl="3" indent="0" algn="ctr">
              <a:buNone/>
              <a:defRPr sz="3200"/>
            </a:lvl4pPr>
            <a:lvl5pPr marL="1282700" lvl="4" indent="0" algn="ctr">
              <a:buNone/>
              <a:defRPr sz="3200"/>
            </a:lvl5pPr>
          </a:lstStyle>
          <a:p>
            <a:pPr lvl="0"/>
            <a:r>
              <a:rPr lang="zh-CN" altLang="en-US" dirty="0"/>
              <a:t>单击此处编辑母版副标题样式</a:t>
            </a:r>
          </a:p>
        </p:txBody>
      </p:sp>
      <p:sp>
        <p:nvSpPr>
          <p:cNvPr id="463877" name="日期占位符 463876"/>
          <p:cNvSpPr>
            <a:spLocks noGrp="1"/>
          </p:cNvSpPr>
          <p:nvPr>
            <p:ph type="dt" sz="half" idx="2"/>
          </p:nvPr>
        </p:nvSpPr>
        <p:spPr>
          <a:xfrm>
            <a:off x="457200" y="6248400"/>
            <a:ext cx="2133600" cy="457200"/>
          </a:xfrm>
          <a:prstGeom prst="rect">
            <a:avLst/>
          </a:prstGeom>
          <a:noFill/>
          <a:ln w="9525">
            <a:noFill/>
          </a:ln>
        </p:spPr>
        <p:txBody>
          <a:bodyPr anchor="t"/>
          <a:lstStyle>
            <a:lvl1pPr>
              <a:defRPr sz="1000"/>
            </a:lvl1pPr>
          </a:lstStyle>
          <a:p>
            <a:endParaRPr lang="zh-CN" altLang="en-US" dirty="0">
              <a:latin typeface="Arial" panose="020B0604020202090204" pitchFamily="34" charset="0"/>
            </a:endParaRPr>
          </a:p>
        </p:txBody>
      </p:sp>
      <p:sp>
        <p:nvSpPr>
          <p:cNvPr id="463878" name="页脚占位符 463877"/>
          <p:cNvSpPr>
            <a:spLocks noGrp="1"/>
          </p:cNvSpPr>
          <p:nvPr>
            <p:ph type="ftr" sz="quarter" idx="3"/>
          </p:nvPr>
        </p:nvSpPr>
        <p:spPr>
          <a:xfrm>
            <a:off x="3124200" y="6248400"/>
            <a:ext cx="2895600" cy="457200"/>
          </a:xfrm>
          <a:prstGeom prst="rect">
            <a:avLst/>
          </a:prstGeom>
          <a:noFill/>
          <a:ln w="9525">
            <a:noFill/>
          </a:ln>
        </p:spPr>
        <p:txBody>
          <a:bodyPr anchor="t"/>
          <a:lstStyle>
            <a:lvl1pPr algn="ctr">
              <a:defRPr sz="1000"/>
            </a:lvl1pPr>
          </a:lstStyle>
          <a:p>
            <a:endParaRPr lang="zh-CN" altLang="en-US" dirty="0">
              <a:latin typeface="Arial" panose="020B0604020202090204" pitchFamily="34" charset="0"/>
            </a:endParaRPr>
          </a:p>
        </p:txBody>
      </p:sp>
      <p:sp>
        <p:nvSpPr>
          <p:cNvPr id="463879" name="灯片编号占位符 463878"/>
          <p:cNvSpPr>
            <a:spLocks noGrp="1"/>
          </p:cNvSpPr>
          <p:nvPr>
            <p:ph type="sldNum" sz="quarter" idx="4"/>
          </p:nvPr>
        </p:nvSpPr>
        <p:spPr>
          <a:xfrm>
            <a:off x="6553200" y="6248400"/>
            <a:ext cx="2133600" cy="457200"/>
          </a:xfrm>
          <a:prstGeom prst="rect">
            <a:avLst/>
          </a:prstGeom>
          <a:noFill/>
          <a:ln w="9525">
            <a:noFill/>
          </a:ln>
        </p:spPr>
        <p:txBody>
          <a:bodyPr anchor="t"/>
          <a:lstStyle>
            <a:lvl1pPr algn="r">
              <a:defRPr sz="1000"/>
            </a:lvl1pPr>
          </a:lstStyle>
          <a:p>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grpSp>
        <p:nvGrpSpPr>
          <p:cNvPr id="463880" name="组合 463879"/>
          <p:cNvGrpSpPr/>
          <p:nvPr/>
        </p:nvGrpSpPr>
        <p:grpSpPr>
          <a:xfrm>
            <a:off x="7493000" y="2992438"/>
            <a:ext cx="1338263" cy="2189162"/>
            <a:chOff x="4704" y="1885"/>
            <a:chExt cx="843" cy="1379"/>
          </a:xfrm>
        </p:grpSpPr>
        <p:sp>
          <p:nvSpPr>
            <p:cNvPr id="463881" name="椭圆 463880"/>
            <p:cNvSpPr/>
            <p:nvPr/>
          </p:nvSpPr>
          <p:spPr>
            <a:xfrm>
              <a:off x="4704" y="1885"/>
              <a:ext cx="127" cy="127"/>
            </a:xfrm>
            <a:prstGeom prst="ellipse">
              <a:avLst/>
            </a:prstGeom>
            <a:solidFill>
              <a:schemeClr val="tx2"/>
            </a:solidFill>
            <a:ln w="9525">
              <a:noFill/>
            </a:ln>
          </p:spPr>
          <p:txBody>
            <a:bodyPr/>
            <a:lstStyle/>
            <a:p>
              <a:endParaRPr lang="zh-CN" altLang="en-US" sz="2800"/>
            </a:p>
          </p:txBody>
        </p:sp>
        <p:sp>
          <p:nvSpPr>
            <p:cNvPr id="463882" name="椭圆 463881"/>
            <p:cNvSpPr/>
            <p:nvPr/>
          </p:nvSpPr>
          <p:spPr>
            <a:xfrm>
              <a:off x="4883" y="1885"/>
              <a:ext cx="127" cy="127"/>
            </a:xfrm>
            <a:prstGeom prst="ellipse">
              <a:avLst/>
            </a:prstGeom>
            <a:solidFill>
              <a:schemeClr val="tx2"/>
            </a:solidFill>
            <a:ln w="9525">
              <a:noFill/>
            </a:ln>
          </p:spPr>
          <p:txBody>
            <a:bodyPr/>
            <a:lstStyle/>
            <a:p>
              <a:endParaRPr lang="zh-CN" altLang="en-US" sz="2800"/>
            </a:p>
          </p:txBody>
        </p:sp>
        <p:sp>
          <p:nvSpPr>
            <p:cNvPr id="463883" name="椭圆 463882"/>
            <p:cNvSpPr/>
            <p:nvPr/>
          </p:nvSpPr>
          <p:spPr>
            <a:xfrm>
              <a:off x="5062" y="1885"/>
              <a:ext cx="127" cy="127"/>
            </a:xfrm>
            <a:prstGeom prst="ellipse">
              <a:avLst/>
            </a:prstGeom>
            <a:solidFill>
              <a:schemeClr val="tx2"/>
            </a:solidFill>
            <a:ln w="9525">
              <a:noFill/>
            </a:ln>
          </p:spPr>
          <p:txBody>
            <a:bodyPr/>
            <a:lstStyle/>
            <a:p>
              <a:endParaRPr lang="zh-CN" altLang="en-US" sz="2800"/>
            </a:p>
          </p:txBody>
        </p:sp>
        <p:sp>
          <p:nvSpPr>
            <p:cNvPr id="463884" name="椭圆 463883"/>
            <p:cNvSpPr/>
            <p:nvPr/>
          </p:nvSpPr>
          <p:spPr>
            <a:xfrm>
              <a:off x="4704" y="2064"/>
              <a:ext cx="127" cy="127"/>
            </a:xfrm>
            <a:prstGeom prst="ellipse">
              <a:avLst/>
            </a:prstGeom>
            <a:solidFill>
              <a:schemeClr val="tx2"/>
            </a:solidFill>
            <a:ln w="9525">
              <a:noFill/>
            </a:ln>
          </p:spPr>
          <p:txBody>
            <a:bodyPr/>
            <a:lstStyle/>
            <a:p>
              <a:endParaRPr lang="zh-CN" altLang="en-US" sz="2800"/>
            </a:p>
          </p:txBody>
        </p:sp>
        <p:sp>
          <p:nvSpPr>
            <p:cNvPr id="463885" name="椭圆 463884"/>
            <p:cNvSpPr/>
            <p:nvPr/>
          </p:nvSpPr>
          <p:spPr>
            <a:xfrm>
              <a:off x="4883" y="2064"/>
              <a:ext cx="127" cy="127"/>
            </a:xfrm>
            <a:prstGeom prst="ellipse">
              <a:avLst/>
            </a:prstGeom>
            <a:solidFill>
              <a:schemeClr val="tx2"/>
            </a:solidFill>
            <a:ln w="9525">
              <a:noFill/>
            </a:ln>
          </p:spPr>
          <p:txBody>
            <a:bodyPr/>
            <a:lstStyle/>
            <a:p>
              <a:endParaRPr lang="zh-CN" altLang="en-US" sz="2800"/>
            </a:p>
          </p:txBody>
        </p:sp>
        <p:sp>
          <p:nvSpPr>
            <p:cNvPr id="463886" name="椭圆 463885"/>
            <p:cNvSpPr/>
            <p:nvPr/>
          </p:nvSpPr>
          <p:spPr>
            <a:xfrm>
              <a:off x="5062" y="2064"/>
              <a:ext cx="127" cy="127"/>
            </a:xfrm>
            <a:prstGeom prst="ellipse">
              <a:avLst/>
            </a:prstGeom>
            <a:solidFill>
              <a:schemeClr val="tx2"/>
            </a:solidFill>
            <a:ln w="9525">
              <a:noFill/>
            </a:ln>
          </p:spPr>
          <p:txBody>
            <a:bodyPr/>
            <a:lstStyle/>
            <a:p>
              <a:endParaRPr lang="zh-CN" altLang="en-US" sz="2800"/>
            </a:p>
          </p:txBody>
        </p:sp>
        <p:sp>
          <p:nvSpPr>
            <p:cNvPr id="463887" name="椭圆 463886"/>
            <p:cNvSpPr/>
            <p:nvPr/>
          </p:nvSpPr>
          <p:spPr>
            <a:xfrm>
              <a:off x="5241" y="2064"/>
              <a:ext cx="127" cy="127"/>
            </a:xfrm>
            <a:prstGeom prst="ellipse">
              <a:avLst/>
            </a:prstGeom>
            <a:solidFill>
              <a:schemeClr val="accent2"/>
            </a:solidFill>
            <a:ln w="9525">
              <a:noFill/>
            </a:ln>
          </p:spPr>
          <p:txBody>
            <a:bodyPr/>
            <a:lstStyle/>
            <a:p>
              <a:endParaRPr lang="zh-CN" altLang="en-US" sz="2800"/>
            </a:p>
          </p:txBody>
        </p:sp>
        <p:sp>
          <p:nvSpPr>
            <p:cNvPr id="463888" name="椭圆 463887"/>
            <p:cNvSpPr/>
            <p:nvPr/>
          </p:nvSpPr>
          <p:spPr>
            <a:xfrm>
              <a:off x="4704" y="2243"/>
              <a:ext cx="127" cy="127"/>
            </a:xfrm>
            <a:prstGeom prst="ellipse">
              <a:avLst/>
            </a:prstGeom>
            <a:solidFill>
              <a:schemeClr val="tx2"/>
            </a:solidFill>
            <a:ln w="9525">
              <a:noFill/>
            </a:ln>
          </p:spPr>
          <p:txBody>
            <a:bodyPr/>
            <a:lstStyle/>
            <a:p>
              <a:endParaRPr lang="zh-CN" altLang="en-US" sz="2800"/>
            </a:p>
          </p:txBody>
        </p:sp>
        <p:sp>
          <p:nvSpPr>
            <p:cNvPr id="463889" name="椭圆 463888"/>
            <p:cNvSpPr/>
            <p:nvPr/>
          </p:nvSpPr>
          <p:spPr>
            <a:xfrm>
              <a:off x="4883" y="2243"/>
              <a:ext cx="127" cy="127"/>
            </a:xfrm>
            <a:prstGeom prst="ellipse">
              <a:avLst/>
            </a:prstGeom>
            <a:solidFill>
              <a:schemeClr val="tx2"/>
            </a:solidFill>
            <a:ln w="9525">
              <a:noFill/>
            </a:ln>
          </p:spPr>
          <p:txBody>
            <a:bodyPr/>
            <a:lstStyle/>
            <a:p>
              <a:endParaRPr lang="zh-CN" altLang="en-US" sz="2800"/>
            </a:p>
          </p:txBody>
        </p:sp>
        <p:sp>
          <p:nvSpPr>
            <p:cNvPr id="463890" name="椭圆 463889"/>
            <p:cNvSpPr/>
            <p:nvPr/>
          </p:nvSpPr>
          <p:spPr>
            <a:xfrm>
              <a:off x="5062" y="2243"/>
              <a:ext cx="127" cy="127"/>
            </a:xfrm>
            <a:prstGeom prst="ellipse">
              <a:avLst/>
            </a:prstGeom>
            <a:solidFill>
              <a:schemeClr val="accent2"/>
            </a:solidFill>
            <a:ln w="9525">
              <a:noFill/>
            </a:ln>
          </p:spPr>
          <p:txBody>
            <a:bodyPr/>
            <a:lstStyle/>
            <a:p>
              <a:endParaRPr lang="zh-CN" altLang="en-US" sz="2800"/>
            </a:p>
          </p:txBody>
        </p:sp>
        <p:sp>
          <p:nvSpPr>
            <p:cNvPr id="463891" name="椭圆 463890"/>
            <p:cNvSpPr/>
            <p:nvPr/>
          </p:nvSpPr>
          <p:spPr>
            <a:xfrm>
              <a:off x="5241" y="2243"/>
              <a:ext cx="127" cy="127"/>
            </a:xfrm>
            <a:prstGeom prst="ellipse">
              <a:avLst/>
            </a:prstGeom>
            <a:solidFill>
              <a:schemeClr val="accent2"/>
            </a:solidFill>
            <a:ln w="9525">
              <a:noFill/>
            </a:ln>
          </p:spPr>
          <p:txBody>
            <a:bodyPr/>
            <a:lstStyle/>
            <a:p>
              <a:endParaRPr lang="zh-CN" altLang="en-US" sz="2800"/>
            </a:p>
          </p:txBody>
        </p:sp>
        <p:sp>
          <p:nvSpPr>
            <p:cNvPr id="463892" name="椭圆 463891"/>
            <p:cNvSpPr/>
            <p:nvPr/>
          </p:nvSpPr>
          <p:spPr>
            <a:xfrm>
              <a:off x="5420" y="2243"/>
              <a:ext cx="127" cy="127"/>
            </a:xfrm>
            <a:prstGeom prst="ellipse">
              <a:avLst/>
            </a:prstGeom>
            <a:solidFill>
              <a:schemeClr val="accent1"/>
            </a:solidFill>
            <a:ln w="9525">
              <a:noFill/>
            </a:ln>
          </p:spPr>
          <p:txBody>
            <a:bodyPr/>
            <a:lstStyle/>
            <a:p>
              <a:endParaRPr lang="zh-CN" altLang="en-US" sz="2800"/>
            </a:p>
          </p:txBody>
        </p:sp>
        <p:sp>
          <p:nvSpPr>
            <p:cNvPr id="463893" name="椭圆 463892"/>
            <p:cNvSpPr/>
            <p:nvPr/>
          </p:nvSpPr>
          <p:spPr>
            <a:xfrm>
              <a:off x="4704" y="2421"/>
              <a:ext cx="127" cy="128"/>
            </a:xfrm>
            <a:prstGeom prst="ellipse">
              <a:avLst/>
            </a:prstGeom>
            <a:solidFill>
              <a:schemeClr val="tx2"/>
            </a:solidFill>
            <a:ln w="9525">
              <a:noFill/>
            </a:ln>
          </p:spPr>
          <p:txBody>
            <a:bodyPr/>
            <a:lstStyle/>
            <a:p>
              <a:endParaRPr lang="zh-CN" altLang="en-US" sz="2800"/>
            </a:p>
          </p:txBody>
        </p:sp>
        <p:sp>
          <p:nvSpPr>
            <p:cNvPr id="463894" name="椭圆 463893"/>
            <p:cNvSpPr/>
            <p:nvPr/>
          </p:nvSpPr>
          <p:spPr>
            <a:xfrm>
              <a:off x="4883" y="2421"/>
              <a:ext cx="127" cy="128"/>
            </a:xfrm>
            <a:prstGeom prst="ellipse">
              <a:avLst/>
            </a:prstGeom>
            <a:solidFill>
              <a:schemeClr val="accent2"/>
            </a:solidFill>
            <a:ln w="9525">
              <a:noFill/>
            </a:ln>
          </p:spPr>
          <p:txBody>
            <a:bodyPr/>
            <a:lstStyle/>
            <a:p>
              <a:endParaRPr lang="zh-CN" altLang="en-US" sz="2800"/>
            </a:p>
          </p:txBody>
        </p:sp>
        <p:sp>
          <p:nvSpPr>
            <p:cNvPr id="463895" name="椭圆 463894"/>
            <p:cNvSpPr/>
            <p:nvPr/>
          </p:nvSpPr>
          <p:spPr>
            <a:xfrm>
              <a:off x="5062" y="2421"/>
              <a:ext cx="127" cy="128"/>
            </a:xfrm>
            <a:prstGeom prst="ellipse">
              <a:avLst/>
            </a:prstGeom>
            <a:solidFill>
              <a:schemeClr val="accent2"/>
            </a:solidFill>
            <a:ln w="9525">
              <a:noFill/>
            </a:ln>
          </p:spPr>
          <p:txBody>
            <a:bodyPr/>
            <a:lstStyle/>
            <a:p>
              <a:endParaRPr lang="zh-CN" altLang="en-US" sz="2800"/>
            </a:p>
          </p:txBody>
        </p:sp>
        <p:sp>
          <p:nvSpPr>
            <p:cNvPr id="463896" name="椭圆 463895"/>
            <p:cNvSpPr/>
            <p:nvPr/>
          </p:nvSpPr>
          <p:spPr>
            <a:xfrm>
              <a:off x="5241" y="2421"/>
              <a:ext cx="127" cy="128"/>
            </a:xfrm>
            <a:prstGeom prst="ellipse">
              <a:avLst/>
            </a:prstGeom>
            <a:solidFill>
              <a:schemeClr val="accent1"/>
            </a:solidFill>
            <a:ln w="9525">
              <a:noFill/>
            </a:ln>
          </p:spPr>
          <p:txBody>
            <a:bodyPr/>
            <a:lstStyle/>
            <a:p>
              <a:endParaRPr lang="zh-CN" altLang="en-US" sz="2800"/>
            </a:p>
          </p:txBody>
        </p:sp>
        <p:sp>
          <p:nvSpPr>
            <p:cNvPr id="463897" name="椭圆 463896"/>
            <p:cNvSpPr/>
            <p:nvPr/>
          </p:nvSpPr>
          <p:spPr>
            <a:xfrm>
              <a:off x="4704" y="2600"/>
              <a:ext cx="127" cy="128"/>
            </a:xfrm>
            <a:prstGeom prst="ellipse">
              <a:avLst/>
            </a:prstGeom>
            <a:solidFill>
              <a:schemeClr val="accent2"/>
            </a:solidFill>
            <a:ln w="9525">
              <a:noFill/>
            </a:ln>
          </p:spPr>
          <p:txBody>
            <a:bodyPr/>
            <a:lstStyle/>
            <a:p>
              <a:endParaRPr lang="zh-CN" altLang="en-US" sz="2800"/>
            </a:p>
          </p:txBody>
        </p:sp>
        <p:sp>
          <p:nvSpPr>
            <p:cNvPr id="463898" name="椭圆 463897"/>
            <p:cNvSpPr/>
            <p:nvPr/>
          </p:nvSpPr>
          <p:spPr>
            <a:xfrm>
              <a:off x="4883" y="2600"/>
              <a:ext cx="127" cy="128"/>
            </a:xfrm>
            <a:prstGeom prst="ellipse">
              <a:avLst/>
            </a:prstGeom>
            <a:solidFill>
              <a:schemeClr val="accent2"/>
            </a:solidFill>
            <a:ln w="9525">
              <a:noFill/>
            </a:ln>
          </p:spPr>
          <p:txBody>
            <a:bodyPr/>
            <a:lstStyle/>
            <a:p>
              <a:endParaRPr lang="zh-CN" altLang="en-US" sz="2800"/>
            </a:p>
          </p:txBody>
        </p:sp>
        <p:sp>
          <p:nvSpPr>
            <p:cNvPr id="463899" name="椭圆 463898"/>
            <p:cNvSpPr/>
            <p:nvPr/>
          </p:nvSpPr>
          <p:spPr>
            <a:xfrm>
              <a:off x="5062" y="2600"/>
              <a:ext cx="127" cy="128"/>
            </a:xfrm>
            <a:prstGeom prst="ellipse">
              <a:avLst/>
            </a:prstGeom>
            <a:solidFill>
              <a:schemeClr val="accent1"/>
            </a:solidFill>
            <a:ln w="9525">
              <a:noFill/>
            </a:ln>
          </p:spPr>
          <p:txBody>
            <a:bodyPr/>
            <a:lstStyle/>
            <a:p>
              <a:endParaRPr lang="zh-CN" altLang="en-US" sz="2800"/>
            </a:p>
          </p:txBody>
        </p:sp>
        <p:sp>
          <p:nvSpPr>
            <p:cNvPr id="463900" name="椭圆 463899"/>
            <p:cNvSpPr/>
            <p:nvPr/>
          </p:nvSpPr>
          <p:spPr>
            <a:xfrm>
              <a:off x="5241" y="2600"/>
              <a:ext cx="127" cy="128"/>
            </a:xfrm>
            <a:prstGeom prst="ellipse">
              <a:avLst/>
            </a:prstGeom>
            <a:solidFill>
              <a:schemeClr val="accent1"/>
            </a:solidFill>
            <a:ln w="9525">
              <a:noFill/>
            </a:ln>
          </p:spPr>
          <p:txBody>
            <a:bodyPr/>
            <a:lstStyle/>
            <a:p>
              <a:endParaRPr lang="zh-CN" altLang="en-US" sz="2800"/>
            </a:p>
          </p:txBody>
        </p:sp>
        <p:sp>
          <p:nvSpPr>
            <p:cNvPr id="463901" name="椭圆 463900"/>
            <p:cNvSpPr/>
            <p:nvPr/>
          </p:nvSpPr>
          <p:spPr>
            <a:xfrm>
              <a:off x="5420" y="2600"/>
              <a:ext cx="127" cy="128"/>
            </a:xfrm>
            <a:prstGeom prst="ellipse">
              <a:avLst/>
            </a:prstGeom>
            <a:solidFill>
              <a:schemeClr val="folHlink"/>
            </a:solidFill>
            <a:ln w="9525">
              <a:noFill/>
            </a:ln>
          </p:spPr>
          <p:txBody>
            <a:bodyPr/>
            <a:lstStyle/>
            <a:p>
              <a:endParaRPr lang="zh-CN" altLang="en-US" sz="2800"/>
            </a:p>
          </p:txBody>
        </p:sp>
        <p:sp>
          <p:nvSpPr>
            <p:cNvPr id="463902" name="椭圆 463901"/>
            <p:cNvSpPr/>
            <p:nvPr/>
          </p:nvSpPr>
          <p:spPr>
            <a:xfrm>
              <a:off x="4704" y="2779"/>
              <a:ext cx="127" cy="127"/>
            </a:xfrm>
            <a:prstGeom prst="ellipse">
              <a:avLst/>
            </a:prstGeom>
            <a:solidFill>
              <a:schemeClr val="accent2"/>
            </a:solidFill>
            <a:ln w="9525">
              <a:noFill/>
            </a:ln>
          </p:spPr>
          <p:txBody>
            <a:bodyPr/>
            <a:lstStyle/>
            <a:p>
              <a:endParaRPr lang="zh-CN" altLang="en-US" sz="2800"/>
            </a:p>
          </p:txBody>
        </p:sp>
        <p:sp>
          <p:nvSpPr>
            <p:cNvPr id="463903" name="椭圆 463902"/>
            <p:cNvSpPr/>
            <p:nvPr/>
          </p:nvSpPr>
          <p:spPr>
            <a:xfrm>
              <a:off x="4883" y="2779"/>
              <a:ext cx="127" cy="127"/>
            </a:xfrm>
            <a:prstGeom prst="ellipse">
              <a:avLst/>
            </a:prstGeom>
            <a:solidFill>
              <a:schemeClr val="accent1"/>
            </a:solidFill>
            <a:ln w="9525">
              <a:noFill/>
            </a:ln>
          </p:spPr>
          <p:txBody>
            <a:bodyPr/>
            <a:lstStyle/>
            <a:p>
              <a:endParaRPr lang="zh-CN" altLang="en-US" sz="2800"/>
            </a:p>
          </p:txBody>
        </p:sp>
        <p:sp>
          <p:nvSpPr>
            <p:cNvPr id="463904" name="椭圆 463903"/>
            <p:cNvSpPr/>
            <p:nvPr/>
          </p:nvSpPr>
          <p:spPr>
            <a:xfrm>
              <a:off x="5062" y="2779"/>
              <a:ext cx="127" cy="127"/>
            </a:xfrm>
            <a:prstGeom prst="ellipse">
              <a:avLst/>
            </a:prstGeom>
            <a:solidFill>
              <a:schemeClr val="accent1"/>
            </a:solidFill>
            <a:ln w="9525">
              <a:noFill/>
            </a:ln>
          </p:spPr>
          <p:txBody>
            <a:bodyPr/>
            <a:lstStyle/>
            <a:p>
              <a:endParaRPr lang="zh-CN" altLang="en-US" sz="2800"/>
            </a:p>
          </p:txBody>
        </p:sp>
        <p:sp>
          <p:nvSpPr>
            <p:cNvPr id="463905" name="椭圆 463904"/>
            <p:cNvSpPr/>
            <p:nvPr/>
          </p:nvSpPr>
          <p:spPr>
            <a:xfrm>
              <a:off x="5241" y="2779"/>
              <a:ext cx="127" cy="127"/>
            </a:xfrm>
            <a:prstGeom prst="ellipse">
              <a:avLst/>
            </a:prstGeom>
            <a:solidFill>
              <a:schemeClr val="folHlink"/>
            </a:solidFill>
            <a:ln w="9525">
              <a:noFill/>
            </a:ln>
          </p:spPr>
          <p:txBody>
            <a:bodyPr/>
            <a:lstStyle/>
            <a:p>
              <a:endParaRPr lang="zh-CN" altLang="en-US" sz="2800"/>
            </a:p>
          </p:txBody>
        </p:sp>
        <p:sp>
          <p:nvSpPr>
            <p:cNvPr id="463906" name="椭圆 463905"/>
            <p:cNvSpPr/>
            <p:nvPr/>
          </p:nvSpPr>
          <p:spPr>
            <a:xfrm>
              <a:off x="4704" y="2958"/>
              <a:ext cx="127" cy="127"/>
            </a:xfrm>
            <a:prstGeom prst="ellipse">
              <a:avLst/>
            </a:prstGeom>
            <a:solidFill>
              <a:schemeClr val="accent1"/>
            </a:solidFill>
            <a:ln w="9525">
              <a:noFill/>
            </a:ln>
          </p:spPr>
          <p:txBody>
            <a:bodyPr/>
            <a:lstStyle/>
            <a:p>
              <a:endParaRPr lang="zh-CN" altLang="en-US" sz="2800"/>
            </a:p>
          </p:txBody>
        </p:sp>
        <p:sp>
          <p:nvSpPr>
            <p:cNvPr id="463907" name="椭圆 463906"/>
            <p:cNvSpPr/>
            <p:nvPr/>
          </p:nvSpPr>
          <p:spPr>
            <a:xfrm>
              <a:off x="4883" y="2958"/>
              <a:ext cx="127" cy="127"/>
            </a:xfrm>
            <a:prstGeom prst="ellipse">
              <a:avLst/>
            </a:prstGeom>
            <a:solidFill>
              <a:schemeClr val="accent1"/>
            </a:solidFill>
            <a:ln w="9525">
              <a:noFill/>
            </a:ln>
          </p:spPr>
          <p:txBody>
            <a:bodyPr/>
            <a:lstStyle/>
            <a:p>
              <a:endParaRPr lang="zh-CN" altLang="en-US" sz="2800"/>
            </a:p>
          </p:txBody>
        </p:sp>
        <p:sp>
          <p:nvSpPr>
            <p:cNvPr id="463908" name="椭圆 463907"/>
            <p:cNvSpPr/>
            <p:nvPr/>
          </p:nvSpPr>
          <p:spPr>
            <a:xfrm>
              <a:off x="5062" y="2958"/>
              <a:ext cx="127" cy="127"/>
            </a:xfrm>
            <a:prstGeom prst="ellipse">
              <a:avLst/>
            </a:prstGeom>
            <a:solidFill>
              <a:schemeClr val="folHlink"/>
            </a:solidFill>
            <a:ln w="9525">
              <a:noFill/>
            </a:ln>
          </p:spPr>
          <p:txBody>
            <a:bodyPr/>
            <a:lstStyle/>
            <a:p>
              <a:endParaRPr lang="zh-CN" altLang="en-US" sz="2800"/>
            </a:p>
          </p:txBody>
        </p:sp>
        <p:sp>
          <p:nvSpPr>
            <p:cNvPr id="463909" name="椭圆 463908"/>
            <p:cNvSpPr/>
            <p:nvPr/>
          </p:nvSpPr>
          <p:spPr>
            <a:xfrm>
              <a:off x="5241" y="2958"/>
              <a:ext cx="127" cy="127"/>
            </a:xfrm>
            <a:prstGeom prst="ellipse">
              <a:avLst/>
            </a:prstGeom>
            <a:solidFill>
              <a:schemeClr val="folHlink"/>
            </a:solidFill>
            <a:ln w="9525">
              <a:noFill/>
            </a:ln>
          </p:spPr>
          <p:txBody>
            <a:bodyPr/>
            <a:lstStyle/>
            <a:p>
              <a:endParaRPr lang="zh-CN" altLang="en-US" sz="2800"/>
            </a:p>
          </p:txBody>
        </p:sp>
        <p:sp>
          <p:nvSpPr>
            <p:cNvPr id="463910" name="椭圆 463909"/>
            <p:cNvSpPr/>
            <p:nvPr/>
          </p:nvSpPr>
          <p:spPr>
            <a:xfrm>
              <a:off x="4883" y="3137"/>
              <a:ext cx="127" cy="127"/>
            </a:xfrm>
            <a:prstGeom prst="ellipse">
              <a:avLst/>
            </a:prstGeom>
            <a:solidFill>
              <a:schemeClr val="folHlink"/>
            </a:solidFill>
            <a:ln w="9525">
              <a:noFill/>
            </a:ln>
          </p:spPr>
          <p:txBody>
            <a:bodyPr/>
            <a:lstStyle/>
            <a:p>
              <a:endParaRPr lang="zh-CN" altLang="en-US" sz="2800"/>
            </a:p>
          </p:txBody>
        </p:sp>
        <p:sp>
          <p:nvSpPr>
            <p:cNvPr id="463911" name="椭圆 463910"/>
            <p:cNvSpPr/>
            <p:nvPr/>
          </p:nvSpPr>
          <p:spPr>
            <a:xfrm>
              <a:off x="5241" y="3137"/>
              <a:ext cx="127" cy="127"/>
            </a:xfrm>
            <a:prstGeom prst="ellipse">
              <a:avLst/>
            </a:prstGeom>
            <a:solidFill>
              <a:schemeClr val="folHlink"/>
            </a:solidFill>
            <a:ln w="9525">
              <a:noFill/>
            </a:ln>
          </p:spPr>
          <p:txBody>
            <a:bodyPr/>
            <a:lstStyle/>
            <a:p>
              <a:endParaRPr lang="zh-CN" altLang="en-US" sz="2800"/>
            </a:p>
          </p:txBody>
        </p:sp>
      </p:grpSp>
      <p:sp>
        <p:nvSpPr>
          <p:cNvPr id="463912" name="直接连接符 463911"/>
          <p:cNvSpPr/>
          <p:nvPr/>
        </p:nvSpPr>
        <p:spPr>
          <a:xfrm>
            <a:off x="304800" y="2819400"/>
            <a:ext cx="8229600" cy="0"/>
          </a:xfrm>
          <a:prstGeom prst="line">
            <a:avLst/>
          </a:prstGeom>
          <a:ln w="6350" cap="flat" cmpd="sng">
            <a:solidFill>
              <a:schemeClr val="tx1"/>
            </a:solidFill>
            <a:prstDash val="solid"/>
            <a:headEnd type="none" w="med" len="med"/>
            <a:tailEnd type="none" w="med" len="med"/>
          </a:ln>
        </p:spPr>
      </p:sp>
    </p:spTree>
  </p:cSld>
  <p:clrMapOvr>
    <a:masterClrMapping/>
  </p:clrMapOvr>
  <p:hf sldNum="0"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8" name="页脚占位符 7"/>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4" name="页脚占位符 3"/>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3" name="页脚占位符 2"/>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7" name="页脚占位符 6"/>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PhAnim="0" type="title">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4098" name="标题 4097"/>
          <p:cNvSpPr>
            <a:spLocks noGrp="1"/>
          </p:cNvSpPr>
          <p:nvPr>
            <p:ph type="ctrTitle" hasCustomPrompt="1"/>
          </p:nvPr>
        </p:nvSpPr>
        <p:spPr>
          <a:xfrm>
            <a:off x="1905000" y="2057400"/>
            <a:ext cx="5943600" cy="914400"/>
          </a:xfrm>
          <a:prstGeom prst="rect">
            <a:avLst/>
          </a:prstGeom>
          <a:noFill/>
          <a:ln w="9525">
            <a:noFill/>
          </a:ln>
        </p:spPr>
        <p:txBody>
          <a:bodyPr anchor="ctr"/>
          <a:lstStyle>
            <a:lvl1pPr lvl="0">
              <a:defRPr/>
            </a:lvl1pPr>
          </a:lstStyle>
          <a:p>
            <a:pPr lvl="0"/>
            <a:r>
              <a:rPr lang="en-US" altLang="zh-CN" dirty="0"/>
              <a:t>Grapes</a:t>
            </a:r>
          </a:p>
        </p:txBody>
      </p:sp>
      <p:sp>
        <p:nvSpPr>
          <p:cNvPr id="4099" name="副标题 4098"/>
          <p:cNvSpPr>
            <a:spLocks noGrp="1"/>
          </p:cNvSpPr>
          <p:nvPr>
            <p:ph type="subTitle" idx="1" hasCustomPrompt="1"/>
          </p:nvPr>
        </p:nvSpPr>
        <p:spPr>
          <a:xfrm>
            <a:off x="1981200" y="3124200"/>
            <a:ext cx="58674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a:r>
              <a:rPr lang="en-US" altLang="zh-CN" dirty="0"/>
              <a:t>Add your subtitle here</a:t>
            </a:r>
          </a:p>
        </p:txBody>
      </p:sp>
      <p:sp>
        <p:nvSpPr>
          <p:cNvPr id="4100" name="日期占位符 4099"/>
          <p:cNvSpPr>
            <a:spLocks noGrp="1"/>
          </p:cNvSpPr>
          <p:nvPr>
            <p:ph type="dt" sz="half" idx="2"/>
          </p:nvPr>
        </p:nvSpPr>
        <p:spPr>
          <a:xfrm>
            <a:off x="457200" y="6245225"/>
            <a:ext cx="2133600" cy="476250"/>
          </a:xfrm>
          <a:prstGeom prst="rect">
            <a:avLst/>
          </a:prstGeom>
          <a:noFill/>
          <a:ln w="9525">
            <a:noFill/>
          </a:ln>
        </p:spPr>
        <p:txBody>
          <a:bodyPr anchor="t"/>
          <a:lstStyle>
            <a:lvl1pPr>
              <a:defRPr sz="1400">
                <a:ea typeface="宋体" pitchFamily="2" charset="-122"/>
              </a:defRPr>
            </a:lvl1pPr>
          </a:lstStyle>
          <a:p>
            <a:endParaRPr lang="zh-CN" altLang="en-US" dirty="0"/>
          </a:p>
        </p:txBody>
      </p:sp>
      <p:sp>
        <p:nvSpPr>
          <p:cNvPr id="4101" name="页脚占位符 4100"/>
          <p:cNvSpPr>
            <a:spLocks noGrp="1"/>
          </p:cNvSpPr>
          <p:nvPr>
            <p:ph type="ftr" sz="quarter" idx="3"/>
          </p:nvPr>
        </p:nvSpPr>
        <p:spPr>
          <a:xfrm>
            <a:off x="3124200" y="6245225"/>
            <a:ext cx="2895600" cy="476250"/>
          </a:xfrm>
          <a:prstGeom prst="rect">
            <a:avLst/>
          </a:prstGeom>
          <a:noFill/>
          <a:ln w="9525">
            <a:noFill/>
          </a:ln>
        </p:spPr>
        <p:txBody>
          <a:bodyPr anchor="t"/>
          <a:lstStyle>
            <a:lvl1pPr algn="ctr">
              <a:defRPr sz="1400">
                <a:ea typeface="宋体" pitchFamily="2" charset="-122"/>
              </a:defRPr>
            </a:lvl1pPr>
          </a:lstStyle>
          <a:p>
            <a:endParaRPr lang="zh-CN" altLang="en-US" dirty="0"/>
          </a:p>
        </p:txBody>
      </p:sp>
      <p:sp>
        <p:nvSpPr>
          <p:cNvPr id="4102" name="灯片编号占位符 4101"/>
          <p:cNvSpPr>
            <a:spLocks noGrp="1"/>
          </p:cNvSpPr>
          <p:nvPr>
            <p:ph type="sldNum" sz="quarter" idx="4"/>
          </p:nvPr>
        </p:nvSpPr>
        <p:spPr>
          <a:xfrm>
            <a:off x="6553200" y="6245225"/>
            <a:ext cx="2133600" cy="476250"/>
          </a:xfrm>
          <a:prstGeom prst="rect">
            <a:avLst/>
          </a:prstGeom>
          <a:noFill/>
          <a:ln w="9525">
            <a:noFill/>
          </a:ln>
        </p:spPr>
        <p:txBody>
          <a:bodyPr anchor="t"/>
          <a:lstStyle>
            <a:lvl1pPr algn="r">
              <a:defRPr sz="1400">
                <a:ea typeface="宋体" pitchFamily="2" charset="-122"/>
              </a:defRPr>
            </a:lvl1pPr>
          </a:lstStyle>
          <a:p>
            <a:fld id="{9A0DB2DC-4C9A-4742-B13C-FB6460FD3503}" type="slidenum">
              <a:rPr lang="zh-CN" altLang="en-US" dirty="0"/>
              <a:t>‹#›</a:t>
            </a:fld>
            <a:endParaRPr lang="zh-CN" altLang="en-US" dirty="0"/>
          </a:p>
        </p:txBody>
      </p:sp>
    </p:spTree>
  </p:cSld>
  <p:clrMapOvr>
    <a:masterClrMapping/>
  </p:clrMapOvr>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819400" y="1752600"/>
            <a:ext cx="2875026" cy="43735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774" y="1752600"/>
            <a:ext cx="2875026" cy="43735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dirty="0"/>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lang="zh-CN" altLang="en-US" dirty="0"/>
          </a:p>
        </p:txBody>
      </p:sp>
      <p:sp>
        <p:nvSpPr>
          <p:cNvPr id="8" name="页脚占位符 7"/>
          <p:cNvSpPr>
            <a:spLocks noGrp="1"/>
          </p:cNvSpPr>
          <p:nvPr>
            <p:ph type="ftr" sz="quarter" idx="11"/>
          </p:nvPr>
        </p:nvSpPr>
        <p:spPr/>
        <p:txBody>
          <a:body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lang="zh-CN" altLang="en-US" dirty="0"/>
          </a:p>
        </p:txBody>
      </p:sp>
      <p:sp>
        <p:nvSpPr>
          <p:cNvPr id="4" name="页脚占位符 3"/>
          <p:cNvSpPr>
            <a:spLocks noGrp="1"/>
          </p:cNvSpPr>
          <p:nvPr>
            <p:ph type="ftr" sz="quarter" idx="11"/>
          </p:nvPr>
        </p:nvSpPr>
        <p:spPr/>
        <p:txBody>
          <a:body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p>
        </p:txBody>
      </p:sp>
      <p:sp>
        <p:nvSpPr>
          <p:cNvPr id="3" name="页脚占位符 2"/>
          <p:cNvSpPr>
            <a:spLocks noGrp="1"/>
          </p:cNvSpPr>
          <p:nvPr>
            <p:ph type="ftr" sz="quarter" idx="11"/>
          </p:nvPr>
        </p:nvSpPr>
        <p:spPr/>
        <p:txBody>
          <a:body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9950" y="274638"/>
            <a:ext cx="146685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819400" y="274638"/>
            <a:ext cx="4315515"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dirty="0"/>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cxnSp>
        <p:nvCxnSpPr>
          <p:cNvPr id="9" name="Straight Connector 7"/>
          <p:cNvCxnSpPr/>
          <p:nvPr/>
        </p:nvCxnSpPr>
        <p:spPr>
          <a:xfrm>
            <a:off x="685800" y="3398838"/>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pPr fontAlgn="base"/>
            <a:r>
              <a:rPr lang="zh-CN" altLang="en-US" strike="noStrike" noProof="1"/>
              <a:t>单击此处编辑母版标题样式</a:t>
            </a:r>
            <a:endParaRPr lang="en-US" strike="noStrike" noProof="1"/>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zh-CN" altLang="en-US" strike="noStrike" noProof="1"/>
              <a:t>单击此处编辑母版副标题样式</a:t>
            </a:r>
            <a:endParaRPr lang="en-US" strike="noStrike" noProof="1"/>
          </a:p>
        </p:txBody>
      </p:sp>
      <p:sp>
        <p:nvSpPr>
          <p:cNvPr id="11" name="Date Placeholder 3"/>
          <p:cNvSpPr>
            <a:spLocks noGrp="1"/>
          </p:cNvSpPr>
          <p:nvPr>
            <p:ph type="dt" sz="half" idx="2"/>
          </p:nvPr>
        </p:nvSpPr>
        <p:spPr>
          <a:xfrm>
            <a:off x="457200" y="19050"/>
            <a:ext cx="2895600" cy="328613"/>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12" name="Footer Placeholder 4"/>
          <p:cNvSpPr>
            <a:spLocks noGrp="1"/>
          </p:cNvSpPr>
          <p:nvPr>
            <p:ph type="ftr" sz="quarter" idx="3"/>
          </p:nvPr>
        </p:nvSpPr>
        <p:spPr>
          <a:xfrm>
            <a:off x="3429000" y="19050"/>
            <a:ext cx="4114800" cy="328613"/>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13" name="Slide Number Placeholder 5"/>
          <p:cNvSpPr>
            <a:spLocks noGrp="1"/>
          </p:cNvSpPr>
          <p:nvPr>
            <p:ph type="sldNum" sz="quarter" idx="4"/>
          </p:nvPr>
        </p:nvSpPr>
        <p:spPr>
          <a:xfrm>
            <a:off x="7620000" y="19050"/>
            <a:ext cx="1066800" cy="328613"/>
          </a:xfrm>
          <a:prstGeom prst="rect">
            <a:avLst/>
          </a:prstGeom>
        </p:spPr>
        <p:txBody>
          <a:bodyPr vert="horz" lIns="91440" tIns="45720" rIns="91440" bIns="45720" rtlCol="0" anchor="ctr"/>
          <a:lstStyle/>
          <a:p>
            <a:pPr fontAlgn="base"/>
            <a:fld id="{9A0DB2DC-4C9A-4742-B13C-FB6460FD3503}" type="slidenum">
              <a:rPr lang="zh-CN" altLang="en-US" strike="noStrike" noProof="1" dirty="0">
                <a:latin typeface="Times New Roman" panose="02020503050405090304" pitchFamily="18" charset="0"/>
                <a:ea typeface="宋体" pitchFamily="2" charset="-122"/>
                <a:cs typeface="+mn-cs"/>
              </a:rPr>
              <a:t>‹#›</a:t>
            </a:fld>
            <a:endParaRPr lang="zh-CN" altLang="en-US" strike="noStrike" noProof="1"/>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Content Placeholder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Times New Roman" panose="02020503050405090304" pitchFamily="18" charset="0"/>
                <a:ea typeface="宋体" pitchFamily="2" charset="-122"/>
                <a:cs typeface="+mn-cs"/>
              </a:rPr>
              <a:t>‹#›</a:t>
            </a:fld>
            <a:endParaRPr lang="zh-CN" altLang="en-US" strike="noStrike" noProof="1">
              <a:latin typeface="Times New Roman" panose="02020503050405090304" pitchFamily="18" charset="0"/>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2"/>
      </p:bgRef>
    </p:bg>
    <p:spTree>
      <p:nvGrpSpPr>
        <p:cNvPr id="1" name=""/>
        <p:cNvGrpSpPr/>
        <p:nvPr/>
      </p:nvGrpSpPr>
      <p:grpSpPr>
        <a:xfrm>
          <a:off x="0" y="0"/>
          <a:ext cx="0" cy="0"/>
          <a:chOff x="0" y="0"/>
          <a:chExt cx="0" cy="0"/>
        </a:xfrm>
      </p:grpSpPr>
      <p:cxnSp>
        <p:nvCxnSpPr>
          <p:cNvPr id="9" name="Straight Connector 6"/>
          <p:cNvCxnSpPr/>
          <p:nvPr/>
        </p:nvCxnSpPr>
        <p:spPr>
          <a:xfrm>
            <a:off x="731838" y="4598988"/>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3" y="2362200"/>
            <a:ext cx="7772400" cy="2200275"/>
          </a:xfrm>
        </p:spPr>
        <p:txBody>
          <a:bodyPr anchor="b"/>
          <a:lstStyle>
            <a:lvl1pPr algn="l">
              <a:defRPr sz="4800" b="0" cap="all"/>
            </a:lvl1pPr>
          </a:lstStyle>
          <a:p>
            <a:pPr fontAlgn="base"/>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722313" y="4626864"/>
            <a:ext cx="7772400" cy="1500187"/>
          </a:xfrm>
        </p:spPr>
        <p:txBody>
          <a:bodyPr>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zh-CN" altLang="en-US" strike="noStrike" noProof="1"/>
              <a:t>单击此处编辑母版文本样式</a:t>
            </a:r>
          </a:p>
        </p:txBody>
      </p:sp>
      <p:sp>
        <p:nvSpPr>
          <p:cNvPr id="11" name="Date Placeholder 3"/>
          <p:cNvSpPr>
            <a:spLocks noGrp="1"/>
          </p:cNvSpPr>
          <p:nvPr>
            <p:ph type="dt" sz="half" idx="2"/>
          </p:nvPr>
        </p:nvSpPr>
        <p:spPr>
          <a:xfrm>
            <a:off x="457200" y="19050"/>
            <a:ext cx="2895600" cy="328613"/>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12" name="Footer Placeholder 4"/>
          <p:cNvSpPr>
            <a:spLocks noGrp="1"/>
          </p:cNvSpPr>
          <p:nvPr>
            <p:ph type="ftr" sz="quarter" idx="3"/>
          </p:nvPr>
        </p:nvSpPr>
        <p:spPr>
          <a:xfrm>
            <a:off x="3429000" y="19050"/>
            <a:ext cx="4114800" cy="328613"/>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13" name="Slide Number Placeholder 5"/>
          <p:cNvSpPr>
            <a:spLocks noGrp="1"/>
          </p:cNvSpPr>
          <p:nvPr>
            <p:ph type="sldNum" sz="quarter" idx="4"/>
          </p:nvPr>
        </p:nvSpPr>
        <p:spPr>
          <a:xfrm>
            <a:off x="7620000" y="19050"/>
            <a:ext cx="1066800" cy="328613"/>
          </a:xfrm>
          <a:prstGeom prst="rect">
            <a:avLst/>
          </a:prstGeom>
        </p:spPr>
        <p:txBody>
          <a:bodyPr vert="horz" lIns="91440" tIns="45720" rIns="91440" bIns="45720" rtlCol="0" anchor="ctr"/>
          <a:lstStyle/>
          <a:p>
            <a:pPr fontAlgn="base"/>
            <a:fld id="{9A0DB2DC-4C9A-4742-B13C-FB6460FD3503}" type="slidenum">
              <a:rPr lang="zh-CN" altLang="en-US" strike="noStrike" noProof="1" dirty="0">
                <a:latin typeface="Times New Roman" panose="02020503050405090304" pitchFamily="18" charset="0"/>
                <a:ea typeface="宋体" pitchFamily="2" charset="-122"/>
                <a:cs typeface="+mn-cs"/>
              </a:rPr>
              <a:t>‹#›</a:t>
            </a:fld>
            <a:endParaRPr lang="zh-CN" altLang="en-US" strike="noStrike" noProof="1"/>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719263"/>
            <a:ext cx="4032504"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4296" y="1719263"/>
            <a:ext cx="4032504"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Times New Roman" panose="02020503050405090304" pitchFamily="18" charset="0"/>
                <a:ea typeface="宋体" pitchFamily="2" charset="-122"/>
                <a:cs typeface="+mn-cs"/>
              </a:rPr>
              <a:t>‹#›</a:t>
            </a:fld>
            <a:endParaRPr lang="zh-CN" altLang="en-US" strike="noStrike" noProof="1">
              <a:latin typeface="Times New Roman" panose="02020503050405090304" pitchFamily="18" charset="0"/>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cxnSp>
        <p:nvCxnSpPr>
          <p:cNvPr id="9" name="Straight Connector 10"/>
          <p:cNvCxnSpPr/>
          <p:nvPr/>
        </p:nvCxnSpPr>
        <p:spPr>
          <a:xfrm rot="5400000">
            <a:off x="2218531" y="4045744"/>
            <a:ext cx="470852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pPr fontAlgn="base"/>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11" name="Date Placeholder 6"/>
          <p:cNvSpPr>
            <a:spLocks noGrp="1"/>
          </p:cNvSpPr>
          <p:nvPr>
            <p:ph type="dt" sz="half" idx="12"/>
          </p:nvPr>
        </p:nvSpPr>
        <p:spPr>
          <a:xfrm>
            <a:off x="457200" y="19050"/>
            <a:ext cx="2895600" cy="328613"/>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12" name="Footer Placeholder 7"/>
          <p:cNvSpPr>
            <a:spLocks noGrp="1"/>
          </p:cNvSpPr>
          <p:nvPr>
            <p:ph type="ftr" sz="quarter" idx="13"/>
          </p:nvPr>
        </p:nvSpPr>
        <p:spPr>
          <a:xfrm>
            <a:off x="3429000" y="19050"/>
            <a:ext cx="4114800" cy="328613"/>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13" name="Slide Number Placeholder 8"/>
          <p:cNvSpPr>
            <a:spLocks noGrp="1"/>
          </p:cNvSpPr>
          <p:nvPr>
            <p:ph type="sldNum" sz="quarter" idx="14"/>
          </p:nvPr>
        </p:nvSpPr>
        <p:spPr>
          <a:xfrm>
            <a:off x="7620000" y="19050"/>
            <a:ext cx="1066800" cy="328613"/>
          </a:xfrm>
          <a:prstGeom prst="rect">
            <a:avLst/>
          </a:prstGeom>
        </p:spPr>
        <p:txBody>
          <a:bodyPr vert="horz" lIns="91440" tIns="45720" rIns="91440" bIns="45720" rtlCol="0" anchor="ctr"/>
          <a:lstStyle/>
          <a:p>
            <a:pPr fontAlgn="base"/>
            <a:fld id="{9A0DB2DC-4C9A-4742-B13C-FB6460FD3503}" type="slidenum">
              <a:rPr lang="zh-CN" altLang="en-US" strike="noStrike" noProof="1" dirty="0">
                <a:latin typeface="Times New Roman" panose="02020503050405090304" pitchFamily="18" charset="0"/>
                <a:ea typeface="宋体" pitchFamily="2" charset="-122"/>
                <a:cs typeface="+mn-cs"/>
              </a:rPr>
              <a:t>‹#›</a:t>
            </a:fld>
            <a:endParaRPr lang="zh-CN" altLang="en-US" strike="noStrike" noProof="1"/>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Times New Roman" panose="02020503050405090304" pitchFamily="18" charset="0"/>
                <a:ea typeface="宋体" pitchFamily="2" charset="-122"/>
                <a:cs typeface="+mn-cs"/>
              </a:rPr>
              <a:t>‹#›</a:t>
            </a:fld>
            <a:endParaRPr lang="zh-CN" altLang="en-US" strike="noStrike" noProof="1">
              <a:latin typeface="Times New Roman" panose="02020503050405090304" pitchFamily="18" charset="0"/>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Times New Roman" panose="02020503050405090304" pitchFamily="18" charset="0"/>
                <a:ea typeface="宋体" pitchFamily="2" charset="-122"/>
                <a:cs typeface="+mn-cs"/>
              </a:rPr>
              <a:t>‹#›</a:t>
            </a:fld>
            <a:endParaRPr lang="zh-CN" altLang="en-US" strike="noStrike" noProof="1">
              <a:latin typeface="Times New Roman" panose="02020503050405090304" pitchFamily="18" charset="0"/>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cxnSp>
        <p:nvCxnSpPr>
          <p:cNvPr id="9" name="Straight Connector 8"/>
          <p:cNvCxnSpPr/>
          <p:nvPr/>
        </p:nvCxnSpPr>
        <p:spPr>
          <a:xfrm rot="5400000">
            <a:off x="-13494" y="3580606"/>
            <a:ext cx="557847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pPr fontAlgn="base"/>
            <a:r>
              <a:rPr lang="zh-CN" altLang="en-US" strike="noStrike" noProof="1"/>
              <a:t>单击此处编辑母版标题样式</a:t>
            </a:r>
            <a:endParaRPr lang="en-US" strike="noStrike" noProof="1"/>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11" name="Date Placeholder 4"/>
          <p:cNvSpPr>
            <a:spLocks noGrp="1"/>
          </p:cNvSpPr>
          <p:nvPr>
            <p:ph type="dt" sz="half" idx="12"/>
          </p:nvPr>
        </p:nvSpPr>
        <p:spPr>
          <a:xfrm>
            <a:off x="457200" y="19050"/>
            <a:ext cx="2895600" cy="328613"/>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12" name="Footer Placeholder 5"/>
          <p:cNvSpPr>
            <a:spLocks noGrp="1"/>
          </p:cNvSpPr>
          <p:nvPr>
            <p:ph type="ftr" sz="quarter" idx="3"/>
          </p:nvPr>
        </p:nvSpPr>
        <p:spPr>
          <a:xfrm>
            <a:off x="3429000" y="19050"/>
            <a:ext cx="4114800" cy="328613"/>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13" name="Slide Number Placeholder 6"/>
          <p:cNvSpPr>
            <a:spLocks noGrp="1"/>
          </p:cNvSpPr>
          <p:nvPr>
            <p:ph type="sldNum" sz="quarter" idx="4"/>
          </p:nvPr>
        </p:nvSpPr>
        <p:spPr>
          <a:xfrm>
            <a:off x="7620000" y="19050"/>
            <a:ext cx="1066800" cy="328613"/>
          </a:xfrm>
          <a:prstGeom prst="rect">
            <a:avLst/>
          </a:prstGeom>
        </p:spPr>
        <p:txBody>
          <a:bodyPr vert="horz" lIns="91440" tIns="45720" rIns="91440" bIns="45720" rtlCol="0" anchor="ctr"/>
          <a:lstStyle/>
          <a:p>
            <a:pPr fontAlgn="base"/>
            <a:fld id="{9A0DB2DC-4C9A-4742-B13C-FB6460FD3503}" type="slidenum">
              <a:rPr lang="zh-CN" altLang="en-US" strike="noStrike" noProof="1" dirty="0">
                <a:latin typeface="Times New Roman" panose="02020503050405090304" pitchFamily="18" charset="0"/>
                <a:ea typeface="宋体" pitchFamily="2" charset="-122"/>
                <a:cs typeface="+mn-cs"/>
              </a:rPr>
              <a:t>‹#›</a:t>
            </a:fld>
            <a:endParaRPr lang="zh-CN" altLang="en-US" strike="noStrike" noProof="1"/>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lstStyle>
            <a:lvl1pPr algn="l">
              <a:defRPr sz="2400" b="0"/>
            </a:lvl1pPr>
          </a:lstStyle>
          <a:p>
            <a:pPr fontAlgn="base"/>
            <a:r>
              <a:rPr lang="zh-CN" altLang="en-US" strike="noStrike" noProof="1"/>
              <a:t>单击此处编辑母版标题样式</a:t>
            </a:r>
            <a:endParaRPr lang="en-US" strike="noStrike" noProof="1"/>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Pct val="85000"/>
              <a:buFont typeface="Arial" panose="020B060402020209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Times New Roman" panose="02020503050405090304" pitchFamily="18" charset="0"/>
                <a:ea typeface="宋体" pitchFamily="2" charset="-122"/>
                <a:cs typeface="+mn-cs"/>
              </a:rPr>
              <a:t>‹#›</a:t>
            </a:fld>
            <a:endParaRPr lang="zh-CN" altLang="en-US" strike="noStrike" noProof="1">
              <a:latin typeface="Times New Roman" panose="02020503050405090304" pitchFamily="18" charset="0"/>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Times New Roman" panose="02020503050405090304" pitchFamily="18" charset="0"/>
                <a:ea typeface="宋体" pitchFamily="2" charset="-122"/>
                <a:cs typeface="+mn-cs"/>
              </a:rPr>
              <a:t>‹#›</a:t>
            </a:fld>
            <a:endParaRPr lang="zh-CN" altLang="en-US" strike="noStrike" noProof="1">
              <a:latin typeface="Times New Roman" panose="02020503050405090304" pitchFamily="18" charset="0"/>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pPr fontAlgn="base"/>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p:nvPr>
        </p:nvSpPr>
        <p:spPr>
          <a:xfrm>
            <a:off x="457200" y="609600"/>
            <a:ext cx="6019800" cy="5867400"/>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Times New Roman" panose="02020503050405090304" pitchFamily="18" charset="0"/>
                <a:ea typeface="宋体" pitchFamily="2" charset="-122"/>
                <a:cs typeface="+mn-cs"/>
              </a:rPr>
              <a:t>‹#›</a:t>
            </a:fld>
            <a:endParaRPr lang="zh-CN" altLang="en-US" strike="noStrike" noProof="1">
              <a:latin typeface="Times New Roman" panose="02020503050405090304" pitchFamily="18" charset="0"/>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9" name="矩形 8"/>
          <p:cNvSpPr/>
          <p:nvPr/>
        </p:nvSpPr>
        <p:spPr>
          <a:xfrm>
            <a:off x="-36512" y="0"/>
            <a:ext cx="9180513" cy="981075"/>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400" b="0" i="0" u="none" strike="noStrike" kern="1200" cap="none" spc="0" normalizeH="0" baseline="0" noProof="0" dirty="0">
              <a:ln>
                <a:noFill/>
              </a:ln>
              <a:solidFill>
                <a:schemeClr val="lt1"/>
              </a:solidFill>
              <a:effectLst/>
              <a:uLnTx/>
              <a:uFillTx/>
              <a:latin typeface="+mn-lt"/>
              <a:ea typeface="+mn-ea"/>
              <a:cs typeface="+mn-cs"/>
            </a:endParaRPr>
          </a:p>
        </p:txBody>
      </p:sp>
      <p:cxnSp>
        <p:nvCxnSpPr>
          <p:cNvPr id="11" name="直接连接符 10"/>
          <p:cNvCxnSpPr/>
          <p:nvPr/>
        </p:nvCxnSpPr>
        <p:spPr>
          <a:xfrm>
            <a:off x="0" y="6272213"/>
            <a:ext cx="9144000"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468313" y="188913"/>
            <a:ext cx="1727200" cy="6223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lt1"/>
              </a:solidFill>
              <a:effectLst/>
              <a:uLnTx/>
              <a:uFillTx/>
              <a:latin typeface="+mn-lt"/>
              <a:ea typeface="+mn-ea"/>
              <a:cs typeface="+mn-cs"/>
            </a:endParaRPr>
          </a:p>
        </p:txBody>
      </p:sp>
      <p:cxnSp>
        <p:nvCxnSpPr>
          <p:cNvPr id="13" name="直接连接符 12"/>
          <p:cNvCxnSpPr/>
          <p:nvPr/>
        </p:nvCxnSpPr>
        <p:spPr>
          <a:xfrm>
            <a:off x="0" y="6272213"/>
            <a:ext cx="9144000" cy="0"/>
          </a:xfrm>
          <a:prstGeom prst="line">
            <a:avLst/>
          </a:prstGeom>
          <a:ln w="88900" cmpd="thickThi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a:xfrm>
            <a:off x="457200" y="19050"/>
            <a:ext cx="2895600" cy="328613"/>
          </a:xfrm>
          <a:prstGeom prst="rect">
            <a:avLst/>
          </a:prstGeom>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3" name="页脚占位符 2"/>
          <p:cNvSpPr>
            <a:spLocks noGrp="1"/>
          </p:cNvSpPr>
          <p:nvPr>
            <p:ph type="ftr" sz="quarter" idx="11"/>
          </p:nvPr>
        </p:nvSpPr>
        <p:spPr>
          <a:xfrm>
            <a:off x="3429000" y="19050"/>
            <a:ext cx="4114800" cy="328613"/>
          </a:xfrm>
          <a:prstGeom prst="rect">
            <a:avLst/>
          </a:prstGeom>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 name="灯片编号占位符 3"/>
          <p:cNvSpPr>
            <a:spLocks noGrp="1"/>
          </p:cNvSpPr>
          <p:nvPr>
            <p:ph type="sldNum" sz="quarter" idx="12"/>
          </p:nvPr>
        </p:nvSpPr>
        <p:spPr>
          <a:xfrm>
            <a:off x="7620000" y="19050"/>
            <a:ext cx="1066800" cy="328613"/>
          </a:xfrm>
          <a:prstGeom prst="rect">
            <a:avLst/>
          </a:prstGeom>
        </p:spPr>
        <p:txBody>
          <a:bodyPr vert="horz" lIns="91440" tIns="45720" rIns="91440" bIns="45720" rtlCol="0" anchor="ctr"/>
          <a:lstStyle/>
          <a:p>
            <a:pPr lvl="0" eaLnBrk="1" fontAlgn="base" hangingPunct="1"/>
            <a:fld id="{9A0DB2DC-4C9A-4742-B13C-FB6460FD3503}" type="slidenum">
              <a:rPr lang="zh-CN" altLang="en-US" strike="noStrike" noProof="1" dirty="0">
                <a:latin typeface="Times New Roman" panose="02020503050405090304" pitchFamily="18" charset="0"/>
                <a:ea typeface="宋体" pitchFamily="2" charset="-122"/>
                <a:cs typeface="+mn-cs"/>
              </a:rPr>
              <a:t>‹#›</a:t>
            </a:fld>
            <a:endParaRPr lang="zh-CN" altLang="en-US" strike="noStrike" noProof="1">
              <a:latin typeface="Times New Roman" panose="02020503050405090304" pitchFamily="18" charset="0"/>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9" name="矩形 8"/>
          <p:cNvSpPr/>
          <p:nvPr/>
        </p:nvSpPr>
        <p:spPr>
          <a:xfrm>
            <a:off x="0" y="0"/>
            <a:ext cx="9144000" cy="692150"/>
          </a:xfrm>
          <a:prstGeom prst="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400" b="0" i="0" u="none" strike="noStrike" kern="1200" cap="none" spc="0" normalizeH="0" baseline="0" noProof="0">
              <a:ln>
                <a:noFill/>
              </a:ln>
              <a:solidFill>
                <a:schemeClr val="lt1"/>
              </a:solidFill>
              <a:effectLst/>
              <a:uLnTx/>
              <a:uFillTx/>
              <a:latin typeface="+mn-lt"/>
              <a:ea typeface="+mn-ea"/>
              <a:cs typeface="+mn-cs"/>
            </a:endParaRPr>
          </a:p>
        </p:txBody>
      </p:sp>
      <p:grpSp>
        <p:nvGrpSpPr>
          <p:cNvPr id="7173" name="Group 108"/>
          <p:cNvGrpSpPr/>
          <p:nvPr userDrawn="1"/>
        </p:nvGrpSpPr>
        <p:grpSpPr>
          <a:xfrm>
            <a:off x="3779838" y="2060575"/>
            <a:ext cx="2378075" cy="2232025"/>
            <a:chOff x="1816" y="2865"/>
            <a:chExt cx="913" cy="789"/>
          </a:xfrm>
        </p:grpSpPr>
        <p:sp>
          <p:nvSpPr>
            <p:cNvPr id="12" name="Freeform 59"/>
            <p:cNvSpPr/>
            <p:nvPr/>
          </p:nvSpPr>
          <p:spPr bwMode="auto">
            <a:xfrm>
              <a:off x="1882" y="2865"/>
              <a:ext cx="700" cy="782"/>
            </a:xfrm>
            <a:custGeom>
              <a:avLst/>
              <a:gdLst>
                <a:gd name="T0" fmla="*/ 1 w 1302"/>
                <a:gd name="T1" fmla="*/ 1 h 1231"/>
                <a:gd name="T2" fmla="*/ 1 w 1302"/>
                <a:gd name="T3" fmla="*/ 0 h 1231"/>
                <a:gd name="T4" fmla="*/ 2 w 1302"/>
                <a:gd name="T5" fmla="*/ 1 h 1231"/>
                <a:gd name="T6" fmla="*/ 2 w 1302"/>
                <a:gd name="T7" fmla="*/ 1 h 1231"/>
                <a:gd name="T8" fmla="*/ 1 w 1302"/>
                <a:gd name="T9" fmla="*/ 1 h 1231"/>
                <a:gd name="T10" fmla="*/ 1 w 1302"/>
                <a:gd name="T11" fmla="*/ 1 h 1231"/>
                <a:gd name="T12" fmla="*/ 1 w 1302"/>
                <a:gd name="T13" fmla="*/ 1 h 1231"/>
                <a:gd name="T14" fmla="*/ 1 w 1302"/>
                <a:gd name="T15" fmla="*/ 1 h 1231"/>
                <a:gd name="T16" fmla="*/ 1 w 1302"/>
                <a:gd name="T17" fmla="*/ 1 h 1231"/>
                <a:gd name="T18" fmla="*/ 1 w 1302"/>
                <a:gd name="T19" fmla="*/ 1 h 1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02"/>
                <a:gd name="T31" fmla="*/ 0 h 1231"/>
                <a:gd name="T32" fmla="*/ 1302 w 1302"/>
                <a:gd name="T33" fmla="*/ 1231 h 1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02" h="1231">
                  <a:moveTo>
                    <a:pt x="1115" y="10"/>
                  </a:moveTo>
                  <a:cubicBezTo>
                    <a:pt x="1197" y="0"/>
                    <a:pt x="1197" y="0"/>
                    <a:pt x="1197" y="0"/>
                  </a:cubicBezTo>
                  <a:cubicBezTo>
                    <a:pt x="1197" y="0"/>
                    <a:pt x="1186" y="352"/>
                    <a:pt x="1218" y="684"/>
                  </a:cubicBezTo>
                  <a:cubicBezTo>
                    <a:pt x="1241" y="915"/>
                    <a:pt x="1302" y="1228"/>
                    <a:pt x="1302" y="1228"/>
                  </a:cubicBezTo>
                  <a:cubicBezTo>
                    <a:pt x="1302" y="1228"/>
                    <a:pt x="977" y="1199"/>
                    <a:pt x="650" y="1204"/>
                  </a:cubicBezTo>
                  <a:cubicBezTo>
                    <a:pt x="324" y="1208"/>
                    <a:pt x="6" y="1231"/>
                    <a:pt x="6" y="1231"/>
                  </a:cubicBezTo>
                  <a:cubicBezTo>
                    <a:pt x="6" y="1231"/>
                    <a:pt x="0" y="1152"/>
                    <a:pt x="1" y="883"/>
                  </a:cubicBezTo>
                  <a:cubicBezTo>
                    <a:pt x="1" y="613"/>
                    <a:pt x="76" y="313"/>
                    <a:pt x="76" y="313"/>
                  </a:cubicBezTo>
                  <a:cubicBezTo>
                    <a:pt x="813" y="155"/>
                    <a:pt x="813" y="155"/>
                    <a:pt x="813" y="155"/>
                  </a:cubicBezTo>
                  <a:lnTo>
                    <a:pt x="1115" y="10"/>
                  </a:lnTo>
                  <a:close/>
                </a:path>
              </a:pathLst>
            </a:custGeom>
            <a:solidFill>
              <a:schemeClr val="accent4">
                <a:lumMod val="40000"/>
                <a:lumOff val="60000"/>
              </a:schemeClr>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13" name="Freeform 60"/>
            <p:cNvSpPr/>
            <p:nvPr/>
          </p:nvSpPr>
          <p:spPr bwMode="auto">
            <a:xfrm>
              <a:off x="1816" y="2865"/>
              <a:ext cx="913" cy="789"/>
            </a:xfrm>
            <a:custGeom>
              <a:avLst/>
              <a:gdLst/>
              <a:ahLst/>
              <a:cxnLst>
                <a:cxn ang="0">
                  <a:pos x="1289" y="1174"/>
                </a:cxn>
                <a:cxn ang="0">
                  <a:pos x="14" y="1203"/>
                </a:cxn>
                <a:cxn ang="0">
                  <a:pos x="23" y="5"/>
                </a:cxn>
                <a:cxn ang="0">
                  <a:pos x="1248" y="0"/>
                </a:cxn>
                <a:cxn ang="0">
                  <a:pos x="1289" y="1174"/>
                </a:cxn>
              </a:cxnLst>
              <a:rect l="0" t="0" r="r" b="b"/>
              <a:pathLst>
                <a:path w="1289" h="1203">
                  <a:moveTo>
                    <a:pt x="1289" y="1174"/>
                  </a:moveTo>
                  <a:cubicBezTo>
                    <a:pt x="864" y="1184"/>
                    <a:pt x="439" y="1194"/>
                    <a:pt x="14" y="1203"/>
                  </a:cubicBezTo>
                  <a:cubicBezTo>
                    <a:pt x="0" y="804"/>
                    <a:pt x="3" y="404"/>
                    <a:pt x="23" y="5"/>
                  </a:cubicBezTo>
                  <a:cubicBezTo>
                    <a:pt x="432" y="3"/>
                    <a:pt x="840" y="2"/>
                    <a:pt x="1248" y="0"/>
                  </a:cubicBezTo>
                  <a:cubicBezTo>
                    <a:pt x="1245" y="392"/>
                    <a:pt x="1259" y="783"/>
                    <a:pt x="1289" y="1174"/>
                  </a:cubicBezTo>
                  <a:close/>
                </a:path>
              </a:pathLst>
            </a:custGeom>
            <a:gradFill rotWithShape="1">
              <a:gsLst>
                <a:gs pos="95000">
                  <a:schemeClr val="bg1">
                    <a:gamma/>
                    <a:shade val="9215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grpSp>
          <p:nvGrpSpPr>
            <p:cNvPr id="7176" name="Group 99"/>
            <p:cNvGrpSpPr/>
            <p:nvPr/>
          </p:nvGrpSpPr>
          <p:grpSpPr>
            <a:xfrm>
              <a:off x="2331" y="3137"/>
              <a:ext cx="1" cy="1"/>
              <a:chOff x="2187" y="2948"/>
              <a:chExt cx="1" cy="1"/>
            </a:xfrm>
          </p:grpSpPr>
          <p:sp>
            <p:nvSpPr>
              <p:cNvPr id="15" name="Line 88"/>
              <p:cNvSpPr>
                <a:spLocks noChangeShapeType="1"/>
              </p:cNvSpPr>
              <p:nvPr/>
            </p:nvSpPr>
            <p:spPr bwMode="auto">
              <a:xfrm>
                <a:off x="2187" y="2948"/>
                <a:ext cx="1" cy="1"/>
              </a:xfrm>
              <a:prstGeom prst="line">
                <a:avLst/>
              </a:prstGeom>
              <a:no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16" name="Line 89"/>
              <p:cNvSpPr>
                <a:spLocks noChangeShapeType="1"/>
              </p:cNvSpPr>
              <p:nvPr/>
            </p:nvSpPr>
            <p:spPr bwMode="auto">
              <a:xfrm>
                <a:off x="2187" y="2948"/>
                <a:ext cx="1" cy="1"/>
              </a:xfrm>
              <a:prstGeom prst="line">
                <a:avLst/>
              </a:prstGeom>
              <a:no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grpSp>
      </p:grpSp>
      <p:grpSp>
        <p:nvGrpSpPr>
          <p:cNvPr id="7179" name="Group 43"/>
          <p:cNvGrpSpPr/>
          <p:nvPr userDrawn="1"/>
        </p:nvGrpSpPr>
        <p:grpSpPr>
          <a:xfrm>
            <a:off x="1187450" y="2205038"/>
            <a:ext cx="2630488" cy="2065337"/>
            <a:chOff x="2516" y="630"/>
            <a:chExt cx="994" cy="869"/>
          </a:xfrm>
        </p:grpSpPr>
        <p:sp>
          <p:nvSpPr>
            <p:cNvPr id="18" name="Freeform 44"/>
            <p:cNvSpPr/>
            <p:nvPr/>
          </p:nvSpPr>
          <p:spPr bwMode="auto">
            <a:xfrm>
              <a:off x="2516" y="630"/>
              <a:ext cx="922" cy="869"/>
            </a:xfrm>
            <a:custGeom>
              <a:avLst/>
              <a:gdLst>
                <a:gd name="T0" fmla="*/ 1 w 1302"/>
                <a:gd name="T1" fmla="*/ 1 h 1231"/>
                <a:gd name="T2" fmla="*/ 1 w 1302"/>
                <a:gd name="T3" fmla="*/ 0 h 1231"/>
                <a:gd name="T4" fmla="*/ 2 w 1302"/>
                <a:gd name="T5" fmla="*/ 1 h 1231"/>
                <a:gd name="T6" fmla="*/ 2 w 1302"/>
                <a:gd name="T7" fmla="*/ 1 h 1231"/>
                <a:gd name="T8" fmla="*/ 1 w 1302"/>
                <a:gd name="T9" fmla="*/ 1 h 1231"/>
                <a:gd name="T10" fmla="*/ 1 w 1302"/>
                <a:gd name="T11" fmla="*/ 1 h 1231"/>
                <a:gd name="T12" fmla="*/ 1 w 1302"/>
                <a:gd name="T13" fmla="*/ 1 h 1231"/>
                <a:gd name="T14" fmla="*/ 1 w 1302"/>
                <a:gd name="T15" fmla="*/ 1 h 1231"/>
                <a:gd name="T16" fmla="*/ 1 w 1302"/>
                <a:gd name="T17" fmla="*/ 1 h 1231"/>
                <a:gd name="T18" fmla="*/ 1 w 1302"/>
                <a:gd name="T19" fmla="*/ 1 h 1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02"/>
                <a:gd name="T31" fmla="*/ 0 h 1231"/>
                <a:gd name="T32" fmla="*/ 1302 w 1302"/>
                <a:gd name="T33" fmla="*/ 1231 h 1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02" h="1231">
                  <a:moveTo>
                    <a:pt x="1115" y="10"/>
                  </a:moveTo>
                  <a:cubicBezTo>
                    <a:pt x="1197" y="0"/>
                    <a:pt x="1197" y="0"/>
                    <a:pt x="1197" y="0"/>
                  </a:cubicBezTo>
                  <a:cubicBezTo>
                    <a:pt x="1197" y="0"/>
                    <a:pt x="1186" y="352"/>
                    <a:pt x="1218" y="684"/>
                  </a:cubicBezTo>
                  <a:cubicBezTo>
                    <a:pt x="1241" y="915"/>
                    <a:pt x="1302" y="1228"/>
                    <a:pt x="1302" y="1228"/>
                  </a:cubicBezTo>
                  <a:cubicBezTo>
                    <a:pt x="1302" y="1228"/>
                    <a:pt x="977" y="1199"/>
                    <a:pt x="650" y="1204"/>
                  </a:cubicBezTo>
                  <a:cubicBezTo>
                    <a:pt x="324" y="1208"/>
                    <a:pt x="6" y="1231"/>
                    <a:pt x="6" y="1231"/>
                  </a:cubicBezTo>
                  <a:cubicBezTo>
                    <a:pt x="6" y="1231"/>
                    <a:pt x="0" y="1152"/>
                    <a:pt x="1" y="883"/>
                  </a:cubicBezTo>
                  <a:cubicBezTo>
                    <a:pt x="1" y="613"/>
                    <a:pt x="76" y="313"/>
                    <a:pt x="76" y="313"/>
                  </a:cubicBezTo>
                  <a:cubicBezTo>
                    <a:pt x="813" y="155"/>
                    <a:pt x="813" y="155"/>
                    <a:pt x="813" y="155"/>
                  </a:cubicBezTo>
                  <a:lnTo>
                    <a:pt x="1115" y="10"/>
                  </a:lnTo>
                  <a:close/>
                </a:path>
              </a:pathLst>
            </a:custGeom>
            <a:solidFill>
              <a:schemeClr val="accent4">
                <a:lumMod val="40000"/>
                <a:lumOff val="60000"/>
              </a:schemeClr>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19" name="Freeform 45"/>
            <p:cNvSpPr/>
            <p:nvPr/>
          </p:nvSpPr>
          <p:spPr bwMode="auto">
            <a:xfrm>
              <a:off x="2516" y="630"/>
              <a:ext cx="913" cy="858"/>
            </a:xfrm>
            <a:custGeom>
              <a:avLst/>
              <a:gdLst>
                <a:gd name="T0" fmla="*/ 5 w 1289"/>
                <a:gd name="T1" fmla="*/ 4 h 1203"/>
                <a:gd name="T2" fmla="*/ 1 w 1289"/>
                <a:gd name="T3" fmla="*/ 4 h 1203"/>
                <a:gd name="T4" fmla="*/ 1 w 1289"/>
                <a:gd name="T5" fmla="*/ 1 h 1203"/>
                <a:gd name="T6" fmla="*/ 5 w 1289"/>
                <a:gd name="T7" fmla="*/ 0 h 1203"/>
                <a:gd name="T8" fmla="*/ 5 w 1289"/>
                <a:gd name="T9" fmla="*/ 4 h 1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9" h="1203">
                  <a:moveTo>
                    <a:pt x="1289" y="1174"/>
                  </a:moveTo>
                  <a:cubicBezTo>
                    <a:pt x="864" y="1184"/>
                    <a:pt x="439" y="1194"/>
                    <a:pt x="14" y="1203"/>
                  </a:cubicBezTo>
                  <a:cubicBezTo>
                    <a:pt x="0" y="804"/>
                    <a:pt x="3" y="404"/>
                    <a:pt x="23" y="5"/>
                  </a:cubicBezTo>
                  <a:cubicBezTo>
                    <a:pt x="432" y="3"/>
                    <a:pt x="840" y="2"/>
                    <a:pt x="1248" y="0"/>
                  </a:cubicBezTo>
                  <a:cubicBezTo>
                    <a:pt x="1245" y="392"/>
                    <a:pt x="1259" y="783"/>
                    <a:pt x="1289" y="1174"/>
                  </a:cubicBezTo>
                  <a:close/>
                </a:path>
              </a:pathLst>
            </a:custGeom>
            <a:gradFill rotWithShape="1">
              <a:gsLst>
                <a:gs pos="0">
                  <a:srgbClr val="EBEBEB"/>
                </a:gs>
                <a:gs pos="85001">
                  <a:srgbClr val="EBEBEB"/>
                </a:gs>
                <a:gs pos="100000">
                  <a:srgbClr val="FFFFFF"/>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grpSp>
          <p:nvGrpSpPr>
            <p:cNvPr id="7182" name="Group 46"/>
            <p:cNvGrpSpPr/>
            <p:nvPr/>
          </p:nvGrpSpPr>
          <p:grpSpPr>
            <a:xfrm>
              <a:off x="3214" y="926"/>
              <a:ext cx="296" cy="313"/>
              <a:chOff x="1088" y="998"/>
              <a:chExt cx="296" cy="313"/>
            </a:xfrm>
          </p:grpSpPr>
          <p:sp>
            <p:nvSpPr>
              <p:cNvPr id="21" name="Line 47"/>
              <p:cNvSpPr>
                <a:spLocks noChangeShapeType="1"/>
              </p:cNvSpPr>
              <p:nvPr/>
            </p:nvSpPr>
            <p:spPr bwMode="auto">
              <a:xfrm>
                <a:off x="1278" y="1262"/>
                <a:ext cx="1" cy="1"/>
              </a:xfrm>
              <a:prstGeom prst="line">
                <a:avLst/>
              </a:prstGeom>
              <a:no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22" name="Line 48"/>
              <p:cNvSpPr>
                <a:spLocks noChangeShapeType="1"/>
              </p:cNvSpPr>
              <p:nvPr/>
            </p:nvSpPr>
            <p:spPr bwMode="auto">
              <a:xfrm>
                <a:off x="1278" y="1262"/>
                <a:ext cx="1" cy="1"/>
              </a:xfrm>
              <a:prstGeom prst="line">
                <a:avLst/>
              </a:prstGeom>
              <a:no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23" name="Freeform 49"/>
              <p:cNvSpPr/>
              <p:nvPr/>
            </p:nvSpPr>
            <p:spPr bwMode="auto">
              <a:xfrm>
                <a:off x="1092" y="1200"/>
                <a:ext cx="104" cy="111"/>
              </a:xfrm>
              <a:custGeom>
                <a:avLst/>
                <a:gdLst>
                  <a:gd name="T0" fmla="*/ 1 w 161"/>
                  <a:gd name="T1" fmla="*/ 1 h 169"/>
                  <a:gd name="T2" fmla="*/ 1 w 161"/>
                  <a:gd name="T3" fmla="*/ 0 h 169"/>
                  <a:gd name="T4" fmla="*/ 1 w 161"/>
                  <a:gd name="T5" fmla="*/ 1 h 169"/>
                  <a:gd name="T6" fmla="*/ 1 w 161"/>
                  <a:gd name="T7" fmla="*/ 1 h 169"/>
                  <a:gd name="T8" fmla="*/ 1 w 161"/>
                  <a:gd name="T9" fmla="*/ 1 h 169"/>
                  <a:gd name="T10" fmla="*/ 1 w 161"/>
                  <a:gd name="T11" fmla="*/ 1 h 169"/>
                  <a:gd name="T12" fmla="*/ 1 w 161"/>
                  <a:gd name="T13" fmla="*/ 1 h 169"/>
                  <a:gd name="T14" fmla="*/ 1 w 161"/>
                  <a:gd name="T15" fmla="*/ 1 h 169"/>
                  <a:gd name="T16" fmla="*/ 1 w 161"/>
                  <a:gd name="T17" fmla="*/ 1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 h="169">
                    <a:moveTo>
                      <a:pt x="3" y="144"/>
                    </a:moveTo>
                    <a:cubicBezTo>
                      <a:pt x="104" y="0"/>
                      <a:pt x="104" y="0"/>
                      <a:pt x="104" y="0"/>
                    </a:cubicBezTo>
                    <a:cubicBezTo>
                      <a:pt x="97" y="9"/>
                      <a:pt x="97" y="23"/>
                      <a:pt x="104" y="36"/>
                    </a:cubicBezTo>
                    <a:cubicBezTo>
                      <a:pt x="114" y="54"/>
                      <a:pt x="137" y="63"/>
                      <a:pt x="154" y="56"/>
                    </a:cubicBezTo>
                    <a:cubicBezTo>
                      <a:pt x="156" y="55"/>
                      <a:pt x="159" y="54"/>
                      <a:pt x="161" y="52"/>
                    </a:cubicBezTo>
                    <a:cubicBezTo>
                      <a:pt x="26" y="164"/>
                      <a:pt x="26" y="164"/>
                      <a:pt x="26" y="164"/>
                    </a:cubicBezTo>
                    <a:cubicBezTo>
                      <a:pt x="25" y="165"/>
                      <a:pt x="24" y="165"/>
                      <a:pt x="23" y="166"/>
                    </a:cubicBezTo>
                    <a:cubicBezTo>
                      <a:pt x="16" y="169"/>
                      <a:pt x="7" y="165"/>
                      <a:pt x="3" y="158"/>
                    </a:cubicBezTo>
                    <a:cubicBezTo>
                      <a:pt x="0" y="153"/>
                      <a:pt x="1" y="147"/>
                      <a:pt x="3" y="144"/>
                    </a:cubicBezTo>
                  </a:path>
                </a:pathLst>
              </a:custGeom>
              <a:gradFill rotWithShape="1">
                <a:gsLst>
                  <a:gs pos="0">
                    <a:srgbClr val="808080"/>
                  </a:gs>
                  <a:gs pos="100000">
                    <a:srgbClr val="B6B6B6"/>
                  </a:gs>
                </a:gsLst>
                <a:lin ang="189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24" name="Freeform 50"/>
              <p:cNvSpPr/>
              <p:nvPr/>
            </p:nvSpPr>
            <p:spPr bwMode="auto">
              <a:xfrm>
                <a:off x="1088" y="1083"/>
                <a:ext cx="218" cy="220"/>
              </a:xfrm>
              <a:custGeom>
                <a:avLst/>
                <a:gdLst>
                  <a:gd name="T0" fmla="*/ 1 w 336"/>
                  <a:gd name="T1" fmla="*/ 1 h 340"/>
                  <a:gd name="T2" fmla="*/ 1 w 336"/>
                  <a:gd name="T3" fmla="*/ 1 h 340"/>
                  <a:gd name="T4" fmla="*/ 1 w 336"/>
                  <a:gd name="T5" fmla="*/ 1 h 340"/>
                  <a:gd name="T6" fmla="*/ 1 w 336"/>
                  <a:gd name="T7" fmla="*/ 1 h 340"/>
                  <a:gd name="T8" fmla="*/ 1 w 336"/>
                  <a:gd name="T9" fmla="*/ 1 h 340"/>
                  <a:gd name="T10" fmla="*/ 1 w 336"/>
                  <a:gd name="T11" fmla="*/ 1 h 340"/>
                  <a:gd name="T12" fmla="*/ 1 w 336"/>
                  <a:gd name="T13" fmla="*/ 1 h 340"/>
                  <a:gd name="T14" fmla="*/ 1 w 336"/>
                  <a:gd name="T15" fmla="*/ 1 h 340"/>
                  <a:gd name="T16" fmla="*/ 1 w 336"/>
                  <a:gd name="T17" fmla="*/ 1 h 340"/>
                  <a:gd name="T18" fmla="*/ 1 w 336"/>
                  <a:gd name="T19" fmla="*/ 1 h 340"/>
                  <a:gd name="T20" fmla="*/ 1 w 336"/>
                  <a:gd name="T21" fmla="*/ 1 h 340"/>
                  <a:gd name="T22" fmla="*/ 1 w 336"/>
                  <a:gd name="T23" fmla="*/ 1 h 340"/>
                  <a:gd name="T24" fmla="*/ 1 w 336"/>
                  <a:gd name="T25" fmla="*/ 1 h 340"/>
                  <a:gd name="T26" fmla="*/ 1 w 336"/>
                  <a:gd name="T27" fmla="*/ 1 h 340"/>
                  <a:gd name="T28" fmla="*/ 1 w 336"/>
                  <a:gd name="T29" fmla="*/ 1 h 340"/>
                  <a:gd name="T30" fmla="*/ 1 w 336"/>
                  <a:gd name="T31" fmla="*/ 1 h 340"/>
                  <a:gd name="T32" fmla="*/ 1 w 336"/>
                  <a:gd name="T33" fmla="*/ 1 h 340"/>
                  <a:gd name="T34" fmla="*/ 1 w 336"/>
                  <a:gd name="T35" fmla="*/ 1 h 340"/>
                  <a:gd name="T36" fmla="*/ 1 w 336"/>
                  <a:gd name="T37" fmla="*/ 1 h 340"/>
                  <a:gd name="T38" fmla="*/ 1 w 336"/>
                  <a:gd name="T39" fmla="*/ 1 h 340"/>
                  <a:gd name="T40" fmla="*/ 1 w 336"/>
                  <a:gd name="T41" fmla="*/ 1 h 340"/>
                  <a:gd name="T42" fmla="*/ 1 w 336"/>
                  <a:gd name="T43" fmla="*/ 1 h 340"/>
                  <a:gd name="T44" fmla="*/ 1 w 336"/>
                  <a:gd name="T45" fmla="*/ 1 h 34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36" h="340">
                    <a:moveTo>
                      <a:pt x="331" y="134"/>
                    </a:moveTo>
                    <a:cubicBezTo>
                      <a:pt x="329" y="128"/>
                      <a:pt x="325" y="110"/>
                      <a:pt x="312" y="86"/>
                    </a:cubicBezTo>
                    <a:cubicBezTo>
                      <a:pt x="306" y="76"/>
                      <a:pt x="291" y="50"/>
                      <a:pt x="259" y="29"/>
                    </a:cubicBezTo>
                    <a:cubicBezTo>
                      <a:pt x="227" y="7"/>
                      <a:pt x="197" y="4"/>
                      <a:pt x="186" y="2"/>
                    </a:cubicBezTo>
                    <a:cubicBezTo>
                      <a:pt x="184" y="2"/>
                      <a:pt x="166" y="0"/>
                      <a:pt x="147" y="2"/>
                    </a:cubicBezTo>
                    <a:cubicBezTo>
                      <a:pt x="131" y="5"/>
                      <a:pt x="131" y="5"/>
                      <a:pt x="131" y="5"/>
                    </a:cubicBezTo>
                    <a:cubicBezTo>
                      <a:pt x="124" y="7"/>
                      <a:pt x="114" y="10"/>
                      <a:pt x="107" y="12"/>
                    </a:cubicBezTo>
                    <a:cubicBezTo>
                      <a:pt x="107" y="12"/>
                      <a:pt x="91" y="18"/>
                      <a:pt x="75" y="29"/>
                    </a:cubicBezTo>
                    <a:cubicBezTo>
                      <a:pt x="72" y="31"/>
                      <a:pt x="68" y="34"/>
                      <a:pt x="65" y="36"/>
                    </a:cubicBezTo>
                    <a:cubicBezTo>
                      <a:pt x="62" y="38"/>
                      <a:pt x="60" y="40"/>
                      <a:pt x="57" y="43"/>
                    </a:cubicBezTo>
                    <a:cubicBezTo>
                      <a:pt x="54" y="45"/>
                      <a:pt x="51" y="48"/>
                      <a:pt x="48" y="51"/>
                    </a:cubicBezTo>
                    <a:cubicBezTo>
                      <a:pt x="48" y="51"/>
                      <a:pt x="47" y="52"/>
                      <a:pt x="47" y="52"/>
                    </a:cubicBezTo>
                    <a:cubicBezTo>
                      <a:pt x="47" y="52"/>
                      <a:pt x="47" y="51"/>
                      <a:pt x="48" y="51"/>
                    </a:cubicBezTo>
                    <a:cubicBezTo>
                      <a:pt x="7" y="93"/>
                      <a:pt x="0" y="161"/>
                      <a:pt x="35" y="223"/>
                    </a:cubicBezTo>
                    <a:cubicBezTo>
                      <a:pt x="80" y="302"/>
                      <a:pt x="175" y="340"/>
                      <a:pt x="249" y="310"/>
                    </a:cubicBezTo>
                    <a:cubicBezTo>
                      <a:pt x="267" y="302"/>
                      <a:pt x="281" y="291"/>
                      <a:pt x="293" y="277"/>
                    </a:cubicBezTo>
                    <a:cubicBezTo>
                      <a:pt x="293" y="278"/>
                      <a:pt x="293" y="278"/>
                      <a:pt x="293" y="278"/>
                    </a:cubicBezTo>
                    <a:cubicBezTo>
                      <a:pt x="293" y="278"/>
                      <a:pt x="293" y="278"/>
                      <a:pt x="293" y="277"/>
                    </a:cubicBezTo>
                    <a:cubicBezTo>
                      <a:pt x="295" y="275"/>
                      <a:pt x="297" y="273"/>
                      <a:pt x="299" y="271"/>
                    </a:cubicBezTo>
                    <a:cubicBezTo>
                      <a:pt x="302" y="267"/>
                      <a:pt x="305" y="263"/>
                      <a:pt x="307" y="259"/>
                    </a:cubicBezTo>
                    <a:cubicBezTo>
                      <a:pt x="315" y="246"/>
                      <a:pt x="317" y="242"/>
                      <a:pt x="321" y="232"/>
                    </a:cubicBezTo>
                    <a:cubicBezTo>
                      <a:pt x="321" y="232"/>
                      <a:pt x="330" y="211"/>
                      <a:pt x="333" y="187"/>
                    </a:cubicBezTo>
                    <a:cubicBezTo>
                      <a:pt x="334" y="178"/>
                      <a:pt x="336" y="160"/>
                      <a:pt x="331" y="134"/>
                    </a:cubicBezTo>
                    <a:close/>
                  </a:path>
                </a:pathLst>
              </a:custGeom>
              <a:solidFill>
                <a:schemeClr val="accent4">
                  <a:lumMod val="40000"/>
                  <a:lumOff val="60000"/>
                </a:schemeClr>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tx1"/>
                  </a:solidFill>
                  <a:effectLst/>
                  <a:uLnTx/>
                  <a:uFillTx/>
                  <a:latin typeface="Times New Roman" panose="02020503050405090304" pitchFamily="18" charset="0"/>
                  <a:ea typeface="宋体" pitchFamily="2" charset="-122"/>
                  <a:cs typeface="+mn-cs"/>
                </a:endParaRPr>
              </a:p>
            </p:txBody>
          </p:sp>
          <p:sp>
            <p:nvSpPr>
              <p:cNvPr id="25" name="Freeform 51"/>
              <p:cNvSpPr/>
              <p:nvPr/>
            </p:nvSpPr>
            <p:spPr bwMode="auto">
              <a:xfrm>
                <a:off x="1196" y="1090"/>
                <a:ext cx="101" cy="100"/>
              </a:xfrm>
              <a:custGeom>
                <a:avLst/>
                <a:gdLst>
                  <a:gd name="T0" fmla="*/ 1 w 154"/>
                  <a:gd name="T1" fmla="*/ 1 h 158"/>
                  <a:gd name="T2" fmla="*/ 1 w 154"/>
                  <a:gd name="T3" fmla="*/ 0 h 158"/>
                  <a:gd name="T4" fmla="*/ 1 w 154"/>
                  <a:gd name="T5" fmla="*/ 1 h 158"/>
                  <a:gd name="T6" fmla="*/ 1 w 154"/>
                  <a:gd name="T7" fmla="*/ 1 h 158"/>
                  <a:gd name="T8" fmla="*/ 1 w 154"/>
                  <a:gd name="T9" fmla="*/ 1 h 158"/>
                  <a:gd name="T10" fmla="*/ 1 w 154"/>
                  <a:gd name="T11" fmla="*/ 1 h 158"/>
                  <a:gd name="T12" fmla="*/ 1 w 154"/>
                  <a:gd name="T13" fmla="*/ 1 h 158"/>
                  <a:gd name="T14" fmla="*/ 1 w 154"/>
                  <a:gd name="T15" fmla="*/ 1 h 158"/>
                  <a:gd name="T16" fmla="*/ 1 w 154"/>
                  <a:gd name="T17" fmla="*/ 1 h 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4" h="158">
                    <a:moveTo>
                      <a:pt x="15" y="58"/>
                    </a:moveTo>
                    <a:cubicBezTo>
                      <a:pt x="68" y="0"/>
                      <a:pt x="68" y="0"/>
                      <a:pt x="68" y="0"/>
                    </a:cubicBezTo>
                    <a:cubicBezTo>
                      <a:pt x="55" y="15"/>
                      <a:pt x="53" y="38"/>
                      <a:pt x="65" y="59"/>
                    </a:cubicBezTo>
                    <a:cubicBezTo>
                      <a:pt x="80" y="86"/>
                      <a:pt x="114" y="100"/>
                      <a:pt x="139" y="89"/>
                    </a:cubicBezTo>
                    <a:cubicBezTo>
                      <a:pt x="145" y="87"/>
                      <a:pt x="150" y="83"/>
                      <a:pt x="154" y="79"/>
                    </a:cubicBezTo>
                    <a:cubicBezTo>
                      <a:pt x="100" y="137"/>
                      <a:pt x="100" y="137"/>
                      <a:pt x="100" y="137"/>
                    </a:cubicBezTo>
                    <a:cubicBezTo>
                      <a:pt x="96" y="141"/>
                      <a:pt x="91" y="145"/>
                      <a:pt x="86" y="147"/>
                    </a:cubicBezTo>
                    <a:cubicBezTo>
                      <a:pt x="60" y="158"/>
                      <a:pt x="27" y="144"/>
                      <a:pt x="12" y="117"/>
                    </a:cubicBezTo>
                    <a:cubicBezTo>
                      <a:pt x="0" y="96"/>
                      <a:pt x="2" y="73"/>
                      <a:pt x="15" y="58"/>
                    </a:cubicBezTo>
                    <a:close/>
                  </a:path>
                </a:pathLst>
              </a:custGeom>
              <a:gradFill rotWithShape="1">
                <a:gsLst>
                  <a:gs pos="0">
                    <a:srgbClr val="8A8AC5"/>
                  </a:gs>
                  <a:gs pos="100000">
                    <a:srgbClr val="333399"/>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26" name="Freeform 52"/>
              <p:cNvSpPr/>
              <p:nvPr/>
            </p:nvSpPr>
            <p:spPr bwMode="auto">
              <a:xfrm>
                <a:off x="1196" y="1090"/>
                <a:ext cx="101" cy="100"/>
              </a:xfrm>
              <a:custGeom>
                <a:avLst/>
                <a:gdLst>
                  <a:gd name="T0" fmla="*/ 1 w 154"/>
                  <a:gd name="T1" fmla="*/ 1 h 158"/>
                  <a:gd name="T2" fmla="*/ 1 w 154"/>
                  <a:gd name="T3" fmla="*/ 0 h 158"/>
                  <a:gd name="T4" fmla="*/ 1 w 154"/>
                  <a:gd name="T5" fmla="*/ 1 h 158"/>
                  <a:gd name="T6" fmla="*/ 1 w 154"/>
                  <a:gd name="T7" fmla="*/ 1 h 158"/>
                  <a:gd name="T8" fmla="*/ 1 w 154"/>
                  <a:gd name="T9" fmla="*/ 1 h 158"/>
                  <a:gd name="T10" fmla="*/ 1 w 154"/>
                  <a:gd name="T11" fmla="*/ 1 h 158"/>
                  <a:gd name="T12" fmla="*/ 1 w 154"/>
                  <a:gd name="T13" fmla="*/ 1 h 158"/>
                  <a:gd name="T14" fmla="*/ 1 w 154"/>
                  <a:gd name="T15" fmla="*/ 1 h 158"/>
                  <a:gd name="T16" fmla="*/ 1 w 154"/>
                  <a:gd name="T17" fmla="*/ 1 h 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4" h="158">
                    <a:moveTo>
                      <a:pt x="15" y="58"/>
                    </a:moveTo>
                    <a:cubicBezTo>
                      <a:pt x="68" y="0"/>
                      <a:pt x="68" y="0"/>
                      <a:pt x="68" y="0"/>
                    </a:cubicBezTo>
                    <a:cubicBezTo>
                      <a:pt x="55" y="15"/>
                      <a:pt x="53" y="38"/>
                      <a:pt x="65" y="59"/>
                    </a:cubicBezTo>
                    <a:cubicBezTo>
                      <a:pt x="80" y="86"/>
                      <a:pt x="114" y="100"/>
                      <a:pt x="139" y="89"/>
                    </a:cubicBezTo>
                    <a:cubicBezTo>
                      <a:pt x="145" y="87"/>
                      <a:pt x="150" y="83"/>
                      <a:pt x="154" y="79"/>
                    </a:cubicBezTo>
                    <a:cubicBezTo>
                      <a:pt x="100" y="137"/>
                      <a:pt x="100" y="137"/>
                      <a:pt x="100" y="137"/>
                    </a:cubicBezTo>
                    <a:cubicBezTo>
                      <a:pt x="96" y="141"/>
                      <a:pt x="91" y="145"/>
                      <a:pt x="86" y="147"/>
                    </a:cubicBezTo>
                    <a:cubicBezTo>
                      <a:pt x="60" y="158"/>
                      <a:pt x="27" y="144"/>
                      <a:pt x="12" y="117"/>
                    </a:cubicBezTo>
                    <a:cubicBezTo>
                      <a:pt x="0" y="96"/>
                      <a:pt x="2" y="73"/>
                      <a:pt x="15" y="58"/>
                    </a:cubicBezTo>
                  </a:path>
                </a:pathLst>
              </a:custGeom>
              <a:gradFill rotWithShape="1">
                <a:gsLst>
                  <a:gs pos="0">
                    <a:srgbClr val="8A8AC5"/>
                  </a:gs>
                  <a:gs pos="100000">
                    <a:srgbClr val="333399"/>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27" name="Freeform 53"/>
              <p:cNvSpPr/>
              <p:nvPr/>
            </p:nvSpPr>
            <p:spPr bwMode="auto">
              <a:xfrm>
                <a:off x="1213" y="998"/>
                <a:ext cx="166" cy="172"/>
              </a:xfrm>
              <a:custGeom>
                <a:avLst/>
                <a:gdLst>
                  <a:gd name="T0" fmla="*/ 1 w 259"/>
                  <a:gd name="T1" fmla="*/ 1 h 267"/>
                  <a:gd name="T2" fmla="*/ 1 w 259"/>
                  <a:gd name="T3" fmla="*/ 1 h 267"/>
                  <a:gd name="T4" fmla="*/ 1 w 259"/>
                  <a:gd name="T5" fmla="*/ 1 h 267"/>
                  <a:gd name="T6" fmla="*/ 1 w 259"/>
                  <a:gd name="T7" fmla="*/ 1 h 267"/>
                  <a:gd name="T8" fmla="*/ 1 w 259"/>
                  <a:gd name="T9" fmla="*/ 1 h 267"/>
                  <a:gd name="T10" fmla="*/ 1 w 259"/>
                  <a:gd name="T11" fmla="*/ 1 h 267"/>
                  <a:gd name="T12" fmla="*/ 1 w 259"/>
                  <a:gd name="T13" fmla="*/ 1 h 267"/>
                  <a:gd name="T14" fmla="*/ 1 w 259"/>
                  <a:gd name="T15" fmla="*/ 1 h 267"/>
                  <a:gd name="T16" fmla="*/ 1 w 259"/>
                  <a:gd name="T17" fmla="*/ 1 h 267"/>
                  <a:gd name="T18" fmla="*/ 1 w 259"/>
                  <a:gd name="T19" fmla="*/ 1 h 267"/>
                  <a:gd name="T20" fmla="*/ 1 w 259"/>
                  <a:gd name="T21" fmla="*/ 1 h 267"/>
                  <a:gd name="T22" fmla="*/ 1 w 259"/>
                  <a:gd name="T23" fmla="*/ 1 h 267"/>
                  <a:gd name="T24" fmla="*/ 1 w 259"/>
                  <a:gd name="T25" fmla="*/ 1 h 267"/>
                  <a:gd name="T26" fmla="*/ 0 w 259"/>
                  <a:gd name="T27" fmla="*/ 1 h 267"/>
                  <a:gd name="T28" fmla="*/ 1 w 259"/>
                  <a:gd name="T29" fmla="*/ 1 h 267"/>
                  <a:gd name="T30" fmla="*/ 1 w 259"/>
                  <a:gd name="T31" fmla="*/ 1 h 26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9" h="267">
                    <a:moveTo>
                      <a:pt x="32" y="48"/>
                    </a:moveTo>
                    <a:cubicBezTo>
                      <a:pt x="41" y="38"/>
                      <a:pt x="53" y="29"/>
                      <a:pt x="66" y="24"/>
                    </a:cubicBezTo>
                    <a:cubicBezTo>
                      <a:pt x="123" y="0"/>
                      <a:pt x="197" y="30"/>
                      <a:pt x="232" y="91"/>
                    </a:cubicBezTo>
                    <a:cubicBezTo>
                      <a:pt x="213" y="111"/>
                      <a:pt x="174" y="138"/>
                      <a:pt x="133" y="160"/>
                    </a:cubicBezTo>
                    <a:cubicBezTo>
                      <a:pt x="117" y="133"/>
                      <a:pt x="84" y="119"/>
                      <a:pt x="59" y="130"/>
                    </a:cubicBezTo>
                    <a:cubicBezTo>
                      <a:pt x="33" y="141"/>
                      <a:pt x="25" y="172"/>
                      <a:pt x="41" y="199"/>
                    </a:cubicBezTo>
                    <a:cubicBezTo>
                      <a:pt x="56" y="226"/>
                      <a:pt x="90" y="240"/>
                      <a:pt x="115" y="229"/>
                    </a:cubicBezTo>
                    <a:cubicBezTo>
                      <a:pt x="140" y="218"/>
                      <a:pt x="148" y="187"/>
                      <a:pt x="133" y="160"/>
                    </a:cubicBezTo>
                    <a:cubicBezTo>
                      <a:pt x="174" y="138"/>
                      <a:pt x="213" y="111"/>
                      <a:pt x="232" y="91"/>
                    </a:cubicBezTo>
                    <a:cubicBezTo>
                      <a:pt x="259" y="139"/>
                      <a:pt x="253" y="191"/>
                      <a:pt x="222" y="223"/>
                    </a:cubicBezTo>
                    <a:cubicBezTo>
                      <a:pt x="195" y="252"/>
                      <a:pt x="164" y="258"/>
                      <a:pt x="154" y="260"/>
                    </a:cubicBezTo>
                    <a:cubicBezTo>
                      <a:pt x="145" y="262"/>
                      <a:pt x="114" y="267"/>
                      <a:pt x="80" y="253"/>
                    </a:cubicBezTo>
                    <a:cubicBezTo>
                      <a:pt x="50" y="240"/>
                      <a:pt x="31" y="220"/>
                      <a:pt x="22" y="205"/>
                    </a:cubicBezTo>
                    <a:cubicBezTo>
                      <a:pt x="0" y="171"/>
                      <a:pt x="0" y="141"/>
                      <a:pt x="0" y="131"/>
                    </a:cubicBezTo>
                    <a:cubicBezTo>
                      <a:pt x="0" y="110"/>
                      <a:pt x="7" y="92"/>
                      <a:pt x="8" y="88"/>
                    </a:cubicBezTo>
                    <a:cubicBezTo>
                      <a:pt x="14" y="72"/>
                      <a:pt x="21" y="62"/>
                      <a:pt x="32" y="48"/>
                    </a:cubicBezTo>
                    <a:close/>
                  </a:path>
                </a:pathLst>
              </a:custGeom>
              <a:gradFill rotWithShape="1">
                <a:gsLst>
                  <a:gs pos="0">
                    <a:srgbClr val="8A8AC5"/>
                  </a:gs>
                  <a:gs pos="100000">
                    <a:srgbClr val="333399"/>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28" name="Freeform 54"/>
              <p:cNvSpPr/>
              <p:nvPr/>
            </p:nvSpPr>
            <p:spPr bwMode="auto">
              <a:xfrm>
                <a:off x="1200" y="998"/>
                <a:ext cx="179" cy="175"/>
              </a:xfrm>
              <a:custGeom>
                <a:avLst/>
                <a:gdLst>
                  <a:gd name="T0" fmla="*/ 1 w 278"/>
                  <a:gd name="T1" fmla="*/ 1 h 268"/>
                  <a:gd name="T2" fmla="*/ 1 w 278"/>
                  <a:gd name="T3" fmla="*/ 1 h 268"/>
                  <a:gd name="T4" fmla="*/ 1 w 278"/>
                  <a:gd name="T5" fmla="*/ 1 h 268"/>
                  <a:gd name="T6" fmla="*/ 1 w 278"/>
                  <a:gd name="T7" fmla="*/ 1 h 268"/>
                  <a:gd name="T8" fmla="*/ 1 w 278"/>
                  <a:gd name="T9" fmla="*/ 1 h 268"/>
                  <a:gd name="T10" fmla="*/ 1 w 278"/>
                  <a:gd name="T11" fmla="*/ 1 h 268"/>
                  <a:gd name="T12" fmla="*/ 1 w 278"/>
                  <a:gd name="T13" fmla="*/ 1 h 268"/>
                  <a:gd name="T14" fmla="*/ 1 w 278"/>
                  <a:gd name="T15" fmla="*/ 1 h 268"/>
                  <a:gd name="T16" fmla="*/ 1 w 278"/>
                  <a:gd name="T17" fmla="*/ 1 h 268"/>
                  <a:gd name="T18" fmla="*/ 1 w 278"/>
                  <a:gd name="T19" fmla="*/ 1 h 268"/>
                  <a:gd name="T20" fmla="*/ 1 w 278"/>
                  <a:gd name="T21" fmla="*/ 1 h 268"/>
                  <a:gd name="T22" fmla="*/ 1 w 278"/>
                  <a:gd name="T23" fmla="*/ 1 h 268"/>
                  <a:gd name="T24" fmla="*/ 1 w 278"/>
                  <a:gd name="T25" fmla="*/ 1 h 2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78" h="268">
                    <a:moveTo>
                      <a:pt x="51" y="48"/>
                    </a:moveTo>
                    <a:cubicBezTo>
                      <a:pt x="0" y="111"/>
                      <a:pt x="23" y="172"/>
                      <a:pt x="35" y="195"/>
                    </a:cubicBezTo>
                    <a:cubicBezTo>
                      <a:pt x="59" y="241"/>
                      <a:pt x="112" y="268"/>
                      <a:pt x="164" y="262"/>
                    </a:cubicBezTo>
                    <a:cubicBezTo>
                      <a:pt x="207" y="257"/>
                      <a:pt x="232" y="233"/>
                      <a:pt x="241" y="224"/>
                    </a:cubicBezTo>
                    <a:cubicBezTo>
                      <a:pt x="272" y="191"/>
                      <a:pt x="278" y="139"/>
                      <a:pt x="251" y="91"/>
                    </a:cubicBezTo>
                    <a:cubicBezTo>
                      <a:pt x="232" y="111"/>
                      <a:pt x="193" y="138"/>
                      <a:pt x="152" y="160"/>
                    </a:cubicBezTo>
                    <a:cubicBezTo>
                      <a:pt x="167" y="187"/>
                      <a:pt x="159" y="218"/>
                      <a:pt x="134" y="229"/>
                    </a:cubicBezTo>
                    <a:cubicBezTo>
                      <a:pt x="109" y="240"/>
                      <a:pt x="75" y="226"/>
                      <a:pt x="60" y="199"/>
                    </a:cubicBezTo>
                    <a:cubicBezTo>
                      <a:pt x="44" y="172"/>
                      <a:pt x="52" y="141"/>
                      <a:pt x="78" y="130"/>
                    </a:cubicBezTo>
                    <a:cubicBezTo>
                      <a:pt x="103" y="119"/>
                      <a:pt x="136" y="133"/>
                      <a:pt x="152" y="160"/>
                    </a:cubicBezTo>
                    <a:cubicBezTo>
                      <a:pt x="193" y="138"/>
                      <a:pt x="232" y="111"/>
                      <a:pt x="251" y="91"/>
                    </a:cubicBezTo>
                    <a:cubicBezTo>
                      <a:pt x="216" y="30"/>
                      <a:pt x="142" y="0"/>
                      <a:pt x="85" y="24"/>
                    </a:cubicBezTo>
                    <a:cubicBezTo>
                      <a:pt x="72" y="29"/>
                      <a:pt x="60" y="38"/>
                      <a:pt x="51" y="48"/>
                    </a:cubicBezTo>
                  </a:path>
                </a:pathLst>
              </a:custGeom>
              <a:gradFill rotWithShape="1">
                <a:gsLst>
                  <a:gs pos="0">
                    <a:srgbClr val="8A8AC5"/>
                  </a:gs>
                  <a:gs pos="100000">
                    <a:srgbClr val="333399"/>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29" name="Freeform 55"/>
              <p:cNvSpPr/>
              <p:nvPr/>
            </p:nvSpPr>
            <p:spPr bwMode="auto">
              <a:xfrm>
                <a:off x="1210" y="1029"/>
                <a:ext cx="144" cy="146"/>
              </a:xfrm>
              <a:custGeom>
                <a:avLst/>
                <a:gdLst>
                  <a:gd name="T0" fmla="*/ 1 w 223"/>
                  <a:gd name="T1" fmla="*/ 1 h 220"/>
                  <a:gd name="T2" fmla="*/ 1 w 223"/>
                  <a:gd name="T3" fmla="*/ 1 h 220"/>
                  <a:gd name="T4" fmla="*/ 1 w 223"/>
                  <a:gd name="T5" fmla="*/ 1 h 220"/>
                  <a:gd name="T6" fmla="*/ 1 w 223"/>
                  <a:gd name="T7" fmla="*/ 1 h 220"/>
                  <a:gd name="T8" fmla="*/ 1 w 223"/>
                  <a:gd name="T9" fmla="*/ 1 h 220"/>
                  <a:gd name="T10" fmla="*/ 1 w 223"/>
                  <a:gd name="T11" fmla="*/ 0 h 220"/>
                  <a:gd name="T12" fmla="*/ 1 w 223"/>
                  <a:gd name="T13" fmla="*/ 1 h 220"/>
                  <a:gd name="T14" fmla="*/ 1 w 223"/>
                  <a:gd name="T15" fmla="*/ 1 h 220"/>
                  <a:gd name="T16" fmla="*/ 1 w 223"/>
                  <a:gd name="T17" fmla="*/ 1 h 220"/>
                  <a:gd name="T18" fmla="*/ 1 w 223"/>
                  <a:gd name="T19" fmla="*/ 1 h 220"/>
                  <a:gd name="T20" fmla="*/ 1 w 223"/>
                  <a:gd name="T21" fmla="*/ 1 h 220"/>
                  <a:gd name="T22" fmla="*/ 1 w 223"/>
                  <a:gd name="T23" fmla="*/ 1 h 220"/>
                  <a:gd name="T24" fmla="*/ 1 w 223"/>
                  <a:gd name="T25" fmla="*/ 1 h 220"/>
                  <a:gd name="T26" fmla="*/ 1 w 223"/>
                  <a:gd name="T27" fmla="*/ 1 h 220"/>
                  <a:gd name="T28" fmla="*/ 1 w 223"/>
                  <a:gd name="T29" fmla="*/ 1 h 220"/>
                  <a:gd name="T30" fmla="*/ 1 w 223"/>
                  <a:gd name="T31" fmla="*/ 1 h 220"/>
                  <a:gd name="T32" fmla="*/ 1 w 223"/>
                  <a:gd name="T33" fmla="*/ 1 h 220"/>
                  <a:gd name="T34" fmla="*/ 1 w 223"/>
                  <a:gd name="T35" fmla="*/ 1 h 220"/>
                  <a:gd name="T36" fmla="*/ 1 w 223"/>
                  <a:gd name="T37" fmla="*/ 1 h 220"/>
                  <a:gd name="T38" fmla="*/ 1 w 223"/>
                  <a:gd name="T39" fmla="*/ 1 h 2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3" h="220">
                    <a:moveTo>
                      <a:pt x="18" y="149"/>
                    </a:moveTo>
                    <a:cubicBezTo>
                      <a:pt x="15" y="144"/>
                      <a:pt x="8" y="131"/>
                      <a:pt x="4" y="113"/>
                    </a:cubicBezTo>
                    <a:cubicBezTo>
                      <a:pt x="0" y="95"/>
                      <a:pt x="1" y="81"/>
                      <a:pt x="2" y="74"/>
                    </a:cubicBezTo>
                    <a:cubicBezTo>
                      <a:pt x="4" y="54"/>
                      <a:pt x="8" y="43"/>
                      <a:pt x="13" y="32"/>
                    </a:cubicBezTo>
                    <a:cubicBezTo>
                      <a:pt x="16" y="25"/>
                      <a:pt x="19" y="20"/>
                      <a:pt x="24" y="12"/>
                    </a:cubicBezTo>
                    <a:cubicBezTo>
                      <a:pt x="26" y="8"/>
                      <a:pt x="30" y="4"/>
                      <a:pt x="33" y="0"/>
                    </a:cubicBezTo>
                    <a:cubicBezTo>
                      <a:pt x="5" y="32"/>
                      <a:pt x="1" y="83"/>
                      <a:pt x="27" y="129"/>
                    </a:cubicBezTo>
                    <a:cubicBezTo>
                      <a:pt x="62" y="190"/>
                      <a:pt x="136" y="220"/>
                      <a:pt x="192" y="196"/>
                    </a:cubicBezTo>
                    <a:cubicBezTo>
                      <a:pt x="205" y="191"/>
                      <a:pt x="215" y="184"/>
                      <a:pt x="223" y="175"/>
                    </a:cubicBezTo>
                    <a:cubicBezTo>
                      <a:pt x="219" y="179"/>
                      <a:pt x="214" y="184"/>
                      <a:pt x="210" y="188"/>
                    </a:cubicBezTo>
                    <a:cubicBezTo>
                      <a:pt x="208" y="189"/>
                      <a:pt x="204" y="192"/>
                      <a:pt x="202" y="193"/>
                    </a:cubicBezTo>
                    <a:cubicBezTo>
                      <a:pt x="188" y="202"/>
                      <a:pt x="182" y="204"/>
                      <a:pt x="172" y="208"/>
                    </a:cubicBezTo>
                    <a:cubicBezTo>
                      <a:pt x="168" y="209"/>
                      <a:pt x="163" y="211"/>
                      <a:pt x="159" y="212"/>
                    </a:cubicBezTo>
                    <a:cubicBezTo>
                      <a:pt x="153" y="213"/>
                      <a:pt x="146" y="214"/>
                      <a:pt x="141" y="214"/>
                    </a:cubicBezTo>
                    <a:cubicBezTo>
                      <a:pt x="135" y="215"/>
                      <a:pt x="122" y="215"/>
                      <a:pt x="117" y="214"/>
                    </a:cubicBezTo>
                    <a:cubicBezTo>
                      <a:pt x="112" y="213"/>
                      <a:pt x="105" y="212"/>
                      <a:pt x="100" y="211"/>
                    </a:cubicBezTo>
                    <a:cubicBezTo>
                      <a:pt x="97" y="210"/>
                      <a:pt x="94" y="209"/>
                      <a:pt x="91" y="208"/>
                    </a:cubicBezTo>
                    <a:cubicBezTo>
                      <a:pt x="80" y="205"/>
                      <a:pt x="80" y="205"/>
                      <a:pt x="74" y="202"/>
                    </a:cubicBezTo>
                    <a:cubicBezTo>
                      <a:pt x="67" y="198"/>
                      <a:pt x="62" y="195"/>
                      <a:pt x="59" y="193"/>
                    </a:cubicBezTo>
                    <a:cubicBezTo>
                      <a:pt x="35" y="177"/>
                      <a:pt x="21" y="155"/>
                      <a:pt x="18" y="149"/>
                    </a:cubicBezTo>
                    <a:close/>
                  </a:path>
                </a:pathLst>
              </a:custGeom>
              <a:gradFill rotWithShape="1">
                <a:gsLst>
                  <a:gs pos="0">
                    <a:srgbClr val="8A8AC5"/>
                  </a:gs>
                  <a:gs pos="100000">
                    <a:srgbClr val="333399"/>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0" name="Freeform 56"/>
              <p:cNvSpPr/>
              <p:nvPr/>
            </p:nvSpPr>
            <p:spPr bwMode="auto">
              <a:xfrm>
                <a:off x="1205" y="1029"/>
                <a:ext cx="149" cy="162"/>
              </a:xfrm>
              <a:custGeom>
                <a:avLst/>
                <a:gdLst>
                  <a:gd name="T0" fmla="*/ 1 w 232"/>
                  <a:gd name="T1" fmla="*/ 1 h 249"/>
                  <a:gd name="T2" fmla="*/ 1 w 232"/>
                  <a:gd name="T3" fmla="*/ 0 h 249"/>
                  <a:gd name="T4" fmla="*/ 1 w 232"/>
                  <a:gd name="T5" fmla="*/ 1 h 249"/>
                  <a:gd name="T6" fmla="*/ 1 w 232"/>
                  <a:gd name="T7" fmla="*/ 1 h 249"/>
                  <a:gd name="T8" fmla="*/ 1 w 232"/>
                  <a:gd name="T9" fmla="*/ 1 h 249"/>
                  <a:gd name="T10" fmla="*/ 1 w 232"/>
                  <a:gd name="T11" fmla="*/ 1 h 2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 h="249">
                    <a:moveTo>
                      <a:pt x="27" y="149"/>
                    </a:moveTo>
                    <a:cubicBezTo>
                      <a:pt x="0" y="100"/>
                      <a:pt x="6" y="44"/>
                      <a:pt x="42" y="0"/>
                    </a:cubicBezTo>
                    <a:cubicBezTo>
                      <a:pt x="14" y="32"/>
                      <a:pt x="10" y="83"/>
                      <a:pt x="36" y="129"/>
                    </a:cubicBezTo>
                    <a:cubicBezTo>
                      <a:pt x="71" y="190"/>
                      <a:pt x="145" y="220"/>
                      <a:pt x="201" y="196"/>
                    </a:cubicBezTo>
                    <a:cubicBezTo>
                      <a:pt x="214" y="191"/>
                      <a:pt x="224" y="184"/>
                      <a:pt x="232" y="175"/>
                    </a:cubicBezTo>
                    <a:cubicBezTo>
                      <a:pt x="156" y="249"/>
                      <a:pt x="60" y="209"/>
                      <a:pt x="27" y="149"/>
                    </a:cubicBezTo>
                  </a:path>
                </a:pathLst>
              </a:custGeom>
              <a:gradFill rotWithShape="1">
                <a:gsLst>
                  <a:gs pos="0">
                    <a:srgbClr val="8A8AC5"/>
                  </a:gs>
                  <a:gs pos="100000">
                    <a:srgbClr val="333399"/>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1" name="Freeform 57"/>
              <p:cNvSpPr/>
              <p:nvPr/>
            </p:nvSpPr>
            <p:spPr bwMode="auto">
              <a:xfrm>
                <a:off x="1206" y="998"/>
                <a:ext cx="178" cy="175"/>
              </a:xfrm>
              <a:custGeom>
                <a:avLst/>
                <a:gdLst>
                  <a:gd name="T0" fmla="*/ 1 w 274"/>
                  <a:gd name="T1" fmla="*/ 1 h 268"/>
                  <a:gd name="T2" fmla="*/ 1 w 274"/>
                  <a:gd name="T3" fmla="*/ 1 h 268"/>
                  <a:gd name="T4" fmla="*/ 1 w 274"/>
                  <a:gd name="T5" fmla="*/ 1 h 268"/>
                  <a:gd name="T6" fmla="*/ 1 w 274"/>
                  <a:gd name="T7" fmla="*/ 1 h 268"/>
                  <a:gd name="T8" fmla="*/ 1 w 274"/>
                  <a:gd name="T9" fmla="*/ 1 h 2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4" h="268">
                    <a:moveTo>
                      <a:pt x="240" y="91"/>
                    </a:moveTo>
                    <a:cubicBezTo>
                      <a:pt x="274" y="152"/>
                      <a:pt x="256" y="221"/>
                      <a:pt x="199" y="244"/>
                    </a:cubicBezTo>
                    <a:cubicBezTo>
                      <a:pt x="143" y="268"/>
                      <a:pt x="69" y="238"/>
                      <a:pt x="34" y="177"/>
                    </a:cubicBezTo>
                    <a:cubicBezTo>
                      <a:pt x="0" y="116"/>
                      <a:pt x="18" y="48"/>
                      <a:pt x="74" y="24"/>
                    </a:cubicBezTo>
                    <a:cubicBezTo>
                      <a:pt x="131" y="0"/>
                      <a:pt x="205" y="30"/>
                      <a:pt x="240" y="91"/>
                    </a:cubicBezTo>
                    <a:close/>
                  </a:path>
                </a:pathLst>
              </a:custGeom>
              <a:solidFill>
                <a:schemeClr val="accent4">
                  <a:lumMod val="40000"/>
                  <a:lumOff val="60000"/>
                </a:schemeClr>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grpSp>
      </p:grpSp>
      <p:cxnSp>
        <p:nvCxnSpPr>
          <p:cNvPr id="32" name="直接连接符 31"/>
          <p:cNvCxnSpPr/>
          <p:nvPr/>
        </p:nvCxnSpPr>
        <p:spPr>
          <a:xfrm>
            <a:off x="0" y="6272213"/>
            <a:ext cx="9144000"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0" y="6296025"/>
            <a:ext cx="9144000" cy="0"/>
          </a:xfrm>
          <a:prstGeom prst="line">
            <a:avLst/>
          </a:prstGeom>
          <a:ln w="88900" cmpd="thickThi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a:xfrm>
            <a:off x="457200" y="19050"/>
            <a:ext cx="2895600" cy="328613"/>
          </a:xfrm>
          <a:prstGeom prst="rect">
            <a:avLst/>
          </a:prstGeom>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3" name="页脚占位符 2"/>
          <p:cNvSpPr>
            <a:spLocks noGrp="1"/>
          </p:cNvSpPr>
          <p:nvPr>
            <p:ph type="ftr" sz="quarter" idx="11"/>
          </p:nvPr>
        </p:nvSpPr>
        <p:spPr>
          <a:xfrm>
            <a:off x="3429000" y="19050"/>
            <a:ext cx="4114800" cy="328613"/>
          </a:xfrm>
          <a:prstGeom prst="rect">
            <a:avLst/>
          </a:prstGeom>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 name="灯片编号占位符 3"/>
          <p:cNvSpPr>
            <a:spLocks noGrp="1"/>
          </p:cNvSpPr>
          <p:nvPr>
            <p:ph type="sldNum" sz="quarter" idx="12"/>
          </p:nvPr>
        </p:nvSpPr>
        <p:spPr>
          <a:xfrm>
            <a:off x="7620000" y="19050"/>
            <a:ext cx="1066800" cy="328613"/>
          </a:xfrm>
          <a:prstGeom prst="rect">
            <a:avLst/>
          </a:prstGeom>
        </p:spPr>
        <p:txBody>
          <a:bodyPr vert="horz" lIns="91440" tIns="45720" rIns="91440" bIns="45720" rtlCol="0" anchor="ctr"/>
          <a:lstStyle/>
          <a:p>
            <a:pPr lvl="0" eaLnBrk="1" fontAlgn="base" hangingPunct="1"/>
            <a:fld id="{9A0DB2DC-4C9A-4742-B13C-FB6460FD3503}" type="slidenum">
              <a:rPr lang="zh-CN" altLang="en-US" strike="noStrike" noProof="1" dirty="0">
                <a:latin typeface="Times New Roman" panose="02020503050405090304" pitchFamily="18" charset="0"/>
                <a:ea typeface="宋体" pitchFamily="2" charset="-122"/>
                <a:cs typeface="+mn-cs"/>
              </a:rPr>
              <a:t>‹#›</a:t>
            </a:fld>
            <a:endParaRPr lang="zh-CN" altLang="en-US" strike="noStrike" noProof="1">
              <a:latin typeface="Times New Roman" panose="02020503050405090304" pitchFamily="18"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8" name="页脚占位符 7"/>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9" name="矩形 8"/>
          <p:cNvSpPr/>
          <p:nvPr/>
        </p:nvSpPr>
        <p:spPr>
          <a:xfrm>
            <a:off x="-30162" y="0"/>
            <a:ext cx="9355138" cy="33337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bwMode="auto">
          <a:xfrm>
            <a:off x="74613" y="407988"/>
            <a:ext cx="1184275" cy="6604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400" b="0" i="0" u="none" strike="noStrike" kern="1200" cap="none" spc="0" normalizeH="0" baseline="0" noProof="0">
              <a:ln>
                <a:noFill/>
              </a:ln>
              <a:solidFill>
                <a:schemeClr val="lt1"/>
              </a:solidFill>
              <a:effectLst/>
              <a:uLnTx/>
              <a:uFillTx/>
              <a:latin typeface="+mn-lt"/>
              <a:ea typeface="+mn-ea"/>
              <a:cs typeface="+mn-cs"/>
            </a:endParaRPr>
          </a:p>
        </p:txBody>
      </p:sp>
      <p:cxnSp>
        <p:nvCxnSpPr>
          <p:cNvPr id="12" name="直接连接符 11"/>
          <p:cNvCxnSpPr/>
          <p:nvPr/>
        </p:nvCxnSpPr>
        <p:spPr>
          <a:xfrm>
            <a:off x="0" y="6272213"/>
            <a:ext cx="9144000"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6296025"/>
            <a:ext cx="9144000" cy="0"/>
          </a:xfrm>
          <a:prstGeom prst="line">
            <a:avLst/>
          </a:prstGeom>
          <a:ln w="88900" cmpd="thickThi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下箭头 13"/>
          <p:cNvSpPr/>
          <p:nvPr/>
        </p:nvSpPr>
        <p:spPr>
          <a:xfrm rot="16200000">
            <a:off x="512763" y="436563"/>
            <a:ext cx="412750" cy="647700"/>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2" name="日期占位符 1"/>
          <p:cNvSpPr>
            <a:spLocks noGrp="1"/>
          </p:cNvSpPr>
          <p:nvPr>
            <p:ph type="dt" sz="half" idx="10"/>
          </p:nvPr>
        </p:nvSpPr>
        <p:spPr>
          <a:xfrm>
            <a:off x="457200" y="19050"/>
            <a:ext cx="2895600" cy="328613"/>
          </a:xfrm>
          <a:prstGeom prst="rect">
            <a:avLst/>
          </a:prstGeom>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3" name="页脚占位符 2"/>
          <p:cNvSpPr>
            <a:spLocks noGrp="1"/>
          </p:cNvSpPr>
          <p:nvPr>
            <p:ph type="ftr" sz="quarter" idx="11"/>
          </p:nvPr>
        </p:nvSpPr>
        <p:spPr>
          <a:xfrm>
            <a:off x="3429000" y="19050"/>
            <a:ext cx="4114800" cy="328613"/>
          </a:xfrm>
          <a:prstGeom prst="rect">
            <a:avLst/>
          </a:prstGeom>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 name="灯片编号占位符 3"/>
          <p:cNvSpPr>
            <a:spLocks noGrp="1"/>
          </p:cNvSpPr>
          <p:nvPr>
            <p:ph type="sldNum" sz="quarter" idx="12"/>
          </p:nvPr>
        </p:nvSpPr>
        <p:spPr>
          <a:xfrm>
            <a:off x="7620000" y="19050"/>
            <a:ext cx="1066800" cy="328613"/>
          </a:xfrm>
          <a:prstGeom prst="rect">
            <a:avLst/>
          </a:prstGeom>
        </p:spPr>
        <p:txBody>
          <a:bodyPr vert="horz" lIns="91440" tIns="45720" rIns="91440" bIns="45720" rtlCol="0" anchor="ctr"/>
          <a:lstStyle/>
          <a:p>
            <a:pPr lvl="0" eaLnBrk="1" fontAlgn="base" hangingPunct="1"/>
            <a:fld id="{9A0DB2DC-4C9A-4742-B13C-FB6460FD3503}" type="slidenum">
              <a:rPr lang="zh-CN" altLang="en-US" strike="noStrike" noProof="1" dirty="0">
                <a:latin typeface="Times New Roman" panose="02020503050405090304" pitchFamily="18" charset="0"/>
                <a:ea typeface="宋体" pitchFamily="2" charset="-122"/>
                <a:cs typeface="+mn-cs"/>
              </a:rPr>
              <a:t>‹#›</a:t>
            </a:fld>
            <a:endParaRPr lang="zh-CN" altLang="en-US" strike="noStrike" noProof="1">
              <a:latin typeface="Times New Roman" panose="02020503050405090304" pitchFamily="18" charset="0"/>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9" name="矩形 8"/>
          <p:cNvSpPr/>
          <p:nvPr/>
        </p:nvSpPr>
        <p:spPr>
          <a:xfrm>
            <a:off x="-30162" y="0"/>
            <a:ext cx="9355138" cy="333375"/>
          </a:xfrm>
          <a:prstGeom prst="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400" b="0" i="0" u="none" strike="noStrike" kern="1200" cap="none" spc="0" normalizeH="0" baseline="0" noProof="0">
              <a:ln>
                <a:noFill/>
              </a:ln>
              <a:solidFill>
                <a:schemeClr val="lt1"/>
              </a:solidFill>
              <a:effectLst/>
              <a:uLnTx/>
              <a:uFillTx/>
              <a:latin typeface="+mn-lt"/>
              <a:ea typeface="+mn-ea"/>
              <a:cs typeface="+mn-cs"/>
            </a:endParaRPr>
          </a:p>
        </p:txBody>
      </p:sp>
      <p:cxnSp>
        <p:nvCxnSpPr>
          <p:cNvPr id="11" name="直接连接符 10"/>
          <p:cNvCxnSpPr/>
          <p:nvPr/>
        </p:nvCxnSpPr>
        <p:spPr>
          <a:xfrm>
            <a:off x="0" y="6272213"/>
            <a:ext cx="9144000"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6296025"/>
            <a:ext cx="9144000" cy="0"/>
          </a:xfrm>
          <a:prstGeom prst="line">
            <a:avLst/>
          </a:prstGeom>
          <a:ln w="88900" cmpd="thickThi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a:xfrm>
            <a:off x="457200" y="19050"/>
            <a:ext cx="2895600" cy="328613"/>
          </a:xfrm>
          <a:prstGeom prst="rect">
            <a:avLst/>
          </a:prstGeom>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3" name="页脚占位符 2"/>
          <p:cNvSpPr>
            <a:spLocks noGrp="1"/>
          </p:cNvSpPr>
          <p:nvPr>
            <p:ph type="ftr" sz="quarter" idx="11"/>
          </p:nvPr>
        </p:nvSpPr>
        <p:spPr>
          <a:xfrm>
            <a:off x="3429000" y="19050"/>
            <a:ext cx="4114800" cy="328613"/>
          </a:xfrm>
          <a:prstGeom prst="rect">
            <a:avLst/>
          </a:prstGeom>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 name="灯片编号占位符 3"/>
          <p:cNvSpPr>
            <a:spLocks noGrp="1"/>
          </p:cNvSpPr>
          <p:nvPr>
            <p:ph type="sldNum" sz="quarter" idx="12"/>
          </p:nvPr>
        </p:nvSpPr>
        <p:spPr>
          <a:xfrm>
            <a:off x="7620000" y="19050"/>
            <a:ext cx="1066800" cy="328613"/>
          </a:xfrm>
          <a:prstGeom prst="rect">
            <a:avLst/>
          </a:prstGeom>
        </p:spPr>
        <p:txBody>
          <a:bodyPr vert="horz" lIns="91440" tIns="45720" rIns="91440" bIns="45720" rtlCol="0" anchor="ctr"/>
          <a:lstStyle/>
          <a:p>
            <a:pPr lvl="0" eaLnBrk="1" fontAlgn="base" hangingPunct="1"/>
            <a:fld id="{9A0DB2DC-4C9A-4742-B13C-FB6460FD3503}" type="slidenum">
              <a:rPr lang="zh-CN" altLang="en-US" strike="noStrike" noProof="1" dirty="0">
                <a:latin typeface="Times New Roman" panose="02020503050405090304" pitchFamily="18" charset="0"/>
                <a:ea typeface="宋体" pitchFamily="2" charset="-122"/>
                <a:cs typeface="+mn-cs"/>
              </a:rPr>
              <a:t>‹#›</a:t>
            </a:fld>
            <a:endParaRPr lang="zh-CN" altLang="en-US" strike="noStrike" noProof="1">
              <a:latin typeface="Times New Roman" panose="02020503050405090304" pitchFamily="18" charset="0"/>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609600" y="1600200"/>
            <a:ext cx="4000500" cy="44989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762500" y="1600200"/>
            <a:ext cx="4000500" cy="44989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9" name="日期占位符 4"/>
          <p:cNvSpPr>
            <a:spLocks noGrp="1"/>
          </p:cNvSpPr>
          <p:nvPr>
            <p:ph type="dt" sz="half" idx="12"/>
          </p:nvPr>
        </p:nvSpPr>
        <p:spPr>
          <a:xfrm>
            <a:off x="298450" y="6245225"/>
            <a:ext cx="2289175" cy="476250"/>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11" name="页脚占位符 5"/>
          <p:cNvSpPr>
            <a:spLocks noGrp="1"/>
          </p:cNvSpPr>
          <p:nvPr>
            <p:ph type="ftr" sz="quarter" idx="3"/>
          </p:nvPr>
        </p:nvSpPr>
        <p:spPr>
          <a:xfrm>
            <a:off x="3121025" y="6245225"/>
            <a:ext cx="2895600" cy="476250"/>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12" name="灯片编号占位符 6"/>
          <p:cNvSpPr>
            <a:spLocks noGrp="1"/>
          </p:cNvSpPr>
          <p:nvPr>
            <p:ph type="sldNum" sz="quarter" idx="4"/>
          </p:nvPr>
        </p:nvSpPr>
        <p:spPr>
          <a:xfrm>
            <a:off x="6550025" y="6245225"/>
            <a:ext cx="2289175" cy="476250"/>
          </a:xfrm>
          <a:prstGeom prst="rect">
            <a:avLst/>
          </a:prstGeom>
        </p:spPr>
        <p:txBody>
          <a:bodyPr vert="horz" lIns="91440" tIns="45720" rIns="91440" bIns="45720" rtlCol="0" anchor="ctr"/>
          <a:lstStyle/>
          <a:p>
            <a:pPr fontAlgn="base"/>
            <a:fld id="{9A0DB2DC-4C9A-4742-B13C-FB6460FD3503}" type="slidenum">
              <a:rPr lang="en-US" altLang="zh-CN" strike="noStrike" noProof="1" dirty="0">
                <a:latin typeface="Times New Roman" panose="02020503050405090304" pitchFamily="18" charset="0"/>
                <a:ea typeface="宋体" pitchFamily="2" charset="-122"/>
                <a:cs typeface="+mn-cs"/>
              </a:rPr>
              <a:t>‹#›</a:t>
            </a:fld>
            <a:endParaRPr lang="en-US" altLang="zh-CN" strike="noStrike" noProof="1"/>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srcRect/>
          <a:stretch>
            <a:fillRect/>
          </a:stretch>
        </p:blipFill>
        <p:spPr>
          <a:xfrm>
            <a:off x="2674690" y="966238"/>
            <a:ext cx="3622610" cy="4830147"/>
          </a:xfrm>
          <a:custGeom>
            <a:avLst/>
            <a:gdLst>
              <a:gd name="connsiteX0" fmla="*/ 2043404 w 4086808"/>
              <a:gd name="connsiteY0" fmla="*/ 0 h 4086808"/>
              <a:gd name="connsiteX1" fmla="*/ 4086808 w 4086808"/>
              <a:gd name="connsiteY1" fmla="*/ 2043404 h 4086808"/>
              <a:gd name="connsiteX2" fmla="*/ 2043404 w 4086808"/>
              <a:gd name="connsiteY2" fmla="*/ 4086808 h 4086808"/>
              <a:gd name="connsiteX3" fmla="*/ 0 w 4086808"/>
              <a:gd name="connsiteY3" fmla="*/ 2043404 h 4086808"/>
              <a:gd name="connsiteX4" fmla="*/ 2043404 w 4086808"/>
              <a:gd name="connsiteY4" fmla="*/ 0 h 408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808" h="4086808">
                <a:moveTo>
                  <a:pt x="2043404" y="0"/>
                </a:moveTo>
                <a:cubicBezTo>
                  <a:pt x="3171945" y="0"/>
                  <a:pt x="4086808" y="914863"/>
                  <a:pt x="4086808" y="2043404"/>
                </a:cubicBezTo>
                <a:cubicBezTo>
                  <a:pt x="4086808" y="3171945"/>
                  <a:pt x="3171945" y="4086808"/>
                  <a:pt x="2043404" y="4086808"/>
                </a:cubicBezTo>
                <a:cubicBezTo>
                  <a:pt x="914863" y="4086808"/>
                  <a:pt x="0" y="3171945"/>
                  <a:pt x="0" y="2043404"/>
                </a:cubicBezTo>
                <a:cubicBezTo>
                  <a:pt x="0" y="914863"/>
                  <a:pt x="914863" y="0"/>
                  <a:pt x="2043404" y="0"/>
                </a:cubicBezTo>
                <a:close/>
              </a:path>
            </a:pathLst>
          </a:custGeom>
          <a:effectLst/>
        </p:spPr>
      </p:pic>
      <p:cxnSp>
        <p:nvCxnSpPr>
          <p:cNvPr id="10" name="直接连接符 9"/>
          <p:cNvCxnSpPr/>
          <p:nvPr/>
        </p:nvCxnSpPr>
        <p:spPr>
          <a:xfrm>
            <a:off x="4103082" y="1817008"/>
            <a:ext cx="1" cy="457457"/>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sp>
        <p:nvSpPr>
          <p:cNvPr id="2" name="标题 1"/>
          <p:cNvSpPr>
            <a:spLocks noGrp="1"/>
          </p:cNvSpPr>
          <p:nvPr>
            <p:ph type="ctrTitle" hasCustomPrompt="1"/>
          </p:nvPr>
        </p:nvSpPr>
        <p:spPr>
          <a:xfrm>
            <a:off x="4359185" y="1451429"/>
            <a:ext cx="715004" cy="3594074"/>
          </a:xfrm>
        </p:spPr>
        <p:txBody>
          <a:bodyPr vert="eaVert" wrap="square" anchor="ctr" anchorCtr="0">
            <a:normAutofit/>
          </a:bodyPr>
          <a:lstStyle>
            <a:lvl1pPr algn="ctr">
              <a:lnSpc>
                <a:spcPct val="90000"/>
              </a:lnSpc>
              <a:defRPr sz="4050">
                <a:solidFill>
                  <a:schemeClr val="tx2"/>
                </a:solidFill>
              </a:defRPr>
            </a:lvl1pPr>
          </a:lstStyle>
          <a:p>
            <a:r>
              <a:rPr lang="zh-CN" altLang="en-US" dirty="0"/>
              <a:t>编辑标题</a:t>
            </a:r>
          </a:p>
        </p:txBody>
      </p:sp>
      <p:sp>
        <p:nvSpPr>
          <p:cNvPr id="3" name="副标题 2"/>
          <p:cNvSpPr>
            <a:spLocks noGrp="1"/>
          </p:cNvSpPr>
          <p:nvPr>
            <p:ph type="subTitle" idx="1" hasCustomPrompt="1"/>
          </p:nvPr>
        </p:nvSpPr>
        <p:spPr>
          <a:xfrm>
            <a:off x="3929179" y="2274465"/>
            <a:ext cx="352019" cy="2771038"/>
          </a:xfrm>
        </p:spPr>
        <p:txBody>
          <a:bodyPr vert="eaVert" anchor="ctr" anchorCtr="0">
            <a:normAutofit/>
          </a:bodyPr>
          <a:lstStyle>
            <a:lvl1pPr marL="0" indent="0" algn="ctr">
              <a:lnSpc>
                <a:spcPct val="90000"/>
              </a:lnSpc>
              <a:buNone/>
              <a:defRPr sz="150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p>
        </p:txBody>
      </p:sp>
      <p:sp>
        <p:nvSpPr>
          <p:cNvPr id="4" name="日期占位符 3"/>
          <p:cNvSpPr>
            <a:spLocks noGrp="1"/>
          </p:cNvSpPr>
          <p:nvPr>
            <p:ph type="dt" sz="half" idx="10"/>
          </p:nvPr>
        </p:nvSpPr>
        <p:spPr/>
        <p:txBody>
          <a:bodyPr/>
          <a:lstStyle/>
          <a:p>
            <a:fld id="{3C5249EE-058C-4683-B72F-E983EB4B1B47}" type="datetimeFigureOut">
              <a:rPr lang="zh-CN" altLang="en-US" smtClean="0"/>
              <a:t>2021/4/1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64BB8C-9527-4AD5-817B-ADF2A6F36A67}" type="slidenum">
              <a:rPr lang="zh-CN" altLang="en-US" smtClean="0"/>
              <a:t>‹#›</a:t>
            </a:fld>
            <a:endParaRPr lang="zh-CN" altLang="en-US"/>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1952" y="1374414"/>
            <a:ext cx="800100" cy="1333500"/>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915" y="4445426"/>
            <a:ext cx="407721" cy="566279"/>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5249EE-058C-4683-B72F-E983EB4B1B47}" type="datetimeFigureOut">
              <a:rPr lang="zh-CN" altLang="en-US" smtClean="0"/>
              <a:t>2021/4/1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64BB8C-9527-4AD5-817B-ADF2A6F36A6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748709" y="499182"/>
            <a:ext cx="3021806" cy="3733800"/>
          </a:xfrm>
          <a:prstGeom prst="rect">
            <a:avLst/>
          </a:prstGeom>
        </p:spPr>
      </p:pic>
      <p:pic>
        <p:nvPicPr>
          <p:cNvPr id="8" name="图片 7"/>
          <p:cNvPicPr>
            <a:picLocks noChangeAspect="1"/>
          </p:cNvPicPr>
          <p:nvPr/>
        </p:nvPicPr>
        <p:blipFill>
          <a:blip r:embed="rId3"/>
          <a:srcRect/>
          <a:stretch>
            <a:fillRect/>
          </a:stretch>
        </p:blipFill>
        <p:spPr>
          <a:xfrm>
            <a:off x="3331540" y="1164277"/>
            <a:ext cx="2730612" cy="3640816"/>
          </a:xfrm>
          <a:custGeom>
            <a:avLst/>
            <a:gdLst>
              <a:gd name="connsiteX0" fmla="*/ 2043404 w 4086808"/>
              <a:gd name="connsiteY0" fmla="*/ 0 h 4086808"/>
              <a:gd name="connsiteX1" fmla="*/ 4086808 w 4086808"/>
              <a:gd name="connsiteY1" fmla="*/ 2043404 h 4086808"/>
              <a:gd name="connsiteX2" fmla="*/ 2043404 w 4086808"/>
              <a:gd name="connsiteY2" fmla="*/ 4086808 h 4086808"/>
              <a:gd name="connsiteX3" fmla="*/ 0 w 4086808"/>
              <a:gd name="connsiteY3" fmla="*/ 2043404 h 4086808"/>
              <a:gd name="connsiteX4" fmla="*/ 2043404 w 4086808"/>
              <a:gd name="connsiteY4" fmla="*/ 0 h 408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808" h="4086808">
                <a:moveTo>
                  <a:pt x="2043404" y="0"/>
                </a:moveTo>
                <a:cubicBezTo>
                  <a:pt x="3171945" y="0"/>
                  <a:pt x="4086808" y="914863"/>
                  <a:pt x="4086808" y="2043404"/>
                </a:cubicBezTo>
                <a:cubicBezTo>
                  <a:pt x="4086808" y="3171945"/>
                  <a:pt x="3171945" y="4086808"/>
                  <a:pt x="2043404" y="4086808"/>
                </a:cubicBezTo>
                <a:cubicBezTo>
                  <a:pt x="914863" y="4086808"/>
                  <a:pt x="0" y="3171945"/>
                  <a:pt x="0" y="2043404"/>
                </a:cubicBezTo>
                <a:cubicBezTo>
                  <a:pt x="0" y="914863"/>
                  <a:pt x="914863" y="0"/>
                  <a:pt x="2043404" y="0"/>
                </a:cubicBezTo>
                <a:close/>
              </a:path>
            </a:pathLst>
          </a:custGeom>
        </p:spPr>
      </p:pic>
      <p:sp>
        <p:nvSpPr>
          <p:cNvPr id="2" name="标题 1"/>
          <p:cNvSpPr>
            <a:spLocks noGrp="1"/>
          </p:cNvSpPr>
          <p:nvPr>
            <p:ph type="title" hasCustomPrompt="1"/>
          </p:nvPr>
        </p:nvSpPr>
        <p:spPr>
          <a:xfrm>
            <a:off x="3524599" y="3208205"/>
            <a:ext cx="2344494" cy="646331"/>
          </a:xfrm>
        </p:spPr>
        <p:txBody>
          <a:bodyPr wrap="square" anchor="t" anchorCtr="0">
            <a:normAutofit/>
          </a:bodyPr>
          <a:lstStyle>
            <a:lvl1pPr algn="ctr">
              <a:lnSpc>
                <a:spcPct val="90000"/>
              </a:lnSpc>
              <a:defRPr sz="3000">
                <a:solidFill>
                  <a:schemeClr val="tx2"/>
                </a:solidFill>
              </a:defRPr>
            </a:lvl1pPr>
          </a:lstStyle>
          <a:p>
            <a:r>
              <a:rPr lang="zh-CN" altLang="en-US" dirty="0"/>
              <a:t>编辑标题</a:t>
            </a:r>
          </a:p>
        </p:txBody>
      </p:sp>
      <p:sp>
        <p:nvSpPr>
          <p:cNvPr id="3" name="文本占位符 2"/>
          <p:cNvSpPr>
            <a:spLocks noGrp="1"/>
          </p:cNvSpPr>
          <p:nvPr>
            <p:ph type="body" idx="1" hasCustomPrompt="1"/>
          </p:nvPr>
        </p:nvSpPr>
        <p:spPr>
          <a:xfrm>
            <a:off x="3524599" y="1917860"/>
            <a:ext cx="2344494" cy="1200329"/>
          </a:xfrm>
        </p:spPr>
        <p:txBody>
          <a:bodyPr anchor="b" anchorCtr="0">
            <a:normAutofit/>
          </a:bodyPr>
          <a:lstStyle>
            <a:lvl1pPr marL="0" indent="0" algn="ctr">
              <a:lnSpc>
                <a:spcPct val="90000"/>
              </a:lnSpc>
              <a:buNone/>
              <a:defRPr sz="60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文本</a:t>
            </a:r>
          </a:p>
        </p:txBody>
      </p:sp>
      <p:sp>
        <p:nvSpPr>
          <p:cNvPr id="4" name="日期占位符 3"/>
          <p:cNvSpPr>
            <a:spLocks noGrp="1"/>
          </p:cNvSpPr>
          <p:nvPr>
            <p:ph type="dt" sz="half" idx="10"/>
          </p:nvPr>
        </p:nvSpPr>
        <p:spPr/>
        <p:txBody>
          <a:bodyPr/>
          <a:lstStyle/>
          <a:p>
            <a:fld id="{3C5249EE-058C-4683-B72F-E983EB4B1B47}" type="datetimeFigureOut">
              <a:rPr lang="zh-CN" altLang="en-US" smtClean="0"/>
              <a:t>2021/4/1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64BB8C-9527-4AD5-817B-ADF2A6F36A67}" type="slidenum">
              <a:rPr lang="zh-CN" altLang="en-US" smtClean="0"/>
              <a:t>‹#›</a:t>
            </a:fld>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471108" y="2172949"/>
            <a:ext cx="1985963" cy="313372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C5249EE-058C-4683-B72F-E983EB4B1B47}" type="datetimeFigureOut">
              <a:rPr lang="zh-CN" altLang="en-US" smtClean="0"/>
              <a:t>2021/4/1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64BB8C-9527-4AD5-817B-ADF2A6F36A6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635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C5249EE-058C-4683-B72F-E983EB4B1B47}" type="datetimeFigureOut">
              <a:rPr lang="zh-CN" altLang="en-US" smtClean="0"/>
              <a:t>2021/4/1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E64BB8C-9527-4AD5-817B-ADF2A6F36A6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rcRect/>
          <a:stretch>
            <a:fillRect/>
          </a:stretch>
        </p:blipFill>
        <p:spPr>
          <a:xfrm>
            <a:off x="2681834" y="966238"/>
            <a:ext cx="3622610" cy="4830147"/>
          </a:xfrm>
          <a:custGeom>
            <a:avLst/>
            <a:gdLst>
              <a:gd name="connsiteX0" fmla="*/ 2043404 w 4086808"/>
              <a:gd name="connsiteY0" fmla="*/ 0 h 4086808"/>
              <a:gd name="connsiteX1" fmla="*/ 4086808 w 4086808"/>
              <a:gd name="connsiteY1" fmla="*/ 2043404 h 4086808"/>
              <a:gd name="connsiteX2" fmla="*/ 2043404 w 4086808"/>
              <a:gd name="connsiteY2" fmla="*/ 4086808 h 4086808"/>
              <a:gd name="connsiteX3" fmla="*/ 0 w 4086808"/>
              <a:gd name="connsiteY3" fmla="*/ 2043404 h 4086808"/>
              <a:gd name="connsiteX4" fmla="*/ 2043404 w 4086808"/>
              <a:gd name="connsiteY4" fmla="*/ 0 h 408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808" h="4086808">
                <a:moveTo>
                  <a:pt x="2043404" y="0"/>
                </a:moveTo>
                <a:cubicBezTo>
                  <a:pt x="3171945" y="0"/>
                  <a:pt x="4086808" y="914863"/>
                  <a:pt x="4086808" y="2043404"/>
                </a:cubicBezTo>
                <a:cubicBezTo>
                  <a:pt x="4086808" y="3171945"/>
                  <a:pt x="3171945" y="4086808"/>
                  <a:pt x="2043404" y="4086808"/>
                </a:cubicBezTo>
                <a:cubicBezTo>
                  <a:pt x="914863" y="4086808"/>
                  <a:pt x="0" y="3171945"/>
                  <a:pt x="0" y="2043404"/>
                </a:cubicBezTo>
                <a:cubicBezTo>
                  <a:pt x="0" y="914863"/>
                  <a:pt x="914863" y="0"/>
                  <a:pt x="2043404" y="0"/>
                </a:cubicBezTo>
                <a:close/>
              </a:path>
            </a:pathLst>
          </a:custGeom>
          <a:effectLst/>
        </p:spPr>
      </p:pic>
      <p:sp>
        <p:nvSpPr>
          <p:cNvPr id="2" name="标题 1"/>
          <p:cNvSpPr>
            <a:spLocks noGrp="1"/>
          </p:cNvSpPr>
          <p:nvPr>
            <p:ph type="title" hasCustomPrompt="1"/>
          </p:nvPr>
        </p:nvSpPr>
        <p:spPr>
          <a:xfrm>
            <a:off x="4028709" y="1583474"/>
            <a:ext cx="969497" cy="3487462"/>
          </a:xfrm>
        </p:spPr>
        <p:txBody>
          <a:bodyPr vert="eaVert">
            <a:normAutofit/>
          </a:bodyPr>
          <a:lstStyle>
            <a:lvl1pPr algn="ctr">
              <a:defRPr sz="4500">
                <a:solidFill>
                  <a:schemeClr val="tx2"/>
                </a:solidFill>
              </a:defRPr>
            </a:lvl1pPr>
          </a:lstStyle>
          <a:p>
            <a:r>
              <a:rPr lang="zh-CN" altLang="en-US" dirty="0"/>
              <a:t>编辑标题</a:t>
            </a:r>
          </a:p>
        </p:txBody>
      </p:sp>
      <p:sp>
        <p:nvSpPr>
          <p:cNvPr id="3" name="日期占位符 2"/>
          <p:cNvSpPr>
            <a:spLocks noGrp="1"/>
          </p:cNvSpPr>
          <p:nvPr>
            <p:ph type="dt" sz="half" idx="10"/>
          </p:nvPr>
        </p:nvSpPr>
        <p:spPr/>
        <p:txBody>
          <a:bodyPr/>
          <a:lstStyle/>
          <a:p>
            <a:fld id="{3C5249EE-058C-4683-B72F-E983EB4B1B47}" type="datetimeFigureOut">
              <a:rPr lang="zh-CN" altLang="en-US" smtClean="0"/>
              <a:t>2021/4/1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E64BB8C-9527-4AD5-817B-ADF2A6F36A67}" type="slidenum">
              <a:rPr lang="zh-CN" altLang="en-US" smtClean="0"/>
              <a:t>‹#›</a:t>
            </a:fld>
            <a:endParaRPr lang="zh-CN" altLang="en-US"/>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45222">
            <a:off x="2915579" y="1327306"/>
            <a:ext cx="800100" cy="1333500"/>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8372" y="4311612"/>
            <a:ext cx="407721" cy="566279"/>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5249EE-058C-4683-B72F-E983EB4B1B47}" type="datetimeFigureOut">
              <a:rPr lang="zh-CN" altLang="en-US" smtClean="0"/>
              <a:t>2021/4/1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64BB8C-9527-4AD5-817B-ADF2A6F36A6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4" name="页脚占位符 3"/>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0" y="457200"/>
            <a:ext cx="3123900" cy="1600200"/>
          </a:xfrm>
        </p:spPr>
        <p:txBody>
          <a:bodyPr anchor="t" anchorCtr="0">
            <a:normAutofit/>
          </a:bodyPr>
          <a:lstStyle>
            <a:lvl1pPr>
              <a:defRPr sz="2700"/>
            </a:lvl1pPr>
          </a:lstStyle>
          <a:p>
            <a:r>
              <a:rPr lang="zh-CN" altLang="en-US" dirty="0"/>
              <a:t>单击此处编辑母版标题样式</a:t>
            </a:r>
          </a:p>
        </p:txBody>
      </p:sp>
      <p:sp>
        <p:nvSpPr>
          <p:cNvPr id="3" name="图片占位符 2"/>
          <p:cNvSpPr>
            <a:spLocks noGrp="1" noChangeAspect="1"/>
          </p:cNvSpPr>
          <p:nvPr>
            <p:ph type="pic" idx="1"/>
          </p:nvPr>
        </p:nvSpPr>
        <p:spPr>
          <a:xfrm>
            <a:off x="3888000" y="457200"/>
            <a:ext cx="4627800"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dirty="0"/>
          </a:p>
        </p:txBody>
      </p:sp>
      <p:sp>
        <p:nvSpPr>
          <p:cNvPr id="4" name="文本占位符 3"/>
          <p:cNvSpPr>
            <a:spLocks noGrp="1"/>
          </p:cNvSpPr>
          <p:nvPr>
            <p:ph type="body" sz="half" idx="2"/>
          </p:nvPr>
        </p:nvSpPr>
        <p:spPr>
          <a:xfrm>
            <a:off x="629840" y="2057400"/>
            <a:ext cx="3123900" cy="3811588"/>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2021/4/1</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589520" y="365125"/>
            <a:ext cx="925830" cy="5811838"/>
          </a:xfrm>
        </p:spPr>
        <p:txBody>
          <a:bodyPr vert="eaVert">
            <a:normAutofit/>
          </a:bodyPr>
          <a:lstStyle>
            <a:lvl1pPr>
              <a:defRPr sz="2700"/>
            </a:lvl1pPr>
          </a:lstStyle>
          <a:p>
            <a:r>
              <a:rPr lang="zh-CN" altLang="en-US"/>
              <a:t>单击此处编辑母版标题样式</a:t>
            </a:r>
          </a:p>
        </p:txBody>
      </p:sp>
      <p:sp>
        <p:nvSpPr>
          <p:cNvPr id="3" name="竖排文字占位符 2"/>
          <p:cNvSpPr>
            <a:spLocks noGrp="1"/>
          </p:cNvSpPr>
          <p:nvPr>
            <p:ph type="body" orient="vert" idx="1"/>
          </p:nvPr>
        </p:nvSpPr>
        <p:spPr>
          <a:xfrm>
            <a:off x="628650" y="365125"/>
            <a:ext cx="685419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5249EE-058C-4683-B72F-E983EB4B1B47}" type="datetimeFigureOut">
              <a:rPr lang="zh-CN" altLang="en-US" smtClean="0"/>
              <a:t>2021/4/1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64BB8C-9527-4AD5-817B-ADF2A6F36A6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2021/4/1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28650" y="551543"/>
            <a:ext cx="78867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PhAnim="0" type="title">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050" name="标题 2049"/>
          <p:cNvSpPr>
            <a:spLocks noGrp="1"/>
          </p:cNvSpPr>
          <p:nvPr>
            <p:ph type="ctrTitle"/>
          </p:nvPr>
        </p:nvSpPr>
        <p:spPr>
          <a:xfrm>
            <a:off x="0" y="152400"/>
            <a:ext cx="9144000" cy="1143000"/>
          </a:xfrm>
          <a:prstGeom prst="rect">
            <a:avLst/>
          </a:prstGeom>
          <a:noFill/>
          <a:ln w="9525">
            <a:noFill/>
          </a:ln>
        </p:spPr>
        <p:txBody>
          <a:bodyPr anchor="ctr"/>
          <a:lstStyle>
            <a:lvl1pPr lvl="0">
              <a:defRPr/>
            </a:lvl1pPr>
          </a:lstStyle>
          <a:p>
            <a:pPr lvl="0"/>
            <a:r>
              <a:rPr lang="en-US" altLang="zh-CN" dirty="0"/>
              <a:t>Click to edit Master title style</a:t>
            </a:r>
          </a:p>
        </p:txBody>
      </p:sp>
      <p:sp>
        <p:nvSpPr>
          <p:cNvPr id="2051" name="副标题 2050"/>
          <p:cNvSpPr>
            <a:spLocks noGrp="1"/>
          </p:cNvSpPr>
          <p:nvPr>
            <p:ph type="subTitle" idx="1"/>
          </p:nvPr>
        </p:nvSpPr>
        <p:spPr>
          <a:xfrm>
            <a:off x="1295400" y="2743200"/>
            <a:ext cx="6400800" cy="6858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a:r>
              <a:rPr lang="en-US" altLang="zh-CN" dirty="0"/>
              <a:t>Click to edit Master subtitle style</a:t>
            </a:r>
          </a:p>
        </p:txBody>
      </p:sp>
      <p:sp>
        <p:nvSpPr>
          <p:cNvPr id="2052" name="日期占位符 2051"/>
          <p:cNvSpPr>
            <a:spLocks noGrp="1"/>
          </p:cNvSpPr>
          <p:nvPr>
            <p:ph type="dt" sz="half" idx="2"/>
          </p:nvPr>
        </p:nvSpPr>
        <p:spPr>
          <a:xfrm>
            <a:off x="685800" y="6248400"/>
            <a:ext cx="1905000" cy="457200"/>
          </a:xfrm>
          <a:prstGeom prst="rect">
            <a:avLst/>
          </a:prstGeom>
          <a:noFill/>
          <a:ln w="9525">
            <a:noFill/>
          </a:ln>
        </p:spPr>
        <p:txBody>
          <a:bodyPr anchor="t"/>
          <a:lstStyle>
            <a:lvl1pPr>
              <a:defRPr sz="1400" b="0">
                <a:ea typeface="宋体" pitchFamily="2" charset="-122"/>
              </a:defRPr>
            </a:lvl1pPr>
          </a:lstStyle>
          <a:p>
            <a:endParaRPr lang="zh-CN" altLang="en-US" dirty="0">
              <a:latin typeface="Times New Roman" panose="02020503050405090304" pitchFamily="18" charset="0"/>
              <a:ea typeface="宋体" pitchFamily="2" charset="-122"/>
            </a:endParaRPr>
          </a:p>
        </p:txBody>
      </p:sp>
      <p:sp>
        <p:nvSpPr>
          <p:cNvPr id="2053" name="页脚占位符 2052"/>
          <p:cNvSpPr>
            <a:spLocks noGrp="1"/>
          </p:cNvSpPr>
          <p:nvPr>
            <p:ph type="ftr" sz="quarter" idx="3"/>
          </p:nvPr>
        </p:nvSpPr>
        <p:spPr>
          <a:xfrm>
            <a:off x="3124200" y="6248400"/>
            <a:ext cx="2895600" cy="457200"/>
          </a:xfrm>
          <a:prstGeom prst="rect">
            <a:avLst/>
          </a:prstGeom>
          <a:noFill/>
          <a:ln w="9525">
            <a:noFill/>
          </a:ln>
        </p:spPr>
        <p:txBody>
          <a:bodyPr anchor="t"/>
          <a:lstStyle>
            <a:lvl1pPr algn="ctr">
              <a:defRPr sz="1400" b="0">
                <a:ea typeface="宋体" pitchFamily="2" charset="-122"/>
              </a:defRPr>
            </a:lvl1pPr>
          </a:lstStyle>
          <a:p>
            <a:endParaRPr lang="zh-CN" altLang="en-US" dirty="0">
              <a:latin typeface="Times New Roman" panose="02020503050405090304" pitchFamily="18" charset="0"/>
            </a:endParaRPr>
          </a:p>
        </p:txBody>
      </p:sp>
      <p:sp>
        <p:nvSpPr>
          <p:cNvPr id="2054" name="灯片编号占位符 2053"/>
          <p:cNvSpPr>
            <a:spLocks noGrp="1"/>
          </p:cNvSpPr>
          <p:nvPr>
            <p:ph type="sldNum" sz="quarter" idx="4"/>
          </p:nvPr>
        </p:nvSpPr>
        <p:spPr>
          <a:xfrm>
            <a:off x="6553200" y="6248400"/>
            <a:ext cx="1905000" cy="457200"/>
          </a:xfrm>
          <a:prstGeom prst="rect">
            <a:avLst/>
          </a:prstGeom>
          <a:noFill/>
          <a:ln w="9525">
            <a:noFill/>
          </a:ln>
        </p:spPr>
        <p:txBody>
          <a:bodyPr anchor="t"/>
          <a:lstStyle>
            <a:lvl1pPr algn="r">
              <a:defRPr sz="1400" b="0">
                <a:ea typeface="宋体" pitchFamily="2" charset="-122"/>
              </a:defRPr>
            </a:lvl1pPr>
          </a:lstStyle>
          <a:p>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a typeface="宋体" pitchFamily="2" charset="-122"/>
            </a:endParaRPr>
          </a:p>
        </p:txBody>
      </p:sp>
    </p:spTree>
  </p:cSld>
  <p:clrMapOvr>
    <a:masterClrMapping/>
  </p:clrMapOvr>
  <p:hf sldNum="0"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Times New Roman" panose="02020503050405090304" pitchFamily="18" charset="0"/>
              <a:ea typeface="宋体" pitchFamily="2" charset="-122"/>
            </a:endParaRPr>
          </a:p>
        </p:txBody>
      </p:sp>
      <p:sp>
        <p:nvSpPr>
          <p:cNvPr id="5" name="页脚占位符 4"/>
          <p:cNvSpPr>
            <a:spLocks noGrp="1"/>
          </p:cNvSpPr>
          <p:nvPr>
            <p:ph type="ftr" sz="quarter" idx="11"/>
          </p:nvPr>
        </p:nvSpPr>
        <p:spPr/>
        <p:txBody>
          <a:bodyPr/>
          <a:lstStyle/>
          <a:p>
            <a:pPr lvl="0"/>
            <a:endParaRPr lang="zh-CN" altLang="en-US" dirty="0">
              <a:latin typeface="Times New Roman" panose="02020503050405090304" pitchFamily="18"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a typeface="宋体" pitchFamily="2" charset="-122"/>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lang="zh-CN" altLang="en-US" dirty="0">
              <a:latin typeface="Times New Roman" panose="02020503050405090304" pitchFamily="18" charset="0"/>
              <a:ea typeface="宋体" pitchFamily="2" charset="-122"/>
            </a:endParaRPr>
          </a:p>
        </p:txBody>
      </p:sp>
      <p:sp>
        <p:nvSpPr>
          <p:cNvPr id="5" name="页脚占位符 4"/>
          <p:cNvSpPr>
            <a:spLocks noGrp="1"/>
          </p:cNvSpPr>
          <p:nvPr>
            <p:ph type="ftr" sz="quarter" idx="11"/>
          </p:nvPr>
        </p:nvSpPr>
        <p:spPr/>
        <p:txBody>
          <a:bodyPr/>
          <a:lstStyle/>
          <a:p>
            <a:pPr lvl="0"/>
            <a:endParaRPr lang="zh-CN" altLang="en-US" dirty="0">
              <a:latin typeface="Times New Roman" panose="02020503050405090304" pitchFamily="18"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a typeface="宋体" pitchFamily="2" charset="-122"/>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08476"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9724" y="1981200"/>
            <a:ext cx="3808476"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dirty="0">
              <a:latin typeface="Times New Roman" panose="02020503050405090304" pitchFamily="18" charset="0"/>
              <a:ea typeface="宋体" pitchFamily="2" charset="-122"/>
            </a:endParaRPr>
          </a:p>
        </p:txBody>
      </p:sp>
      <p:sp>
        <p:nvSpPr>
          <p:cNvPr id="6" name="页脚占位符 5"/>
          <p:cNvSpPr>
            <a:spLocks noGrp="1"/>
          </p:cNvSpPr>
          <p:nvPr>
            <p:ph type="ftr" sz="quarter" idx="11"/>
          </p:nvPr>
        </p:nvSpPr>
        <p:spPr/>
        <p:txBody>
          <a:bodyPr/>
          <a:lstStyle/>
          <a:p>
            <a:pPr lvl="0"/>
            <a:endParaRPr lang="zh-CN" altLang="en-US" dirty="0">
              <a:latin typeface="Times New Roman" panose="02020503050405090304" pitchFamily="18"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a typeface="宋体" pitchFamily="2" charset="-122"/>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lang="zh-CN" altLang="en-US" dirty="0">
              <a:latin typeface="Times New Roman" panose="02020503050405090304" pitchFamily="18" charset="0"/>
              <a:ea typeface="宋体" pitchFamily="2" charset="-122"/>
            </a:endParaRPr>
          </a:p>
        </p:txBody>
      </p:sp>
      <p:sp>
        <p:nvSpPr>
          <p:cNvPr id="8" name="页脚占位符 7"/>
          <p:cNvSpPr>
            <a:spLocks noGrp="1"/>
          </p:cNvSpPr>
          <p:nvPr>
            <p:ph type="ftr" sz="quarter" idx="11"/>
          </p:nvPr>
        </p:nvSpPr>
        <p:spPr/>
        <p:txBody>
          <a:bodyPr/>
          <a:lstStyle/>
          <a:p>
            <a:pPr lvl="0"/>
            <a:endParaRPr lang="zh-CN" altLang="en-US" dirty="0">
              <a:latin typeface="Times New Roman" panose="02020503050405090304" pitchFamily="18"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a typeface="宋体" pitchFamily="2" charset="-122"/>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lang="zh-CN" altLang="en-US" dirty="0">
              <a:latin typeface="Times New Roman" panose="02020503050405090304" pitchFamily="18" charset="0"/>
              <a:ea typeface="宋体" pitchFamily="2" charset="-122"/>
            </a:endParaRPr>
          </a:p>
        </p:txBody>
      </p:sp>
      <p:sp>
        <p:nvSpPr>
          <p:cNvPr id="4" name="页脚占位符 3"/>
          <p:cNvSpPr>
            <a:spLocks noGrp="1"/>
          </p:cNvSpPr>
          <p:nvPr>
            <p:ph type="ftr" sz="quarter" idx="11"/>
          </p:nvPr>
        </p:nvSpPr>
        <p:spPr/>
        <p:txBody>
          <a:bodyPr/>
          <a:lstStyle/>
          <a:p>
            <a:pPr lvl="0"/>
            <a:endParaRPr lang="zh-CN" altLang="en-US" dirty="0">
              <a:latin typeface="Times New Roman" panose="02020503050405090304" pitchFamily="18"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a typeface="宋体" pitchFamily="2" charset="-122"/>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Times New Roman" panose="02020503050405090304" pitchFamily="18" charset="0"/>
              <a:ea typeface="宋体" pitchFamily="2" charset="-122"/>
            </a:endParaRPr>
          </a:p>
        </p:txBody>
      </p:sp>
      <p:sp>
        <p:nvSpPr>
          <p:cNvPr id="3" name="页脚占位符 2"/>
          <p:cNvSpPr>
            <a:spLocks noGrp="1"/>
          </p:cNvSpPr>
          <p:nvPr>
            <p:ph type="ftr" sz="quarter" idx="11"/>
          </p:nvPr>
        </p:nvSpPr>
        <p:spPr/>
        <p:txBody>
          <a:bodyPr/>
          <a:lstStyle/>
          <a:p>
            <a:pPr lvl="0"/>
            <a:endParaRPr lang="zh-CN" altLang="en-US" dirty="0">
              <a:latin typeface="Times New Roman" panose="02020503050405090304" pitchFamily="18"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a typeface="宋体" pitchFamily="2"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3" name="页脚占位符 2"/>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Times New Roman" panose="02020503050405090304" pitchFamily="18" charset="0"/>
              <a:ea typeface="宋体" pitchFamily="2" charset="-122"/>
            </a:endParaRPr>
          </a:p>
        </p:txBody>
      </p:sp>
      <p:sp>
        <p:nvSpPr>
          <p:cNvPr id="6" name="页脚占位符 5"/>
          <p:cNvSpPr>
            <a:spLocks noGrp="1"/>
          </p:cNvSpPr>
          <p:nvPr>
            <p:ph type="ftr" sz="quarter" idx="11"/>
          </p:nvPr>
        </p:nvSpPr>
        <p:spPr/>
        <p:txBody>
          <a:bodyPr/>
          <a:lstStyle/>
          <a:p>
            <a:pPr lvl="0"/>
            <a:endParaRPr lang="zh-CN" altLang="en-US" dirty="0">
              <a:latin typeface="Times New Roman" panose="02020503050405090304" pitchFamily="18"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a typeface="宋体" pitchFamily="2" charset="-122"/>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Times New Roman" panose="02020503050405090304" pitchFamily="18" charset="0"/>
              <a:ea typeface="宋体" pitchFamily="2" charset="-122"/>
            </a:endParaRPr>
          </a:p>
        </p:txBody>
      </p:sp>
      <p:sp>
        <p:nvSpPr>
          <p:cNvPr id="6" name="页脚占位符 5"/>
          <p:cNvSpPr>
            <a:spLocks noGrp="1"/>
          </p:cNvSpPr>
          <p:nvPr>
            <p:ph type="ftr" sz="quarter" idx="11"/>
          </p:nvPr>
        </p:nvSpPr>
        <p:spPr/>
        <p:txBody>
          <a:bodyPr/>
          <a:lstStyle/>
          <a:p>
            <a:pPr lvl="0"/>
            <a:endParaRPr lang="zh-CN" altLang="en-US" dirty="0">
              <a:latin typeface="Times New Roman" panose="02020503050405090304" pitchFamily="18"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a typeface="宋体" pitchFamily="2" charset="-122"/>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Times New Roman" panose="02020503050405090304" pitchFamily="18" charset="0"/>
              <a:ea typeface="宋体" pitchFamily="2" charset="-122"/>
            </a:endParaRPr>
          </a:p>
        </p:txBody>
      </p:sp>
      <p:sp>
        <p:nvSpPr>
          <p:cNvPr id="5" name="页脚占位符 4"/>
          <p:cNvSpPr>
            <a:spLocks noGrp="1"/>
          </p:cNvSpPr>
          <p:nvPr>
            <p:ph type="ftr" sz="quarter" idx="11"/>
          </p:nvPr>
        </p:nvSpPr>
        <p:spPr/>
        <p:txBody>
          <a:bodyPr/>
          <a:lstStyle/>
          <a:p>
            <a:pPr lvl="0"/>
            <a:endParaRPr lang="zh-CN" altLang="en-US" dirty="0">
              <a:latin typeface="Times New Roman" panose="02020503050405090304" pitchFamily="18"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a typeface="宋体" pitchFamily="2" charset="-122"/>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76200"/>
            <a:ext cx="2286000" cy="6019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76200"/>
            <a:ext cx="6725478" cy="6019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Times New Roman" panose="02020503050405090304" pitchFamily="18" charset="0"/>
              <a:ea typeface="宋体" pitchFamily="2" charset="-122"/>
            </a:endParaRPr>
          </a:p>
        </p:txBody>
      </p:sp>
      <p:sp>
        <p:nvSpPr>
          <p:cNvPr id="5" name="页脚占位符 4"/>
          <p:cNvSpPr>
            <a:spLocks noGrp="1"/>
          </p:cNvSpPr>
          <p:nvPr>
            <p:ph type="ftr" sz="quarter" idx="11"/>
          </p:nvPr>
        </p:nvSpPr>
        <p:spPr/>
        <p:txBody>
          <a:bodyPr/>
          <a:lstStyle/>
          <a:p>
            <a:pPr lvl="0"/>
            <a:endParaRPr lang="zh-CN" altLang="en-US" dirty="0">
              <a:latin typeface="Times New Roman" panose="02020503050405090304" pitchFamily="18"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a typeface="宋体" pitchFamily="2" charset="-122"/>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buClrTx/>
            </a:pPr>
            <a:endParaRPr lang="zh-CN" altLang="en-US" dirty="0"/>
          </a:p>
        </p:txBody>
      </p:sp>
      <p:sp>
        <p:nvSpPr>
          <p:cNvPr id="5" name="页脚占位符 4"/>
          <p:cNvSpPr>
            <a:spLocks noGrp="1"/>
          </p:cNvSpPr>
          <p:nvPr>
            <p:ph type="ftr" sz="quarter" idx="11"/>
          </p:nvPr>
        </p:nvSpPr>
        <p:spPr/>
        <p:txBody>
          <a:bodyPr/>
          <a:lstStyle/>
          <a:p>
            <a:pPr lvl="0">
              <a:buClrTx/>
            </a:pPr>
            <a:endParaRPr lang="zh-CN" altLang="en-US" dirty="0"/>
          </a:p>
        </p:txBody>
      </p:sp>
      <p:sp>
        <p:nvSpPr>
          <p:cNvPr id="6" name="灯片编号占位符 5"/>
          <p:cNvSpPr>
            <a:spLocks noGrp="1"/>
          </p:cNvSpPr>
          <p:nvPr>
            <p:ph type="sldNum" sz="quarter" idx="12"/>
          </p:nvPr>
        </p:nvSpPr>
        <p:spPr/>
        <p:txBody>
          <a:bodyPr/>
          <a:lstStyle/>
          <a:p>
            <a:pPr lvl="0">
              <a:buClrTx/>
            </a:pPr>
            <a:fld id="{9A0DB2DC-4C9A-4742-B13C-FB6460FD3503}" type="slidenum">
              <a:rPr lang="zh-CN" altLang="en-US" dirty="0"/>
              <a:t>‹#›</a:t>
            </a:fld>
            <a:endParaRPr lang="zh-CN" altLang="en-US" dirty="0"/>
          </a:p>
        </p:txBody>
      </p:sp>
    </p:spTree>
  </p:cSld>
  <p:clrMapOvr>
    <a:masterClrMapping/>
  </p:clrMapOvr>
  <p:transition>
    <p:blinds dir="vert"/>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buClrTx/>
            </a:pPr>
            <a:endParaRPr lang="zh-CN" altLang="en-US" dirty="0"/>
          </a:p>
        </p:txBody>
      </p:sp>
      <p:sp>
        <p:nvSpPr>
          <p:cNvPr id="5" name="页脚占位符 4"/>
          <p:cNvSpPr>
            <a:spLocks noGrp="1"/>
          </p:cNvSpPr>
          <p:nvPr>
            <p:ph type="ftr" sz="quarter" idx="11"/>
          </p:nvPr>
        </p:nvSpPr>
        <p:spPr/>
        <p:txBody>
          <a:bodyPr/>
          <a:lstStyle/>
          <a:p>
            <a:pPr lvl="0">
              <a:buClrTx/>
            </a:pPr>
            <a:endParaRPr lang="zh-CN" altLang="en-US" dirty="0"/>
          </a:p>
        </p:txBody>
      </p:sp>
      <p:sp>
        <p:nvSpPr>
          <p:cNvPr id="6" name="灯片编号占位符 5"/>
          <p:cNvSpPr>
            <a:spLocks noGrp="1"/>
          </p:cNvSpPr>
          <p:nvPr>
            <p:ph type="sldNum" sz="quarter" idx="12"/>
          </p:nvPr>
        </p:nvSpPr>
        <p:spPr/>
        <p:txBody>
          <a:bodyPr/>
          <a:lstStyle/>
          <a:p>
            <a:pPr lvl="0">
              <a:buClrTx/>
            </a:pPr>
            <a:fld id="{9A0DB2DC-4C9A-4742-B13C-FB6460FD3503}" type="slidenum">
              <a:rPr lang="zh-CN" altLang="en-US" dirty="0"/>
              <a:t>‹#›</a:t>
            </a:fld>
            <a:endParaRPr lang="zh-CN" altLang="en-US" dirty="0"/>
          </a:p>
        </p:txBody>
      </p:sp>
    </p:spTree>
  </p:cSld>
  <p:clrMapOvr>
    <a:masterClrMapping/>
  </p:clrMapOvr>
  <p:transition>
    <p:blinds dir="vert"/>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buClrTx/>
            </a:pPr>
            <a:endParaRPr lang="zh-CN" altLang="en-US" dirty="0"/>
          </a:p>
        </p:txBody>
      </p:sp>
      <p:sp>
        <p:nvSpPr>
          <p:cNvPr id="5" name="页脚占位符 4"/>
          <p:cNvSpPr>
            <a:spLocks noGrp="1"/>
          </p:cNvSpPr>
          <p:nvPr>
            <p:ph type="ftr" sz="quarter" idx="11"/>
          </p:nvPr>
        </p:nvSpPr>
        <p:spPr/>
        <p:txBody>
          <a:bodyPr/>
          <a:lstStyle/>
          <a:p>
            <a:pPr lvl="0">
              <a:buClrTx/>
            </a:pPr>
            <a:endParaRPr lang="zh-CN" altLang="en-US" dirty="0"/>
          </a:p>
        </p:txBody>
      </p:sp>
      <p:sp>
        <p:nvSpPr>
          <p:cNvPr id="6" name="灯片编号占位符 5"/>
          <p:cNvSpPr>
            <a:spLocks noGrp="1"/>
          </p:cNvSpPr>
          <p:nvPr>
            <p:ph type="sldNum" sz="quarter" idx="12"/>
          </p:nvPr>
        </p:nvSpPr>
        <p:spPr/>
        <p:txBody>
          <a:bodyPr/>
          <a:lstStyle/>
          <a:p>
            <a:pPr lvl="0">
              <a:buClrTx/>
            </a:pPr>
            <a:fld id="{9A0DB2DC-4C9A-4742-B13C-FB6460FD3503}" type="slidenum">
              <a:rPr lang="zh-CN" altLang="en-US" dirty="0"/>
              <a:t>‹#›</a:t>
            </a:fld>
            <a:endParaRPr lang="zh-CN" altLang="en-US" dirty="0"/>
          </a:p>
        </p:txBody>
      </p:sp>
    </p:spTree>
  </p:cSld>
  <p:clrMapOvr>
    <a:masterClrMapping/>
  </p:clrMapOvr>
  <p:transition>
    <p:blinds dir="vert"/>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buClrTx/>
            </a:pPr>
            <a:endParaRPr lang="zh-CN" altLang="en-US" dirty="0"/>
          </a:p>
        </p:txBody>
      </p:sp>
      <p:sp>
        <p:nvSpPr>
          <p:cNvPr id="6" name="页脚占位符 5"/>
          <p:cNvSpPr>
            <a:spLocks noGrp="1"/>
          </p:cNvSpPr>
          <p:nvPr>
            <p:ph type="ftr" sz="quarter" idx="11"/>
          </p:nvPr>
        </p:nvSpPr>
        <p:spPr/>
        <p:txBody>
          <a:bodyPr/>
          <a:lstStyle/>
          <a:p>
            <a:pPr lvl="0">
              <a:buClrTx/>
            </a:pPr>
            <a:endParaRPr lang="zh-CN" altLang="en-US" dirty="0"/>
          </a:p>
        </p:txBody>
      </p:sp>
      <p:sp>
        <p:nvSpPr>
          <p:cNvPr id="7" name="灯片编号占位符 6"/>
          <p:cNvSpPr>
            <a:spLocks noGrp="1"/>
          </p:cNvSpPr>
          <p:nvPr>
            <p:ph type="sldNum" sz="quarter" idx="12"/>
          </p:nvPr>
        </p:nvSpPr>
        <p:spPr/>
        <p:txBody>
          <a:bodyPr/>
          <a:lstStyle/>
          <a:p>
            <a:pPr lvl="0">
              <a:buClrTx/>
            </a:pPr>
            <a:fld id="{9A0DB2DC-4C9A-4742-B13C-FB6460FD3503}" type="slidenum">
              <a:rPr lang="zh-CN" altLang="en-US" dirty="0"/>
              <a:t>‹#›</a:t>
            </a:fld>
            <a:endParaRPr lang="zh-CN" altLang="en-US" dirty="0"/>
          </a:p>
        </p:txBody>
      </p:sp>
    </p:spTree>
  </p:cSld>
  <p:clrMapOvr>
    <a:masterClrMapping/>
  </p:clrMapOvr>
  <p:transition>
    <p:blinds dir="vert"/>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buClrTx/>
            </a:pPr>
            <a:endParaRPr lang="zh-CN" altLang="en-US" dirty="0"/>
          </a:p>
        </p:txBody>
      </p:sp>
      <p:sp>
        <p:nvSpPr>
          <p:cNvPr id="8" name="页脚占位符 7"/>
          <p:cNvSpPr>
            <a:spLocks noGrp="1"/>
          </p:cNvSpPr>
          <p:nvPr>
            <p:ph type="ftr" sz="quarter" idx="11"/>
          </p:nvPr>
        </p:nvSpPr>
        <p:spPr/>
        <p:txBody>
          <a:bodyPr/>
          <a:lstStyle/>
          <a:p>
            <a:pPr lvl="0">
              <a:buClrTx/>
            </a:pPr>
            <a:endParaRPr lang="zh-CN" altLang="en-US" dirty="0"/>
          </a:p>
        </p:txBody>
      </p:sp>
      <p:sp>
        <p:nvSpPr>
          <p:cNvPr id="9" name="灯片编号占位符 8"/>
          <p:cNvSpPr>
            <a:spLocks noGrp="1"/>
          </p:cNvSpPr>
          <p:nvPr>
            <p:ph type="sldNum" sz="quarter" idx="12"/>
          </p:nvPr>
        </p:nvSpPr>
        <p:spPr/>
        <p:txBody>
          <a:bodyPr/>
          <a:lstStyle/>
          <a:p>
            <a:pPr lvl="0">
              <a:buClrTx/>
            </a:pPr>
            <a:fld id="{9A0DB2DC-4C9A-4742-B13C-FB6460FD3503}" type="slidenum">
              <a:rPr lang="zh-CN" altLang="en-US" dirty="0"/>
              <a:t>‹#›</a:t>
            </a:fld>
            <a:endParaRPr lang="zh-CN" altLang="en-US" dirty="0"/>
          </a:p>
        </p:txBody>
      </p:sp>
    </p:spTree>
  </p:cSld>
  <p:clrMapOvr>
    <a:masterClrMapping/>
  </p:clrMapOvr>
  <p:transition>
    <p:blinds dir="vert"/>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buClrTx/>
            </a:pPr>
            <a:endParaRPr lang="zh-CN" altLang="en-US" dirty="0"/>
          </a:p>
        </p:txBody>
      </p:sp>
      <p:sp>
        <p:nvSpPr>
          <p:cNvPr id="4" name="页脚占位符 3"/>
          <p:cNvSpPr>
            <a:spLocks noGrp="1"/>
          </p:cNvSpPr>
          <p:nvPr>
            <p:ph type="ftr" sz="quarter" idx="11"/>
          </p:nvPr>
        </p:nvSpPr>
        <p:spPr/>
        <p:txBody>
          <a:bodyPr/>
          <a:lstStyle/>
          <a:p>
            <a:pPr lvl="0">
              <a:buClrTx/>
            </a:pPr>
            <a:endParaRPr lang="zh-CN" altLang="en-US" dirty="0"/>
          </a:p>
        </p:txBody>
      </p:sp>
      <p:sp>
        <p:nvSpPr>
          <p:cNvPr id="5" name="灯片编号占位符 4"/>
          <p:cNvSpPr>
            <a:spLocks noGrp="1"/>
          </p:cNvSpPr>
          <p:nvPr>
            <p:ph type="sldNum" sz="quarter" idx="12"/>
          </p:nvPr>
        </p:nvSpPr>
        <p:spPr/>
        <p:txBody>
          <a:bodyPr/>
          <a:lstStyle/>
          <a:p>
            <a:pPr lvl="0">
              <a:buClrTx/>
            </a:pPr>
            <a:fld id="{9A0DB2DC-4C9A-4742-B13C-FB6460FD3503}" type="slidenum">
              <a:rPr lang="zh-CN" altLang="en-US" dirty="0"/>
              <a:t>‹#›</a:t>
            </a:fld>
            <a:endParaRPr lang="zh-CN" altLang="en-US" dirty="0"/>
          </a:p>
        </p:txBody>
      </p:sp>
    </p:spTree>
  </p:cSld>
  <p:clrMapOvr>
    <a:masterClrMapping/>
  </p:clrMapOvr>
  <p:transition>
    <p:blinds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buClrTx/>
            </a:pPr>
            <a:endParaRPr lang="zh-CN" altLang="en-US" dirty="0"/>
          </a:p>
        </p:txBody>
      </p:sp>
      <p:sp>
        <p:nvSpPr>
          <p:cNvPr id="3" name="页脚占位符 2"/>
          <p:cNvSpPr>
            <a:spLocks noGrp="1"/>
          </p:cNvSpPr>
          <p:nvPr>
            <p:ph type="ftr" sz="quarter" idx="11"/>
          </p:nvPr>
        </p:nvSpPr>
        <p:spPr/>
        <p:txBody>
          <a:bodyPr/>
          <a:lstStyle/>
          <a:p>
            <a:pPr lvl="0">
              <a:buClrTx/>
            </a:pPr>
            <a:endParaRPr lang="zh-CN" altLang="en-US" dirty="0"/>
          </a:p>
        </p:txBody>
      </p:sp>
      <p:sp>
        <p:nvSpPr>
          <p:cNvPr id="4" name="灯片编号占位符 3"/>
          <p:cNvSpPr>
            <a:spLocks noGrp="1"/>
          </p:cNvSpPr>
          <p:nvPr>
            <p:ph type="sldNum" sz="quarter" idx="12"/>
          </p:nvPr>
        </p:nvSpPr>
        <p:spPr/>
        <p:txBody>
          <a:bodyPr/>
          <a:lstStyle/>
          <a:p>
            <a:pPr lvl="0">
              <a:buClrTx/>
            </a:pPr>
            <a:fld id="{9A0DB2DC-4C9A-4742-B13C-FB6460FD3503}" type="slidenum">
              <a:rPr lang="zh-CN" altLang="en-US" dirty="0"/>
              <a:t>‹#›</a:t>
            </a:fld>
            <a:endParaRPr lang="zh-CN" altLang="en-US" dirty="0"/>
          </a:p>
        </p:txBody>
      </p:sp>
    </p:spTree>
  </p:cSld>
  <p:clrMapOvr>
    <a:masterClrMapping/>
  </p:clrMapOvr>
  <p:transition>
    <p:blinds dir="vert"/>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buClrTx/>
            </a:pPr>
            <a:endParaRPr lang="zh-CN" altLang="en-US" dirty="0"/>
          </a:p>
        </p:txBody>
      </p:sp>
      <p:sp>
        <p:nvSpPr>
          <p:cNvPr id="6" name="页脚占位符 5"/>
          <p:cNvSpPr>
            <a:spLocks noGrp="1"/>
          </p:cNvSpPr>
          <p:nvPr>
            <p:ph type="ftr" sz="quarter" idx="11"/>
          </p:nvPr>
        </p:nvSpPr>
        <p:spPr/>
        <p:txBody>
          <a:bodyPr/>
          <a:lstStyle/>
          <a:p>
            <a:pPr lvl="0">
              <a:buClrTx/>
            </a:pPr>
            <a:endParaRPr lang="zh-CN" altLang="en-US" dirty="0"/>
          </a:p>
        </p:txBody>
      </p:sp>
      <p:sp>
        <p:nvSpPr>
          <p:cNvPr id="7" name="灯片编号占位符 6"/>
          <p:cNvSpPr>
            <a:spLocks noGrp="1"/>
          </p:cNvSpPr>
          <p:nvPr>
            <p:ph type="sldNum" sz="quarter" idx="12"/>
          </p:nvPr>
        </p:nvSpPr>
        <p:spPr/>
        <p:txBody>
          <a:bodyPr/>
          <a:lstStyle/>
          <a:p>
            <a:pPr lvl="0">
              <a:buClrTx/>
            </a:pPr>
            <a:fld id="{9A0DB2DC-4C9A-4742-B13C-FB6460FD3503}" type="slidenum">
              <a:rPr lang="zh-CN" altLang="en-US" dirty="0"/>
              <a:t>‹#›</a:t>
            </a:fld>
            <a:endParaRPr lang="zh-CN" altLang="en-US" dirty="0"/>
          </a:p>
        </p:txBody>
      </p:sp>
    </p:spTree>
  </p:cSld>
  <p:clrMapOvr>
    <a:masterClrMapping/>
  </p:clrMapOvr>
  <p:transition>
    <p:blinds dir="vert"/>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buClrTx/>
            </a:pPr>
            <a:endParaRPr lang="zh-CN" altLang="en-US" dirty="0"/>
          </a:p>
        </p:txBody>
      </p:sp>
      <p:sp>
        <p:nvSpPr>
          <p:cNvPr id="6" name="页脚占位符 5"/>
          <p:cNvSpPr>
            <a:spLocks noGrp="1"/>
          </p:cNvSpPr>
          <p:nvPr>
            <p:ph type="ftr" sz="quarter" idx="11"/>
          </p:nvPr>
        </p:nvSpPr>
        <p:spPr/>
        <p:txBody>
          <a:bodyPr/>
          <a:lstStyle/>
          <a:p>
            <a:pPr lvl="0">
              <a:buClrTx/>
            </a:pPr>
            <a:endParaRPr lang="zh-CN" altLang="en-US" dirty="0"/>
          </a:p>
        </p:txBody>
      </p:sp>
      <p:sp>
        <p:nvSpPr>
          <p:cNvPr id="7" name="灯片编号占位符 6"/>
          <p:cNvSpPr>
            <a:spLocks noGrp="1"/>
          </p:cNvSpPr>
          <p:nvPr>
            <p:ph type="sldNum" sz="quarter" idx="12"/>
          </p:nvPr>
        </p:nvSpPr>
        <p:spPr/>
        <p:txBody>
          <a:bodyPr/>
          <a:lstStyle/>
          <a:p>
            <a:pPr lvl="0">
              <a:buClrTx/>
            </a:pPr>
            <a:fld id="{9A0DB2DC-4C9A-4742-B13C-FB6460FD3503}" type="slidenum">
              <a:rPr lang="zh-CN" altLang="en-US" dirty="0"/>
              <a:t>‹#›</a:t>
            </a:fld>
            <a:endParaRPr lang="zh-CN" altLang="en-US" dirty="0"/>
          </a:p>
        </p:txBody>
      </p:sp>
    </p:spTree>
  </p:cSld>
  <p:clrMapOvr>
    <a:masterClrMapping/>
  </p:clrMapOvr>
  <p:transition>
    <p:blinds dir="vert"/>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buClrTx/>
            </a:pPr>
            <a:endParaRPr lang="zh-CN" altLang="en-US" dirty="0"/>
          </a:p>
        </p:txBody>
      </p:sp>
      <p:sp>
        <p:nvSpPr>
          <p:cNvPr id="5" name="页脚占位符 4"/>
          <p:cNvSpPr>
            <a:spLocks noGrp="1"/>
          </p:cNvSpPr>
          <p:nvPr>
            <p:ph type="ftr" sz="quarter" idx="11"/>
          </p:nvPr>
        </p:nvSpPr>
        <p:spPr/>
        <p:txBody>
          <a:bodyPr/>
          <a:lstStyle/>
          <a:p>
            <a:pPr lvl="0">
              <a:buClrTx/>
            </a:pPr>
            <a:endParaRPr lang="zh-CN" altLang="en-US" dirty="0"/>
          </a:p>
        </p:txBody>
      </p:sp>
      <p:sp>
        <p:nvSpPr>
          <p:cNvPr id="6" name="灯片编号占位符 5"/>
          <p:cNvSpPr>
            <a:spLocks noGrp="1"/>
          </p:cNvSpPr>
          <p:nvPr>
            <p:ph type="sldNum" sz="quarter" idx="12"/>
          </p:nvPr>
        </p:nvSpPr>
        <p:spPr/>
        <p:txBody>
          <a:bodyPr/>
          <a:lstStyle/>
          <a:p>
            <a:pPr lvl="0">
              <a:buClrTx/>
            </a:pPr>
            <a:fld id="{9A0DB2DC-4C9A-4742-B13C-FB6460FD3503}" type="slidenum">
              <a:rPr lang="zh-CN" altLang="en-US" dirty="0"/>
              <a:t>‹#›</a:t>
            </a:fld>
            <a:endParaRPr lang="zh-CN" altLang="en-US" dirty="0"/>
          </a:p>
        </p:txBody>
      </p:sp>
    </p:spTree>
  </p:cSld>
  <p:clrMapOvr>
    <a:masterClrMapping/>
  </p:clrMapOvr>
  <p:transition>
    <p:blinds dir="vert"/>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buClrTx/>
            </a:pPr>
            <a:endParaRPr lang="zh-CN" altLang="en-US" dirty="0"/>
          </a:p>
        </p:txBody>
      </p:sp>
      <p:sp>
        <p:nvSpPr>
          <p:cNvPr id="5" name="页脚占位符 4"/>
          <p:cNvSpPr>
            <a:spLocks noGrp="1"/>
          </p:cNvSpPr>
          <p:nvPr>
            <p:ph type="ftr" sz="quarter" idx="11"/>
          </p:nvPr>
        </p:nvSpPr>
        <p:spPr/>
        <p:txBody>
          <a:bodyPr/>
          <a:lstStyle/>
          <a:p>
            <a:pPr lvl="0">
              <a:buClrTx/>
            </a:pPr>
            <a:endParaRPr lang="zh-CN" altLang="en-US" dirty="0"/>
          </a:p>
        </p:txBody>
      </p:sp>
      <p:sp>
        <p:nvSpPr>
          <p:cNvPr id="6" name="灯片编号占位符 5"/>
          <p:cNvSpPr>
            <a:spLocks noGrp="1"/>
          </p:cNvSpPr>
          <p:nvPr>
            <p:ph type="sldNum" sz="quarter" idx="12"/>
          </p:nvPr>
        </p:nvSpPr>
        <p:spPr/>
        <p:txBody>
          <a:bodyPr/>
          <a:lstStyle/>
          <a:p>
            <a:pPr lvl="0">
              <a:buClrTx/>
            </a:pPr>
            <a:fld id="{9A0DB2DC-4C9A-4742-B13C-FB6460FD3503}" type="slidenum">
              <a:rPr lang="zh-CN" altLang="en-US" dirty="0"/>
              <a:t>‹#›</a:t>
            </a:fld>
            <a:endParaRPr lang="zh-CN" altLang="en-US" dirty="0"/>
          </a:p>
        </p:txBody>
      </p:sp>
    </p:spTree>
  </p:cSld>
  <p:clrMapOvr>
    <a:masterClrMapping/>
  </p:clrMapOvr>
  <p:transition>
    <p:blinds dir="vert"/>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buClrTx/>
            </a:pPr>
            <a:endParaRPr lang="zh-CN" altLang="en-US" dirty="0"/>
          </a:p>
        </p:txBody>
      </p:sp>
      <p:sp>
        <p:nvSpPr>
          <p:cNvPr id="6" name="页脚占位符 5"/>
          <p:cNvSpPr>
            <a:spLocks noGrp="1"/>
          </p:cNvSpPr>
          <p:nvPr>
            <p:ph type="ftr" sz="quarter" idx="11"/>
          </p:nvPr>
        </p:nvSpPr>
        <p:spPr/>
        <p:txBody>
          <a:bodyPr/>
          <a:lstStyle/>
          <a:p>
            <a:pPr lvl="0">
              <a:buClrTx/>
            </a:pPr>
            <a:endParaRPr lang="zh-CN" altLang="en-US" dirty="0"/>
          </a:p>
        </p:txBody>
      </p:sp>
      <p:sp>
        <p:nvSpPr>
          <p:cNvPr id="7" name="灯片编号占位符 6"/>
          <p:cNvSpPr>
            <a:spLocks noGrp="1"/>
          </p:cNvSpPr>
          <p:nvPr>
            <p:ph type="sldNum" sz="quarter" idx="12"/>
          </p:nvPr>
        </p:nvSpPr>
        <p:spPr/>
        <p:txBody>
          <a:bodyPr/>
          <a:lstStyle/>
          <a:p>
            <a:pPr lvl="0">
              <a:buClrTx/>
            </a:pPr>
            <a:fld id="{9A0DB2DC-4C9A-4742-B13C-FB6460FD3503}" type="slidenum">
              <a:rPr lang="zh-CN" altLang="en-US" dirty="0"/>
              <a:t>‹#›</a:t>
            </a:fld>
            <a:endParaRPr lang="zh-CN" altLang="en-US" dirty="0"/>
          </a:p>
        </p:txBody>
      </p:sp>
    </p:spTree>
  </p:cSld>
  <p:clrMapOvr>
    <a:masterClrMapping/>
  </p:clrMapOvr>
  <p:transition>
    <p:blinds dir="vert"/>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pPr lvl="0">
              <a:buClrTx/>
            </a:pPr>
            <a:endParaRPr lang="zh-CN" altLang="en-US" dirty="0"/>
          </a:p>
        </p:txBody>
      </p:sp>
      <p:sp>
        <p:nvSpPr>
          <p:cNvPr id="7" name="页脚占位符 6"/>
          <p:cNvSpPr>
            <a:spLocks noGrp="1"/>
          </p:cNvSpPr>
          <p:nvPr>
            <p:ph type="ftr" sz="quarter" idx="11"/>
          </p:nvPr>
        </p:nvSpPr>
        <p:spPr/>
        <p:txBody>
          <a:bodyPr/>
          <a:lstStyle/>
          <a:p>
            <a:pPr lvl="0">
              <a:buClrTx/>
            </a:pPr>
            <a:endParaRPr lang="zh-CN" altLang="en-US" dirty="0"/>
          </a:p>
        </p:txBody>
      </p:sp>
      <p:sp>
        <p:nvSpPr>
          <p:cNvPr id="8" name="灯片编号占位符 7"/>
          <p:cNvSpPr>
            <a:spLocks noGrp="1"/>
          </p:cNvSpPr>
          <p:nvPr>
            <p:ph type="sldNum" sz="quarter" idx="12"/>
          </p:nvPr>
        </p:nvSpPr>
        <p:spPr/>
        <p:txBody>
          <a:bodyPr/>
          <a:lstStyle/>
          <a:p>
            <a:pPr lvl="0">
              <a:buClrTx/>
            </a:pPr>
            <a:fld id="{9A0DB2DC-4C9A-4742-B13C-FB6460FD3503}" type="slidenum">
              <a:rPr lang="zh-CN" altLang="en-US" dirty="0"/>
              <a:t>‹#›</a:t>
            </a:fld>
            <a:endParaRPr lang="zh-CN" altLang="en-US" dirty="0"/>
          </a:p>
        </p:txBody>
      </p:sp>
    </p:spTree>
  </p:cSld>
  <p:clrMapOvr>
    <a:masterClrMapping/>
  </p:clrMapOvr>
  <p:transition>
    <p:blinds dir="vert"/>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矩形 4"/>
          <p:cNvSpPr/>
          <p:nvPr userDrawn="1"/>
        </p:nvSpPr>
        <p:spPr>
          <a:xfrm>
            <a:off x="1588" y="1930400"/>
            <a:ext cx="9144000" cy="2484438"/>
          </a:xfrm>
          <a:prstGeom prst="rect">
            <a:avLst/>
          </a:prstGeom>
          <a:solidFill>
            <a:srgbClr val="9EDA18"/>
          </a:solidFill>
          <a:ln>
            <a:solidFill>
              <a:srgbClr val="9EDA1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p:cNvSpPr/>
          <p:nvPr userDrawn="1"/>
        </p:nvSpPr>
        <p:spPr>
          <a:xfrm>
            <a:off x="0" y="4524375"/>
            <a:ext cx="9144000" cy="5397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userDrawn="1"/>
        </p:nvSpPr>
        <p:spPr>
          <a:xfrm>
            <a:off x="0" y="1779588"/>
            <a:ext cx="9144000" cy="5397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矩形 1"/>
          <p:cNvSpPr/>
          <p:nvPr userDrawn="1"/>
        </p:nvSpPr>
        <p:spPr>
          <a:xfrm>
            <a:off x="-36512" y="0"/>
            <a:ext cx="9180512" cy="981075"/>
          </a:xfrm>
          <a:prstGeom prst="rect">
            <a:avLst/>
          </a:prstGeom>
          <a:solidFill>
            <a:srgbClr val="9EDA18"/>
          </a:solidFill>
          <a:ln>
            <a:solidFill>
              <a:srgbClr val="9EDA1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cxnSp>
        <p:nvCxnSpPr>
          <p:cNvPr id="7" name="直接连接符 6"/>
          <p:cNvCxnSpPr/>
          <p:nvPr userDrawn="1"/>
        </p:nvCxnSpPr>
        <p:spPr>
          <a:xfrm>
            <a:off x="0" y="6272213"/>
            <a:ext cx="9144000"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0" name="圆角矩形 9"/>
          <p:cNvSpPr/>
          <p:nvPr userDrawn="1"/>
        </p:nvSpPr>
        <p:spPr>
          <a:xfrm>
            <a:off x="467544" y="188640"/>
            <a:ext cx="1728192" cy="6220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userDrawn="1"/>
        </p:nvCxnSpPr>
        <p:spPr>
          <a:xfrm>
            <a:off x="0" y="6272213"/>
            <a:ext cx="9144000" cy="0"/>
          </a:xfrm>
          <a:prstGeom prst="line">
            <a:avLst/>
          </a:prstGeom>
          <a:ln w="88900" cmpd="thickThin">
            <a:solidFill>
              <a:srgbClr val="60B40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矩形 1"/>
          <p:cNvSpPr/>
          <p:nvPr userDrawn="1"/>
        </p:nvSpPr>
        <p:spPr>
          <a:xfrm>
            <a:off x="0" y="0"/>
            <a:ext cx="9144000" cy="692150"/>
          </a:xfrm>
          <a:prstGeom prst="rect">
            <a:avLst/>
          </a:prstGeom>
          <a:solidFill>
            <a:srgbClr val="9EDA18"/>
          </a:solidFill>
          <a:ln>
            <a:solidFill>
              <a:srgbClr val="9EDA1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8" name="Group 108"/>
          <p:cNvGrpSpPr/>
          <p:nvPr userDrawn="1"/>
        </p:nvGrpSpPr>
        <p:grpSpPr bwMode="auto">
          <a:xfrm>
            <a:off x="3665538" y="1970088"/>
            <a:ext cx="3570287" cy="2235200"/>
            <a:chOff x="1824" y="3063"/>
            <a:chExt cx="964" cy="876"/>
          </a:xfrm>
        </p:grpSpPr>
        <p:sp>
          <p:nvSpPr>
            <p:cNvPr id="19" name="Freeform 59"/>
            <p:cNvSpPr/>
            <p:nvPr/>
          </p:nvSpPr>
          <p:spPr bwMode="auto">
            <a:xfrm>
              <a:off x="1866" y="3070"/>
              <a:ext cx="922" cy="869"/>
            </a:xfrm>
            <a:custGeom>
              <a:avLst/>
              <a:gdLst>
                <a:gd name="T0" fmla="*/ 1 w 1302"/>
                <a:gd name="T1" fmla="*/ 1 h 1231"/>
                <a:gd name="T2" fmla="*/ 1 w 1302"/>
                <a:gd name="T3" fmla="*/ 0 h 1231"/>
                <a:gd name="T4" fmla="*/ 2 w 1302"/>
                <a:gd name="T5" fmla="*/ 1 h 1231"/>
                <a:gd name="T6" fmla="*/ 2 w 1302"/>
                <a:gd name="T7" fmla="*/ 1 h 1231"/>
                <a:gd name="T8" fmla="*/ 1 w 1302"/>
                <a:gd name="T9" fmla="*/ 1 h 1231"/>
                <a:gd name="T10" fmla="*/ 1 w 1302"/>
                <a:gd name="T11" fmla="*/ 1 h 1231"/>
                <a:gd name="T12" fmla="*/ 1 w 1302"/>
                <a:gd name="T13" fmla="*/ 1 h 1231"/>
                <a:gd name="T14" fmla="*/ 1 w 1302"/>
                <a:gd name="T15" fmla="*/ 1 h 1231"/>
                <a:gd name="T16" fmla="*/ 1 w 1302"/>
                <a:gd name="T17" fmla="*/ 1 h 1231"/>
                <a:gd name="T18" fmla="*/ 1 w 1302"/>
                <a:gd name="T19" fmla="*/ 1 h 1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02"/>
                <a:gd name="T31" fmla="*/ 0 h 1231"/>
                <a:gd name="T32" fmla="*/ 1302 w 1302"/>
                <a:gd name="T33" fmla="*/ 1231 h 1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02" h="1231">
                  <a:moveTo>
                    <a:pt x="1115" y="10"/>
                  </a:moveTo>
                  <a:cubicBezTo>
                    <a:pt x="1197" y="0"/>
                    <a:pt x="1197" y="0"/>
                    <a:pt x="1197" y="0"/>
                  </a:cubicBezTo>
                  <a:cubicBezTo>
                    <a:pt x="1197" y="0"/>
                    <a:pt x="1186" y="352"/>
                    <a:pt x="1218" y="684"/>
                  </a:cubicBezTo>
                  <a:cubicBezTo>
                    <a:pt x="1241" y="915"/>
                    <a:pt x="1302" y="1228"/>
                    <a:pt x="1302" y="1228"/>
                  </a:cubicBezTo>
                  <a:cubicBezTo>
                    <a:pt x="1302" y="1228"/>
                    <a:pt x="977" y="1199"/>
                    <a:pt x="650" y="1204"/>
                  </a:cubicBezTo>
                  <a:cubicBezTo>
                    <a:pt x="324" y="1208"/>
                    <a:pt x="6" y="1231"/>
                    <a:pt x="6" y="1231"/>
                  </a:cubicBezTo>
                  <a:cubicBezTo>
                    <a:pt x="6" y="1231"/>
                    <a:pt x="0" y="1152"/>
                    <a:pt x="1" y="883"/>
                  </a:cubicBezTo>
                  <a:cubicBezTo>
                    <a:pt x="1" y="613"/>
                    <a:pt x="76" y="313"/>
                    <a:pt x="76" y="313"/>
                  </a:cubicBezTo>
                  <a:cubicBezTo>
                    <a:pt x="813" y="155"/>
                    <a:pt x="813" y="155"/>
                    <a:pt x="813" y="155"/>
                  </a:cubicBezTo>
                  <a:lnTo>
                    <a:pt x="1115" y="10"/>
                  </a:lnTo>
                  <a:close/>
                </a:path>
              </a:pathLst>
            </a:custGeom>
            <a:solidFill>
              <a:srgbClr val="60B40C"/>
            </a:solidFill>
            <a:ln w="9525">
              <a:noFill/>
              <a:round/>
            </a:ln>
          </p:spPr>
          <p:txBody>
            <a:bodyPr/>
            <a:lstStyle/>
            <a:p>
              <a:endParaRPr lang="zh-CN" altLang="en-US"/>
            </a:p>
          </p:txBody>
        </p:sp>
        <p:sp>
          <p:nvSpPr>
            <p:cNvPr id="20" name="Freeform 60"/>
            <p:cNvSpPr/>
            <p:nvPr/>
          </p:nvSpPr>
          <p:spPr bwMode="auto">
            <a:xfrm>
              <a:off x="1824" y="3063"/>
              <a:ext cx="913" cy="851"/>
            </a:xfrm>
            <a:custGeom>
              <a:avLst/>
              <a:gdLst/>
              <a:ahLst/>
              <a:cxnLst>
                <a:cxn ang="0">
                  <a:pos x="1289" y="1174"/>
                </a:cxn>
                <a:cxn ang="0">
                  <a:pos x="14" y="1203"/>
                </a:cxn>
                <a:cxn ang="0">
                  <a:pos x="23" y="5"/>
                </a:cxn>
                <a:cxn ang="0">
                  <a:pos x="1248" y="0"/>
                </a:cxn>
                <a:cxn ang="0">
                  <a:pos x="1289" y="1174"/>
                </a:cxn>
              </a:cxnLst>
              <a:rect l="0" t="0" r="r" b="b"/>
              <a:pathLst>
                <a:path w="1289" h="1203">
                  <a:moveTo>
                    <a:pt x="1289" y="1174"/>
                  </a:moveTo>
                  <a:cubicBezTo>
                    <a:pt x="864" y="1184"/>
                    <a:pt x="439" y="1194"/>
                    <a:pt x="14" y="1203"/>
                  </a:cubicBezTo>
                  <a:cubicBezTo>
                    <a:pt x="0" y="804"/>
                    <a:pt x="3" y="404"/>
                    <a:pt x="23" y="5"/>
                  </a:cubicBezTo>
                  <a:cubicBezTo>
                    <a:pt x="432" y="3"/>
                    <a:pt x="840" y="2"/>
                    <a:pt x="1248" y="0"/>
                  </a:cubicBezTo>
                  <a:cubicBezTo>
                    <a:pt x="1245" y="392"/>
                    <a:pt x="1259" y="783"/>
                    <a:pt x="1289" y="1174"/>
                  </a:cubicBezTo>
                  <a:close/>
                </a:path>
              </a:pathLst>
            </a:custGeom>
            <a:gradFill rotWithShape="1">
              <a:gsLst>
                <a:gs pos="95000">
                  <a:schemeClr val="bg1">
                    <a:gamma/>
                    <a:shade val="92157"/>
                    <a:invGamma/>
                  </a:schemeClr>
                </a:gs>
                <a:gs pos="100000">
                  <a:schemeClr val="bg1"/>
                </a:gs>
              </a:gsLst>
              <a:lin ang="2700000" scaled="1"/>
            </a:gradFill>
            <a:ln w="9525">
              <a:noFill/>
              <a:round/>
            </a:ln>
          </p:spPr>
          <p:txBody>
            <a:bodyPr/>
            <a:lstStyle/>
            <a:p>
              <a:pPr eaLnBrk="1" hangingPunct="1">
                <a:defRPr/>
              </a:pPr>
              <a:endParaRPr lang="zh-CN" altLang="zh-CN"/>
            </a:p>
          </p:txBody>
        </p:sp>
        <p:grpSp>
          <p:nvGrpSpPr>
            <p:cNvPr id="21" name="Group 99"/>
            <p:cNvGrpSpPr/>
            <p:nvPr/>
          </p:nvGrpSpPr>
          <p:grpSpPr bwMode="auto">
            <a:xfrm>
              <a:off x="2331" y="3137"/>
              <a:ext cx="1" cy="1"/>
              <a:chOff x="2187" y="2948"/>
              <a:chExt cx="1" cy="1"/>
            </a:xfrm>
          </p:grpSpPr>
          <p:sp>
            <p:nvSpPr>
              <p:cNvPr id="22" name="Line 88"/>
              <p:cNvSpPr>
                <a:spLocks noChangeShapeType="1"/>
              </p:cNvSpPr>
              <p:nvPr/>
            </p:nvSpPr>
            <p:spPr bwMode="auto">
              <a:xfrm>
                <a:off x="2187" y="2948"/>
                <a:ext cx="1" cy="1"/>
              </a:xfrm>
              <a:prstGeom prst="line">
                <a:avLst/>
              </a:prstGeom>
              <a:noFill/>
              <a:ln w="9525">
                <a:noFill/>
                <a:round/>
              </a:ln>
            </p:spPr>
            <p:txBody>
              <a:bodyPr/>
              <a:lstStyle/>
              <a:p>
                <a:endParaRPr lang="zh-CN" altLang="en-US"/>
              </a:p>
            </p:txBody>
          </p:sp>
          <p:sp>
            <p:nvSpPr>
              <p:cNvPr id="23" name="Line 89"/>
              <p:cNvSpPr>
                <a:spLocks noChangeShapeType="1"/>
              </p:cNvSpPr>
              <p:nvPr/>
            </p:nvSpPr>
            <p:spPr bwMode="auto">
              <a:xfrm>
                <a:off x="2187" y="2948"/>
                <a:ext cx="1" cy="1"/>
              </a:xfrm>
              <a:prstGeom prst="line">
                <a:avLst/>
              </a:prstGeom>
              <a:noFill/>
              <a:ln w="9525">
                <a:noFill/>
                <a:round/>
              </a:ln>
            </p:spPr>
            <p:txBody>
              <a:bodyPr/>
              <a:lstStyle/>
              <a:p>
                <a:endParaRPr lang="zh-CN" altLang="en-US"/>
              </a:p>
            </p:txBody>
          </p:sp>
        </p:grpSp>
      </p:grpSp>
      <p:grpSp>
        <p:nvGrpSpPr>
          <p:cNvPr id="3" name="Group 43"/>
          <p:cNvGrpSpPr/>
          <p:nvPr userDrawn="1"/>
        </p:nvGrpSpPr>
        <p:grpSpPr bwMode="auto">
          <a:xfrm>
            <a:off x="955675" y="1762125"/>
            <a:ext cx="2606675" cy="2443163"/>
            <a:chOff x="2478" y="576"/>
            <a:chExt cx="934" cy="963"/>
          </a:xfrm>
        </p:grpSpPr>
        <p:sp>
          <p:nvSpPr>
            <p:cNvPr id="4" name="Freeform 44"/>
            <p:cNvSpPr/>
            <p:nvPr/>
          </p:nvSpPr>
          <p:spPr bwMode="auto">
            <a:xfrm>
              <a:off x="2490" y="670"/>
              <a:ext cx="922" cy="869"/>
            </a:xfrm>
            <a:custGeom>
              <a:avLst/>
              <a:gdLst>
                <a:gd name="T0" fmla="*/ 1 w 1302"/>
                <a:gd name="T1" fmla="*/ 1 h 1231"/>
                <a:gd name="T2" fmla="*/ 1 w 1302"/>
                <a:gd name="T3" fmla="*/ 0 h 1231"/>
                <a:gd name="T4" fmla="*/ 2 w 1302"/>
                <a:gd name="T5" fmla="*/ 1 h 1231"/>
                <a:gd name="T6" fmla="*/ 2 w 1302"/>
                <a:gd name="T7" fmla="*/ 1 h 1231"/>
                <a:gd name="T8" fmla="*/ 1 w 1302"/>
                <a:gd name="T9" fmla="*/ 1 h 1231"/>
                <a:gd name="T10" fmla="*/ 1 w 1302"/>
                <a:gd name="T11" fmla="*/ 1 h 1231"/>
                <a:gd name="T12" fmla="*/ 1 w 1302"/>
                <a:gd name="T13" fmla="*/ 1 h 1231"/>
                <a:gd name="T14" fmla="*/ 1 w 1302"/>
                <a:gd name="T15" fmla="*/ 1 h 1231"/>
                <a:gd name="T16" fmla="*/ 1 w 1302"/>
                <a:gd name="T17" fmla="*/ 1 h 1231"/>
                <a:gd name="T18" fmla="*/ 1 w 1302"/>
                <a:gd name="T19" fmla="*/ 1 h 1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02"/>
                <a:gd name="T31" fmla="*/ 0 h 1231"/>
                <a:gd name="T32" fmla="*/ 1302 w 1302"/>
                <a:gd name="T33" fmla="*/ 1231 h 1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02" h="1231">
                  <a:moveTo>
                    <a:pt x="1115" y="10"/>
                  </a:moveTo>
                  <a:cubicBezTo>
                    <a:pt x="1197" y="0"/>
                    <a:pt x="1197" y="0"/>
                    <a:pt x="1197" y="0"/>
                  </a:cubicBezTo>
                  <a:cubicBezTo>
                    <a:pt x="1197" y="0"/>
                    <a:pt x="1186" y="352"/>
                    <a:pt x="1218" y="684"/>
                  </a:cubicBezTo>
                  <a:cubicBezTo>
                    <a:pt x="1241" y="915"/>
                    <a:pt x="1302" y="1228"/>
                    <a:pt x="1302" y="1228"/>
                  </a:cubicBezTo>
                  <a:cubicBezTo>
                    <a:pt x="1302" y="1228"/>
                    <a:pt x="977" y="1199"/>
                    <a:pt x="650" y="1204"/>
                  </a:cubicBezTo>
                  <a:cubicBezTo>
                    <a:pt x="324" y="1208"/>
                    <a:pt x="6" y="1231"/>
                    <a:pt x="6" y="1231"/>
                  </a:cubicBezTo>
                  <a:cubicBezTo>
                    <a:pt x="6" y="1231"/>
                    <a:pt x="0" y="1152"/>
                    <a:pt x="1" y="883"/>
                  </a:cubicBezTo>
                  <a:cubicBezTo>
                    <a:pt x="1" y="613"/>
                    <a:pt x="76" y="313"/>
                    <a:pt x="76" y="313"/>
                  </a:cubicBezTo>
                  <a:cubicBezTo>
                    <a:pt x="813" y="155"/>
                    <a:pt x="813" y="155"/>
                    <a:pt x="813" y="155"/>
                  </a:cubicBezTo>
                  <a:lnTo>
                    <a:pt x="1115" y="10"/>
                  </a:lnTo>
                  <a:close/>
                </a:path>
              </a:pathLst>
            </a:custGeom>
            <a:solidFill>
              <a:srgbClr val="60B40C"/>
            </a:solidFill>
            <a:ln w="9525">
              <a:noFill/>
              <a:round/>
            </a:ln>
          </p:spPr>
          <p:txBody>
            <a:bodyPr/>
            <a:lstStyle/>
            <a:p>
              <a:endParaRPr lang="zh-CN" altLang="en-US"/>
            </a:p>
          </p:txBody>
        </p:sp>
        <p:sp>
          <p:nvSpPr>
            <p:cNvPr id="5" name="Freeform 45"/>
            <p:cNvSpPr/>
            <p:nvPr/>
          </p:nvSpPr>
          <p:spPr bwMode="auto">
            <a:xfrm>
              <a:off x="2478" y="670"/>
              <a:ext cx="913" cy="849"/>
            </a:xfrm>
            <a:custGeom>
              <a:avLst/>
              <a:gdLst>
                <a:gd name="T0" fmla="*/ 5 w 1289"/>
                <a:gd name="T1" fmla="*/ 4 h 1203"/>
                <a:gd name="T2" fmla="*/ 1 w 1289"/>
                <a:gd name="T3" fmla="*/ 4 h 1203"/>
                <a:gd name="T4" fmla="*/ 1 w 1289"/>
                <a:gd name="T5" fmla="*/ 1 h 1203"/>
                <a:gd name="T6" fmla="*/ 5 w 1289"/>
                <a:gd name="T7" fmla="*/ 0 h 1203"/>
                <a:gd name="T8" fmla="*/ 5 w 1289"/>
                <a:gd name="T9" fmla="*/ 4 h 1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9" h="1203">
                  <a:moveTo>
                    <a:pt x="1289" y="1174"/>
                  </a:moveTo>
                  <a:cubicBezTo>
                    <a:pt x="864" y="1184"/>
                    <a:pt x="439" y="1194"/>
                    <a:pt x="14" y="1203"/>
                  </a:cubicBezTo>
                  <a:cubicBezTo>
                    <a:pt x="0" y="804"/>
                    <a:pt x="3" y="404"/>
                    <a:pt x="23" y="5"/>
                  </a:cubicBezTo>
                  <a:cubicBezTo>
                    <a:pt x="432" y="3"/>
                    <a:pt x="840" y="2"/>
                    <a:pt x="1248" y="0"/>
                  </a:cubicBezTo>
                  <a:cubicBezTo>
                    <a:pt x="1245" y="392"/>
                    <a:pt x="1259" y="783"/>
                    <a:pt x="1289" y="1174"/>
                  </a:cubicBezTo>
                  <a:close/>
                </a:path>
              </a:pathLst>
            </a:custGeom>
            <a:gradFill rotWithShape="1">
              <a:gsLst>
                <a:gs pos="0">
                  <a:srgbClr val="EBEBEB"/>
                </a:gs>
                <a:gs pos="85001">
                  <a:srgbClr val="EBEBEB"/>
                </a:gs>
                <a:gs pos="100000">
                  <a:srgbClr val="FFFFFF"/>
                </a:gs>
              </a:gsLst>
              <a:lin ang="2700000" scaled="1"/>
            </a:gradFill>
            <a:ln w="9525">
              <a:noFill/>
              <a:round/>
            </a:ln>
          </p:spPr>
          <p:txBody>
            <a:bodyPr/>
            <a:lstStyle/>
            <a:p>
              <a:endParaRPr lang="zh-CN" altLang="en-US"/>
            </a:p>
          </p:txBody>
        </p:sp>
        <p:grpSp>
          <p:nvGrpSpPr>
            <p:cNvPr id="6" name="Group 46"/>
            <p:cNvGrpSpPr/>
            <p:nvPr/>
          </p:nvGrpSpPr>
          <p:grpSpPr bwMode="auto">
            <a:xfrm>
              <a:off x="3214" y="926"/>
              <a:ext cx="296" cy="313"/>
              <a:chOff x="1088" y="998"/>
              <a:chExt cx="296" cy="313"/>
            </a:xfrm>
          </p:grpSpPr>
          <p:sp>
            <p:nvSpPr>
              <p:cNvPr id="7" name="Line 47"/>
              <p:cNvSpPr>
                <a:spLocks noChangeShapeType="1"/>
              </p:cNvSpPr>
              <p:nvPr/>
            </p:nvSpPr>
            <p:spPr bwMode="auto">
              <a:xfrm>
                <a:off x="1278" y="1262"/>
                <a:ext cx="1" cy="1"/>
              </a:xfrm>
              <a:prstGeom prst="line">
                <a:avLst/>
              </a:prstGeom>
              <a:noFill/>
              <a:ln w="9525">
                <a:noFill/>
                <a:round/>
              </a:ln>
            </p:spPr>
            <p:txBody>
              <a:bodyPr/>
              <a:lstStyle/>
              <a:p>
                <a:endParaRPr lang="zh-CN" altLang="en-US"/>
              </a:p>
            </p:txBody>
          </p:sp>
          <p:sp>
            <p:nvSpPr>
              <p:cNvPr id="8" name="Line 48"/>
              <p:cNvSpPr>
                <a:spLocks noChangeShapeType="1"/>
              </p:cNvSpPr>
              <p:nvPr/>
            </p:nvSpPr>
            <p:spPr bwMode="auto">
              <a:xfrm>
                <a:off x="1278" y="1262"/>
                <a:ext cx="1" cy="1"/>
              </a:xfrm>
              <a:prstGeom prst="line">
                <a:avLst/>
              </a:prstGeom>
              <a:noFill/>
              <a:ln w="9525">
                <a:noFill/>
                <a:round/>
              </a:ln>
            </p:spPr>
            <p:txBody>
              <a:bodyPr/>
              <a:lstStyle/>
              <a:p>
                <a:endParaRPr lang="zh-CN" altLang="en-US"/>
              </a:p>
            </p:txBody>
          </p:sp>
          <p:sp>
            <p:nvSpPr>
              <p:cNvPr id="9" name="Freeform 49"/>
              <p:cNvSpPr/>
              <p:nvPr/>
            </p:nvSpPr>
            <p:spPr bwMode="auto">
              <a:xfrm>
                <a:off x="1092" y="1200"/>
                <a:ext cx="104" cy="111"/>
              </a:xfrm>
              <a:custGeom>
                <a:avLst/>
                <a:gdLst>
                  <a:gd name="T0" fmla="*/ 1 w 161"/>
                  <a:gd name="T1" fmla="*/ 1 h 169"/>
                  <a:gd name="T2" fmla="*/ 1 w 161"/>
                  <a:gd name="T3" fmla="*/ 0 h 169"/>
                  <a:gd name="T4" fmla="*/ 1 w 161"/>
                  <a:gd name="T5" fmla="*/ 1 h 169"/>
                  <a:gd name="T6" fmla="*/ 1 w 161"/>
                  <a:gd name="T7" fmla="*/ 1 h 169"/>
                  <a:gd name="T8" fmla="*/ 1 w 161"/>
                  <a:gd name="T9" fmla="*/ 1 h 169"/>
                  <a:gd name="T10" fmla="*/ 1 w 161"/>
                  <a:gd name="T11" fmla="*/ 1 h 169"/>
                  <a:gd name="T12" fmla="*/ 1 w 161"/>
                  <a:gd name="T13" fmla="*/ 1 h 169"/>
                  <a:gd name="T14" fmla="*/ 1 w 161"/>
                  <a:gd name="T15" fmla="*/ 1 h 169"/>
                  <a:gd name="T16" fmla="*/ 1 w 161"/>
                  <a:gd name="T17" fmla="*/ 1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 h="169">
                    <a:moveTo>
                      <a:pt x="3" y="144"/>
                    </a:moveTo>
                    <a:cubicBezTo>
                      <a:pt x="104" y="0"/>
                      <a:pt x="104" y="0"/>
                      <a:pt x="104" y="0"/>
                    </a:cubicBezTo>
                    <a:cubicBezTo>
                      <a:pt x="97" y="9"/>
                      <a:pt x="97" y="23"/>
                      <a:pt x="104" y="36"/>
                    </a:cubicBezTo>
                    <a:cubicBezTo>
                      <a:pt x="114" y="54"/>
                      <a:pt x="137" y="63"/>
                      <a:pt x="154" y="56"/>
                    </a:cubicBezTo>
                    <a:cubicBezTo>
                      <a:pt x="156" y="55"/>
                      <a:pt x="159" y="54"/>
                      <a:pt x="161" y="52"/>
                    </a:cubicBezTo>
                    <a:cubicBezTo>
                      <a:pt x="26" y="164"/>
                      <a:pt x="26" y="164"/>
                      <a:pt x="26" y="164"/>
                    </a:cubicBezTo>
                    <a:cubicBezTo>
                      <a:pt x="25" y="165"/>
                      <a:pt x="24" y="165"/>
                      <a:pt x="23" y="166"/>
                    </a:cubicBezTo>
                    <a:cubicBezTo>
                      <a:pt x="16" y="169"/>
                      <a:pt x="7" y="165"/>
                      <a:pt x="3" y="158"/>
                    </a:cubicBezTo>
                    <a:cubicBezTo>
                      <a:pt x="0" y="153"/>
                      <a:pt x="1" y="147"/>
                      <a:pt x="3" y="144"/>
                    </a:cubicBezTo>
                  </a:path>
                </a:pathLst>
              </a:custGeom>
              <a:gradFill rotWithShape="1">
                <a:gsLst>
                  <a:gs pos="0">
                    <a:srgbClr val="808080"/>
                  </a:gs>
                  <a:gs pos="100000">
                    <a:srgbClr val="B6B6B6"/>
                  </a:gs>
                </a:gsLst>
                <a:lin ang="18900000" scaled="1"/>
              </a:gradFill>
              <a:ln w="9525">
                <a:noFill/>
                <a:round/>
              </a:ln>
            </p:spPr>
            <p:txBody>
              <a:bodyPr/>
              <a:lstStyle/>
              <a:p>
                <a:endParaRPr lang="zh-CN" altLang="en-US"/>
              </a:p>
            </p:txBody>
          </p:sp>
          <p:sp>
            <p:nvSpPr>
              <p:cNvPr id="10" name="Freeform 50"/>
              <p:cNvSpPr/>
              <p:nvPr/>
            </p:nvSpPr>
            <p:spPr bwMode="auto">
              <a:xfrm>
                <a:off x="1088" y="1083"/>
                <a:ext cx="218" cy="219"/>
              </a:xfrm>
              <a:custGeom>
                <a:avLst/>
                <a:gdLst>
                  <a:gd name="T0" fmla="*/ 1 w 336"/>
                  <a:gd name="T1" fmla="*/ 1 h 340"/>
                  <a:gd name="T2" fmla="*/ 1 w 336"/>
                  <a:gd name="T3" fmla="*/ 1 h 340"/>
                  <a:gd name="T4" fmla="*/ 1 w 336"/>
                  <a:gd name="T5" fmla="*/ 1 h 340"/>
                  <a:gd name="T6" fmla="*/ 1 w 336"/>
                  <a:gd name="T7" fmla="*/ 1 h 340"/>
                  <a:gd name="T8" fmla="*/ 1 w 336"/>
                  <a:gd name="T9" fmla="*/ 1 h 340"/>
                  <a:gd name="T10" fmla="*/ 1 w 336"/>
                  <a:gd name="T11" fmla="*/ 1 h 340"/>
                  <a:gd name="T12" fmla="*/ 1 w 336"/>
                  <a:gd name="T13" fmla="*/ 1 h 340"/>
                  <a:gd name="T14" fmla="*/ 1 w 336"/>
                  <a:gd name="T15" fmla="*/ 1 h 340"/>
                  <a:gd name="T16" fmla="*/ 1 w 336"/>
                  <a:gd name="T17" fmla="*/ 1 h 340"/>
                  <a:gd name="T18" fmla="*/ 1 w 336"/>
                  <a:gd name="T19" fmla="*/ 1 h 340"/>
                  <a:gd name="T20" fmla="*/ 1 w 336"/>
                  <a:gd name="T21" fmla="*/ 1 h 340"/>
                  <a:gd name="T22" fmla="*/ 1 w 336"/>
                  <a:gd name="T23" fmla="*/ 1 h 340"/>
                  <a:gd name="T24" fmla="*/ 1 w 336"/>
                  <a:gd name="T25" fmla="*/ 1 h 340"/>
                  <a:gd name="T26" fmla="*/ 1 w 336"/>
                  <a:gd name="T27" fmla="*/ 1 h 340"/>
                  <a:gd name="T28" fmla="*/ 1 w 336"/>
                  <a:gd name="T29" fmla="*/ 1 h 340"/>
                  <a:gd name="T30" fmla="*/ 1 w 336"/>
                  <a:gd name="T31" fmla="*/ 1 h 340"/>
                  <a:gd name="T32" fmla="*/ 1 w 336"/>
                  <a:gd name="T33" fmla="*/ 1 h 340"/>
                  <a:gd name="T34" fmla="*/ 1 w 336"/>
                  <a:gd name="T35" fmla="*/ 1 h 340"/>
                  <a:gd name="T36" fmla="*/ 1 w 336"/>
                  <a:gd name="T37" fmla="*/ 1 h 340"/>
                  <a:gd name="T38" fmla="*/ 1 w 336"/>
                  <a:gd name="T39" fmla="*/ 1 h 340"/>
                  <a:gd name="T40" fmla="*/ 1 w 336"/>
                  <a:gd name="T41" fmla="*/ 1 h 340"/>
                  <a:gd name="T42" fmla="*/ 1 w 336"/>
                  <a:gd name="T43" fmla="*/ 1 h 340"/>
                  <a:gd name="T44" fmla="*/ 1 w 336"/>
                  <a:gd name="T45" fmla="*/ 1 h 34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36" h="340">
                    <a:moveTo>
                      <a:pt x="331" y="134"/>
                    </a:moveTo>
                    <a:cubicBezTo>
                      <a:pt x="329" y="128"/>
                      <a:pt x="325" y="110"/>
                      <a:pt x="312" y="86"/>
                    </a:cubicBezTo>
                    <a:cubicBezTo>
                      <a:pt x="306" y="76"/>
                      <a:pt x="291" y="50"/>
                      <a:pt x="259" y="29"/>
                    </a:cubicBezTo>
                    <a:cubicBezTo>
                      <a:pt x="227" y="7"/>
                      <a:pt x="197" y="4"/>
                      <a:pt x="186" y="2"/>
                    </a:cubicBezTo>
                    <a:cubicBezTo>
                      <a:pt x="184" y="2"/>
                      <a:pt x="166" y="0"/>
                      <a:pt x="147" y="2"/>
                    </a:cubicBezTo>
                    <a:cubicBezTo>
                      <a:pt x="131" y="5"/>
                      <a:pt x="131" y="5"/>
                      <a:pt x="131" y="5"/>
                    </a:cubicBezTo>
                    <a:cubicBezTo>
                      <a:pt x="124" y="7"/>
                      <a:pt x="114" y="10"/>
                      <a:pt x="107" y="12"/>
                    </a:cubicBezTo>
                    <a:cubicBezTo>
                      <a:pt x="107" y="12"/>
                      <a:pt x="91" y="18"/>
                      <a:pt x="75" y="29"/>
                    </a:cubicBezTo>
                    <a:cubicBezTo>
                      <a:pt x="72" y="31"/>
                      <a:pt x="68" y="34"/>
                      <a:pt x="65" y="36"/>
                    </a:cubicBezTo>
                    <a:cubicBezTo>
                      <a:pt x="62" y="38"/>
                      <a:pt x="60" y="40"/>
                      <a:pt x="57" y="43"/>
                    </a:cubicBezTo>
                    <a:cubicBezTo>
                      <a:pt x="54" y="45"/>
                      <a:pt x="51" y="48"/>
                      <a:pt x="48" y="51"/>
                    </a:cubicBezTo>
                    <a:cubicBezTo>
                      <a:pt x="48" y="51"/>
                      <a:pt x="47" y="52"/>
                      <a:pt x="47" y="52"/>
                    </a:cubicBezTo>
                    <a:cubicBezTo>
                      <a:pt x="47" y="52"/>
                      <a:pt x="47" y="51"/>
                      <a:pt x="48" y="51"/>
                    </a:cubicBezTo>
                    <a:cubicBezTo>
                      <a:pt x="7" y="93"/>
                      <a:pt x="0" y="161"/>
                      <a:pt x="35" y="223"/>
                    </a:cubicBezTo>
                    <a:cubicBezTo>
                      <a:pt x="80" y="302"/>
                      <a:pt x="175" y="340"/>
                      <a:pt x="249" y="310"/>
                    </a:cubicBezTo>
                    <a:cubicBezTo>
                      <a:pt x="267" y="302"/>
                      <a:pt x="281" y="291"/>
                      <a:pt x="293" y="277"/>
                    </a:cubicBezTo>
                    <a:cubicBezTo>
                      <a:pt x="293" y="278"/>
                      <a:pt x="293" y="278"/>
                      <a:pt x="293" y="278"/>
                    </a:cubicBezTo>
                    <a:cubicBezTo>
                      <a:pt x="293" y="278"/>
                      <a:pt x="293" y="278"/>
                      <a:pt x="293" y="277"/>
                    </a:cubicBezTo>
                    <a:cubicBezTo>
                      <a:pt x="295" y="275"/>
                      <a:pt x="297" y="273"/>
                      <a:pt x="299" y="271"/>
                    </a:cubicBezTo>
                    <a:cubicBezTo>
                      <a:pt x="302" y="267"/>
                      <a:pt x="305" y="263"/>
                      <a:pt x="307" y="259"/>
                    </a:cubicBezTo>
                    <a:cubicBezTo>
                      <a:pt x="315" y="246"/>
                      <a:pt x="317" y="242"/>
                      <a:pt x="321" y="232"/>
                    </a:cubicBezTo>
                    <a:cubicBezTo>
                      <a:pt x="321" y="232"/>
                      <a:pt x="330" y="211"/>
                      <a:pt x="333" y="187"/>
                    </a:cubicBezTo>
                    <a:cubicBezTo>
                      <a:pt x="334" y="178"/>
                      <a:pt x="336" y="160"/>
                      <a:pt x="331" y="134"/>
                    </a:cubicBezTo>
                    <a:close/>
                  </a:path>
                </a:pathLst>
              </a:custGeom>
              <a:solidFill>
                <a:srgbClr val="60B40C"/>
              </a:solidFill>
              <a:ln w="9525">
                <a:noFill/>
                <a:round/>
              </a:ln>
            </p:spPr>
            <p:txBody>
              <a:bodyPr/>
              <a:lstStyle/>
              <a:p>
                <a:endParaRPr lang="zh-CN" altLang="en-US" b="1" dirty="0"/>
              </a:p>
            </p:txBody>
          </p:sp>
          <p:sp>
            <p:nvSpPr>
              <p:cNvPr id="11" name="Freeform 51"/>
              <p:cNvSpPr/>
              <p:nvPr/>
            </p:nvSpPr>
            <p:spPr bwMode="auto">
              <a:xfrm>
                <a:off x="1196" y="1090"/>
                <a:ext cx="101" cy="100"/>
              </a:xfrm>
              <a:custGeom>
                <a:avLst/>
                <a:gdLst>
                  <a:gd name="T0" fmla="*/ 1 w 154"/>
                  <a:gd name="T1" fmla="*/ 1 h 158"/>
                  <a:gd name="T2" fmla="*/ 1 w 154"/>
                  <a:gd name="T3" fmla="*/ 0 h 158"/>
                  <a:gd name="T4" fmla="*/ 1 w 154"/>
                  <a:gd name="T5" fmla="*/ 1 h 158"/>
                  <a:gd name="T6" fmla="*/ 1 w 154"/>
                  <a:gd name="T7" fmla="*/ 1 h 158"/>
                  <a:gd name="T8" fmla="*/ 1 w 154"/>
                  <a:gd name="T9" fmla="*/ 1 h 158"/>
                  <a:gd name="T10" fmla="*/ 1 w 154"/>
                  <a:gd name="T11" fmla="*/ 1 h 158"/>
                  <a:gd name="T12" fmla="*/ 1 w 154"/>
                  <a:gd name="T13" fmla="*/ 1 h 158"/>
                  <a:gd name="T14" fmla="*/ 1 w 154"/>
                  <a:gd name="T15" fmla="*/ 1 h 158"/>
                  <a:gd name="T16" fmla="*/ 1 w 154"/>
                  <a:gd name="T17" fmla="*/ 1 h 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4" h="158">
                    <a:moveTo>
                      <a:pt x="15" y="58"/>
                    </a:moveTo>
                    <a:cubicBezTo>
                      <a:pt x="68" y="0"/>
                      <a:pt x="68" y="0"/>
                      <a:pt x="68" y="0"/>
                    </a:cubicBezTo>
                    <a:cubicBezTo>
                      <a:pt x="55" y="15"/>
                      <a:pt x="53" y="38"/>
                      <a:pt x="65" y="59"/>
                    </a:cubicBezTo>
                    <a:cubicBezTo>
                      <a:pt x="80" y="86"/>
                      <a:pt x="114" y="100"/>
                      <a:pt x="139" y="89"/>
                    </a:cubicBezTo>
                    <a:cubicBezTo>
                      <a:pt x="145" y="87"/>
                      <a:pt x="150" y="83"/>
                      <a:pt x="154" y="79"/>
                    </a:cubicBezTo>
                    <a:cubicBezTo>
                      <a:pt x="100" y="137"/>
                      <a:pt x="100" y="137"/>
                      <a:pt x="100" y="137"/>
                    </a:cubicBezTo>
                    <a:cubicBezTo>
                      <a:pt x="96" y="141"/>
                      <a:pt x="91" y="145"/>
                      <a:pt x="86" y="147"/>
                    </a:cubicBezTo>
                    <a:cubicBezTo>
                      <a:pt x="60" y="158"/>
                      <a:pt x="27" y="144"/>
                      <a:pt x="12" y="117"/>
                    </a:cubicBezTo>
                    <a:cubicBezTo>
                      <a:pt x="0" y="96"/>
                      <a:pt x="2" y="73"/>
                      <a:pt x="15" y="58"/>
                    </a:cubicBezTo>
                    <a:close/>
                  </a:path>
                </a:pathLst>
              </a:custGeom>
              <a:gradFill rotWithShape="1">
                <a:gsLst>
                  <a:gs pos="0">
                    <a:srgbClr val="8A8AC5"/>
                  </a:gs>
                  <a:gs pos="100000">
                    <a:srgbClr val="333399"/>
                  </a:gs>
                </a:gsLst>
                <a:lin ang="5400000" scaled="1"/>
              </a:gradFill>
              <a:ln w="9525">
                <a:noFill/>
                <a:round/>
              </a:ln>
            </p:spPr>
            <p:txBody>
              <a:bodyPr/>
              <a:lstStyle/>
              <a:p>
                <a:endParaRPr lang="zh-CN" altLang="en-US"/>
              </a:p>
            </p:txBody>
          </p:sp>
          <p:sp>
            <p:nvSpPr>
              <p:cNvPr id="12" name="Freeform 52"/>
              <p:cNvSpPr/>
              <p:nvPr/>
            </p:nvSpPr>
            <p:spPr bwMode="auto">
              <a:xfrm>
                <a:off x="1196" y="1090"/>
                <a:ext cx="101" cy="100"/>
              </a:xfrm>
              <a:custGeom>
                <a:avLst/>
                <a:gdLst>
                  <a:gd name="T0" fmla="*/ 1 w 154"/>
                  <a:gd name="T1" fmla="*/ 1 h 158"/>
                  <a:gd name="T2" fmla="*/ 1 w 154"/>
                  <a:gd name="T3" fmla="*/ 0 h 158"/>
                  <a:gd name="T4" fmla="*/ 1 w 154"/>
                  <a:gd name="T5" fmla="*/ 1 h 158"/>
                  <a:gd name="T6" fmla="*/ 1 w 154"/>
                  <a:gd name="T7" fmla="*/ 1 h 158"/>
                  <a:gd name="T8" fmla="*/ 1 w 154"/>
                  <a:gd name="T9" fmla="*/ 1 h 158"/>
                  <a:gd name="T10" fmla="*/ 1 w 154"/>
                  <a:gd name="T11" fmla="*/ 1 h 158"/>
                  <a:gd name="T12" fmla="*/ 1 w 154"/>
                  <a:gd name="T13" fmla="*/ 1 h 158"/>
                  <a:gd name="T14" fmla="*/ 1 w 154"/>
                  <a:gd name="T15" fmla="*/ 1 h 158"/>
                  <a:gd name="T16" fmla="*/ 1 w 154"/>
                  <a:gd name="T17" fmla="*/ 1 h 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4" h="158">
                    <a:moveTo>
                      <a:pt x="15" y="58"/>
                    </a:moveTo>
                    <a:cubicBezTo>
                      <a:pt x="68" y="0"/>
                      <a:pt x="68" y="0"/>
                      <a:pt x="68" y="0"/>
                    </a:cubicBezTo>
                    <a:cubicBezTo>
                      <a:pt x="55" y="15"/>
                      <a:pt x="53" y="38"/>
                      <a:pt x="65" y="59"/>
                    </a:cubicBezTo>
                    <a:cubicBezTo>
                      <a:pt x="80" y="86"/>
                      <a:pt x="114" y="100"/>
                      <a:pt x="139" y="89"/>
                    </a:cubicBezTo>
                    <a:cubicBezTo>
                      <a:pt x="145" y="87"/>
                      <a:pt x="150" y="83"/>
                      <a:pt x="154" y="79"/>
                    </a:cubicBezTo>
                    <a:cubicBezTo>
                      <a:pt x="100" y="137"/>
                      <a:pt x="100" y="137"/>
                      <a:pt x="100" y="137"/>
                    </a:cubicBezTo>
                    <a:cubicBezTo>
                      <a:pt x="96" y="141"/>
                      <a:pt x="91" y="145"/>
                      <a:pt x="86" y="147"/>
                    </a:cubicBezTo>
                    <a:cubicBezTo>
                      <a:pt x="60" y="158"/>
                      <a:pt x="27" y="144"/>
                      <a:pt x="12" y="117"/>
                    </a:cubicBezTo>
                    <a:cubicBezTo>
                      <a:pt x="0" y="96"/>
                      <a:pt x="2" y="73"/>
                      <a:pt x="15" y="58"/>
                    </a:cubicBezTo>
                  </a:path>
                </a:pathLst>
              </a:custGeom>
              <a:gradFill rotWithShape="1">
                <a:gsLst>
                  <a:gs pos="0">
                    <a:srgbClr val="8A8AC5"/>
                  </a:gs>
                  <a:gs pos="100000">
                    <a:srgbClr val="333399"/>
                  </a:gs>
                </a:gsLst>
                <a:lin ang="5400000" scaled="1"/>
              </a:gradFill>
              <a:ln w="9525">
                <a:noFill/>
                <a:round/>
              </a:ln>
            </p:spPr>
            <p:txBody>
              <a:bodyPr/>
              <a:lstStyle/>
              <a:p>
                <a:endParaRPr lang="zh-CN" altLang="en-US"/>
              </a:p>
            </p:txBody>
          </p:sp>
          <p:sp>
            <p:nvSpPr>
              <p:cNvPr id="13" name="Freeform 53"/>
              <p:cNvSpPr/>
              <p:nvPr/>
            </p:nvSpPr>
            <p:spPr bwMode="auto">
              <a:xfrm>
                <a:off x="1213" y="998"/>
                <a:ext cx="166" cy="172"/>
              </a:xfrm>
              <a:custGeom>
                <a:avLst/>
                <a:gdLst>
                  <a:gd name="T0" fmla="*/ 1 w 259"/>
                  <a:gd name="T1" fmla="*/ 1 h 267"/>
                  <a:gd name="T2" fmla="*/ 1 w 259"/>
                  <a:gd name="T3" fmla="*/ 1 h 267"/>
                  <a:gd name="T4" fmla="*/ 1 w 259"/>
                  <a:gd name="T5" fmla="*/ 1 h 267"/>
                  <a:gd name="T6" fmla="*/ 1 w 259"/>
                  <a:gd name="T7" fmla="*/ 1 h 267"/>
                  <a:gd name="T8" fmla="*/ 1 w 259"/>
                  <a:gd name="T9" fmla="*/ 1 h 267"/>
                  <a:gd name="T10" fmla="*/ 1 w 259"/>
                  <a:gd name="T11" fmla="*/ 1 h 267"/>
                  <a:gd name="T12" fmla="*/ 1 w 259"/>
                  <a:gd name="T13" fmla="*/ 1 h 267"/>
                  <a:gd name="T14" fmla="*/ 1 w 259"/>
                  <a:gd name="T15" fmla="*/ 1 h 267"/>
                  <a:gd name="T16" fmla="*/ 1 w 259"/>
                  <a:gd name="T17" fmla="*/ 1 h 267"/>
                  <a:gd name="T18" fmla="*/ 1 w 259"/>
                  <a:gd name="T19" fmla="*/ 1 h 267"/>
                  <a:gd name="T20" fmla="*/ 1 w 259"/>
                  <a:gd name="T21" fmla="*/ 1 h 267"/>
                  <a:gd name="T22" fmla="*/ 1 w 259"/>
                  <a:gd name="T23" fmla="*/ 1 h 267"/>
                  <a:gd name="T24" fmla="*/ 1 w 259"/>
                  <a:gd name="T25" fmla="*/ 1 h 267"/>
                  <a:gd name="T26" fmla="*/ 0 w 259"/>
                  <a:gd name="T27" fmla="*/ 1 h 267"/>
                  <a:gd name="T28" fmla="*/ 1 w 259"/>
                  <a:gd name="T29" fmla="*/ 1 h 267"/>
                  <a:gd name="T30" fmla="*/ 1 w 259"/>
                  <a:gd name="T31" fmla="*/ 1 h 26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9" h="267">
                    <a:moveTo>
                      <a:pt x="32" y="48"/>
                    </a:moveTo>
                    <a:cubicBezTo>
                      <a:pt x="41" y="38"/>
                      <a:pt x="53" y="29"/>
                      <a:pt x="66" y="24"/>
                    </a:cubicBezTo>
                    <a:cubicBezTo>
                      <a:pt x="123" y="0"/>
                      <a:pt x="197" y="30"/>
                      <a:pt x="232" y="91"/>
                    </a:cubicBezTo>
                    <a:cubicBezTo>
                      <a:pt x="213" y="111"/>
                      <a:pt x="174" y="138"/>
                      <a:pt x="133" y="160"/>
                    </a:cubicBezTo>
                    <a:cubicBezTo>
                      <a:pt x="117" y="133"/>
                      <a:pt x="84" y="119"/>
                      <a:pt x="59" y="130"/>
                    </a:cubicBezTo>
                    <a:cubicBezTo>
                      <a:pt x="33" y="141"/>
                      <a:pt x="25" y="172"/>
                      <a:pt x="41" y="199"/>
                    </a:cubicBezTo>
                    <a:cubicBezTo>
                      <a:pt x="56" y="226"/>
                      <a:pt x="90" y="240"/>
                      <a:pt x="115" y="229"/>
                    </a:cubicBezTo>
                    <a:cubicBezTo>
                      <a:pt x="140" y="218"/>
                      <a:pt x="148" y="187"/>
                      <a:pt x="133" y="160"/>
                    </a:cubicBezTo>
                    <a:cubicBezTo>
                      <a:pt x="174" y="138"/>
                      <a:pt x="213" y="111"/>
                      <a:pt x="232" y="91"/>
                    </a:cubicBezTo>
                    <a:cubicBezTo>
                      <a:pt x="259" y="139"/>
                      <a:pt x="253" y="191"/>
                      <a:pt x="222" y="223"/>
                    </a:cubicBezTo>
                    <a:cubicBezTo>
                      <a:pt x="195" y="252"/>
                      <a:pt x="164" y="258"/>
                      <a:pt x="154" y="260"/>
                    </a:cubicBezTo>
                    <a:cubicBezTo>
                      <a:pt x="145" y="262"/>
                      <a:pt x="114" y="267"/>
                      <a:pt x="80" y="253"/>
                    </a:cubicBezTo>
                    <a:cubicBezTo>
                      <a:pt x="50" y="240"/>
                      <a:pt x="31" y="220"/>
                      <a:pt x="22" y="205"/>
                    </a:cubicBezTo>
                    <a:cubicBezTo>
                      <a:pt x="0" y="171"/>
                      <a:pt x="0" y="141"/>
                      <a:pt x="0" y="131"/>
                    </a:cubicBezTo>
                    <a:cubicBezTo>
                      <a:pt x="0" y="110"/>
                      <a:pt x="7" y="92"/>
                      <a:pt x="8" y="88"/>
                    </a:cubicBezTo>
                    <a:cubicBezTo>
                      <a:pt x="14" y="72"/>
                      <a:pt x="21" y="62"/>
                      <a:pt x="32" y="48"/>
                    </a:cubicBezTo>
                    <a:close/>
                  </a:path>
                </a:pathLst>
              </a:custGeom>
              <a:gradFill rotWithShape="1">
                <a:gsLst>
                  <a:gs pos="0">
                    <a:srgbClr val="8A8AC5"/>
                  </a:gs>
                  <a:gs pos="100000">
                    <a:srgbClr val="333399"/>
                  </a:gs>
                </a:gsLst>
                <a:lin ang="5400000" scaled="1"/>
              </a:gradFill>
              <a:ln w="9525">
                <a:noFill/>
                <a:round/>
              </a:ln>
            </p:spPr>
            <p:txBody>
              <a:bodyPr/>
              <a:lstStyle/>
              <a:p>
                <a:endParaRPr lang="zh-CN" altLang="en-US"/>
              </a:p>
            </p:txBody>
          </p:sp>
          <p:sp>
            <p:nvSpPr>
              <p:cNvPr id="14" name="Freeform 54"/>
              <p:cNvSpPr/>
              <p:nvPr/>
            </p:nvSpPr>
            <p:spPr bwMode="auto">
              <a:xfrm>
                <a:off x="1200" y="998"/>
                <a:ext cx="179" cy="175"/>
              </a:xfrm>
              <a:custGeom>
                <a:avLst/>
                <a:gdLst>
                  <a:gd name="T0" fmla="*/ 1 w 278"/>
                  <a:gd name="T1" fmla="*/ 1 h 268"/>
                  <a:gd name="T2" fmla="*/ 1 w 278"/>
                  <a:gd name="T3" fmla="*/ 1 h 268"/>
                  <a:gd name="T4" fmla="*/ 1 w 278"/>
                  <a:gd name="T5" fmla="*/ 1 h 268"/>
                  <a:gd name="T6" fmla="*/ 1 w 278"/>
                  <a:gd name="T7" fmla="*/ 1 h 268"/>
                  <a:gd name="T8" fmla="*/ 1 w 278"/>
                  <a:gd name="T9" fmla="*/ 1 h 268"/>
                  <a:gd name="T10" fmla="*/ 1 w 278"/>
                  <a:gd name="T11" fmla="*/ 1 h 268"/>
                  <a:gd name="T12" fmla="*/ 1 w 278"/>
                  <a:gd name="T13" fmla="*/ 1 h 268"/>
                  <a:gd name="T14" fmla="*/ 1 w 278"/>
                  <a:gd name="T15" fmla="*/ 1 h 268"/>
                  <a:gd name="T16" fmla="*/ 1 w 278"/>
                  <a:gd name="T17" fmla="*/ 1 h 268"/>
                  <a:gd name="T18" fmla="*/ 1 w 278"/>
                  <a:gd name="T19" fmla="*/ 1 h 268"/>
                  <a:gd name="T20" fmla="*/ 1 w 278"/>
                  <a:gd name="T21" fmla="*/ 1 h 268"/>
                  <a:gd name="T22" fmla="*/ 1 w 278"/>
                  <a:gd name="T23" fmla="*/ 1 h 268"/>
                  <a:gd name="T24" fmla="*/ 1 w 278"/>
                  <a:gd name="T25" fmla="*/ 1 h 2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78" h="268">
                    <a:moveTo>
                      <a:pt x="51" y="48"/>
                    </a:moveTo>
                    <a:cubicBezTo>
                      <a:pt x="0" y="111"/>
                      <a:pt x="23" y="172"/>
                      <a:pt x="35" y="195"/>
                    </a:cubicBezTo>
                    <a:cubicBezTo>
                      <a:pt x="59" y="241"/>
                      <a:pt x="112" y="268"/>
                      <a:pt x="164" y="262"/>
                    </a:cubicBezTo>
                    <a:cubicBezTo>
                      <a:pt x="207" y="257"/>
                      <a:pt x="232" y="233"/>
                      <a:pt x="241" y="224"/>
                    </a:cubicBezTo>
                    <a:cubicBezTo>
                      <a:pt x="272" y="191"/>
                      <a:pt x="278" y="139"/>
                      <a:pt x="251" y="91"/>
                    </a:cubicBezTo>
                    <a:cubicBezTo>
                      <a:pt x="232" y="111"/>
                      <a:pt x="193" y="138"/>
                      <a:pt x="152" y="160"/>
                    </a:cubicBezTo>
                    <a:cubicBezTo>
                      <a:pt x="167" y="187"/>
                      <a:pt x="159" y="218"/>
                      <a:pt x="134" y="229"/>
                    </a:cubicBezTo>
                    <a:cubicBezTo>
                      <a:pt x="109" y="240"/>
                      <a:pt x="75" y="226"/>
                      <a:pt x="60" y="199"/>
                    </a:cubicBezTo>
                    <a:cubicBezTo>
                      <a:pt x="44" y="172"/>
                      <a:pt x="52" y="141"/>
                      <a:pt x="78" y="130"/>
                    </a:cubicBezTo>
                    <a:cubicBezTo>
                      <a:pt x="103" y="119"/>
                      <a:pt x="136" y="133"/>
                      <a:pt x="152" y="160"/>
                    </a:cubicBezTo>
                    <a:cubicBezTo>
                      <a:pt x="193" y="138"/>
                      <a:pt x="232" y="111"/>
                      <a:pt x="251" y="91"/>
                    </a:cubicBezTo>
                    <a:cubicBezTo>
                      <a:pt x="216" y="30"/>
                      <a:pt x="142" y="0"/>
                      <a:pt x="85" y="24"/>
                    </a:cubicBezTo>
                    <a:cubicBezTo>
                      <a:pt x="72" y="29"/>
                      <a:pt x="60" y="38"/>
                      <a:pt x="51" y="48"/>
                    </a:cubicBezTo>
                  </a:path>
                </a:pathLst>
              </a:custGeom>
              <a:gradFill rotWithShape="1">
                <a:gsLst>
                  <a:gs pos="0">
                    <a:srgbClr val="8A8AC5"/>
                  </a:gs>
                  <a:gs pos="100000">
                    <a:srgbClr val="333399"/>
                  </a:gs>
                </a:gsLst>
                <a:lin ang="5400000" scaled="1"/>
              </a:gradFill>
              <a:ln w="9525">
                <a:noFill/>
                <a:round/>
              </a:ln>
            </p:spPr>
            <p:txBody>
              <a:bodyPr/>
              <a:lstStyle/>
              <a:p>
                <a:endParaRPr lang="zh-CN" altLang="en-US"/>
              </a:p>
            </p:txBody>
          </p:sp>
          <p:sp>
            <p:nvSpPr>
              <p:cNvPr id="15" name="Freeform 55"/>
              <p:cNvSpPr/>
              <p:nvPr/>
            </p:nvSpPr>
            <p:spPr bwMode="auto">
              <a:xfrm>
                <a:off x="1210" y="1029"/>
                <a:ext cx="144" cy="145"/>
              </a:xfrm>
              <a:custGeom>
                <a:avLst/>
                <a:gdLst>
                  <a:gd name="T0" fmla="*/ 1 w 223"/>
                  <a:gd name="T1" fmla="*/ 1 h 220"/>
                  <a:gd name="T2" fmla="*/ 1 w 223"/>
                  <a:gd name="T3" fmla="*/ 1 h 220"/>
                  <a:gd name="T4" fmla="*/ 1 w 223"/>
                  <a:gd name="T5" fmla="*/ 1 h 220"/>
                  <a:gd name="T6" fmla="*/ 1 w 223"/>
                  <a:gd name="T7" fmla="*/ 1 h 220"/>
                  <a:gd name="T8" fmla="*/ 1 w 223"/>
                  <a:gd name="T9" fmla="*/ 1 h 220"/>
                  <a:gd name="T10" fmla="*/ 1 w 223"/>
                  <a:gd name="T11" fmla="*/ 0 h 220"/>
                  <a:gd name="T12" fmla="*/ 1 w 223"/>
                  <a:gd name="T13" fmla="*/ 1 h 220"/>
                  <a:gd name="T14" fmla="*/ 1 w 223"/>
                  <a:gd name="T15" fmla="*/ 1 h 220"/>
                  <a:gd name="T16" fmla="*/ 1 w 223"/>
                  <a:gd name="T17" fmla="*/ 1 h 220"/>
                  <a:gd name="T18" fmla="*/ 1 w 223"/>
                  <a:gd name="T19" fmla="*/ 1 h 220"/>
                  <a:gd name="T20" fmla="*/ 1 w 223"/>
                  <a:gd name="T21" fmla="*/ 1 h 220"/>
                  <a:gd name="T22" fmla="*/ 1 w 223"/>
                  <a:gd name="T23" fmla="*/ 1 h 220"/>
                  <a:gd name="T24" fmla="*/ 1 w 223"/>
                  <a:gd name="T25" fmla="*/ 1 h 220"/>
                  <a:gd name="T26" fmla="*/ 1 w 223"/>
                  <a:gd name="T27" fmla="*/ 1 h 220"/>
                  <a:gd name="T28" fmla="*/ 1 w 223"/>
                  <a:gd name="T29" fmla="*/ 1 h 220"/>
                  <a:gd name="T30" fmla="*/ 1 w 223"/>
                  <a:gd name="T31" fmla="*/ 1 h 220"/>
                  <a:gd name="T32" fmla="*/ 1 w 223"/>
                  <a:gd name="T33" fmla="*/ 1 h 220"/>
                  <a:gd name="T34" fmla="*/ 1 w 223"/>
                  <a:gd name="T35" fmla="*/ 1 h 220"/>
                  <a:gd name="T36" fmla="*/ 1 w 223"/>
                  <a:gd name="T37" fmla="*/ 1 h 220"/>
                  <a:gd name="T38" fmla="*/ 1 w 223"/>
                  <a:gd name="T39" fmla="*/ 1 h 2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3" h="220">
                    <a:moveTo>
                      <a:pt x="18" y="149"/>
                    </a:moveTo>
                    <a:cubicBezTo>
                      <a:pt x="15" y="144"/>
                      <a:pt x="8" y="131"/>
                      <a:pt x="4" y="113"/>
                    </a:cubicBezTo>
                    <a:cubicBezTo>
                      <a:pt x="0" y="95"/>
                      <a:pt x="1" y="81"/>
                      <a:pt x="2" y="74"/>
                    </a:cubicBezTo>
                    <a:cubicBezTo>
                      <a:pt x="4" y="54"/>
                      <a:pt x="8" y="43"/>
                      <a:pt x="13" y="32"/>
                    </a:cubicBezTo>
                    <a:cubicBezTo>
                      <a:pt x="16" y="25"/>
                      <a:pt x="19" y="20"/>
                      <a:pt x="24" y="12"/>
                    </a:cubicBezTo>
                    <a:cubicBezTo>
                      <a:pt x="26" y="8"/>
                      <a:pt x="30" y="4"/>
                      <a:pt x="33" y="0"/>
                    </a:cubicBezTo>
                    <a:cubicBezTo>
                      <a:pt x="5" y="32"/>
                      <a:pt x="1" y="83"/>
                      <a:pt x="27" y="129"/>
                    </a:cubicBezTo>
                    <a:cubicBezTo>
                      <a:pt x="62" y="190"/>
                      <a:pt x="136" y="220"/>
                      <a:pt x="192" y="196"/>
                    </a:cubicBezTo>
                    <a:cubicBezTo>
                      <a:pt x="205" y="191"/>
                      <a:pt x="215" y="184"/>
                      <a:pt x="223" y="175"/>
                    </a:cubicBezTo>
                    <a:cubicBezTo>
                      <a:pt x="219" y="179"/>
                      <a:pt x="214" y="184"/>
                      <a:pt x="210" y="188"/>
                    </a:cubicBezTo>
                    <a:cubicBezTo>
                      <a:pt x="208" y="189"/>
                      <a:pt x="204" y="192"/>
                      <a:pt x="202" y="193"/>
                    </a:cubicBezTo>
                    <a:cubicBezTo>
                      <a:pt x="188" y="202"/>
                      <a:pt x="182" y="204"/>
                      <a:pt x="172" y="208"/>
                    </a:cubicBezTo>
                    <a:cubicBezTo>
                      <a:pt x="168" y="209"/>
                      <a:pt x="163" y="211"/>
                      <a:pt x="159" y="212"/>
                    </a:cubicBezTo>
                    <a:cubicBezTo>
                      <a:pt x="153" y="213"/>
                      <a:pt x="146" y="214"/>
                      <a:pt x="141" y="214"/>
                    </a:cubicBezTo>
                    <a:cubicBezTo>
                      <a:pt x="135" y="215"/>
                      <a:pt x="122" y="215"/>
                      <a:pt x="117" y="214"/>
                    </a:cubicBezTo>
                    <a:cubicBezTo>
                      <a:pt x="112" y="213"/>
                      <a:pt x="105" y="212"/>
                      <a:pt x="100" y="211"/>
                    </a:cubicBezTo>
                    <a:cubicBezTo>
                      <a:pt x="97" y="210"/>
                      <a:pt x="94" y="209"/>
                      <a:pt x="91" y="208"/>
                    </a:cubicBezTo>
                    <a:cubicBezTo>
                      <a:pt x="80" y="205"/>
                      <a:pt x="80" y="205"/>
                      <a:pt x="74" y="202"/>
                    </a:cubicBezTo>
                    <a:cubicBezTo>
                      <a:pt x="67" y="198"/>
                      <a:pt x="62" y="195"/>
                      <a:pt x="59" y="193"/>
                    </a:cubicBezTo>
                    <a:cubicBezTo>
                      <a:pt x="35" y="177"/>
                      <a:pt x="21" y="155"/>
                      <a:pt x="18" y="149"/>
                    </a:cubicBezTo>
                    <a:close/>
                  </a:path>
                </a:pathLst>
              </a:custGeom>
              <a:gradFill rotWithShape="1">
                <a:gsLst>
                  <a:gs pos="0">
                    <a:srgbClr val="8A8AC5"/>
                  </a:gs>
                  <a:gs pos="100000">
                    <a:srgbClr val="333399"/>
                  </a:gs>
                </a:gsLst>
                <a:lin ang="5400000" scaled="1"/>
              </a:gradFill>
              <a:ln w="9525">
                <a:noFill/>
                <a:round/>
              </a:ln>
            </p:spPr>
            <p:txBody>
              <a:bodyPr/>
              <a:lstStyle/>
              <a:p>
                <a:endParaRPr lang="zh-CN" altLang="en-US"/>
              </a:p>
            </p:txBody>
          </p:sp>
          <p:sp>
            <p:nvSpPr>
              <p:cNvPr id="16" name="Freeform 56"/>
              <p:cNvSpPr/>
              <p:nvPr/>
            </p:nvSpPr>
            <p:spPr bwMode="auto">
              <a:xfrm>
                <a:off x="1205" y="1029"/>
                <a:ext cx="149" cy="161"/>
              </a:xfrm>
              <a:custGeom>
                <a:avLst/>
                <a:gdLst>
                  <a:gd name="T0" fmla="*/ 1 w 232"/>
                  <a:gd name="T1" fmla="*/ 1 h 249"/>
                  <a:gd name="T2" fmla="*/ 1 w 232"/>
                  <a:gd name="T3" fmla="*/ 0 h 249"/>
                  <a:gd name="T4" fmla="*/ 1 w 232"/>
                  <a:gd name="T5" fmla="*/ 1 h 249"/>
                  <a:gd name="T6" fmla="*/ 1 w 232"/>
                  <a:gd name="T7" fmla="*/ 1 h 249"/>
                  <a:gd name="T8" fmla="*/ 1 w 232"/>
                  <a:gd name="T9" fmla="*/ 1 h 249"/>
                  <a:gd name="T10" fmla="*/ 1 w 232"/>
                  <a:gd name="T11" fmla="*/ 1 h 2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 h="249">
                    <a:moveTo>
                      <a:pt x="27" y="149"/>
                    </a:moveTo>
                    <a:cubicBezTo>
                      <a:pt x="0" y="100"/>
                      <a:pt x="6" y="44"/>
                      <a:pt x="42" y="0"/>
                    </a:cubicBezTo>
                    <a:cubicBezTo>
                      <a:pt x="14" y="32"/>
                      <a:pt x="10" y="83"/>
                      <a:pt x="36" y="129"/>
                    </a:cubicBezTo>
                    <a:cubicBezTo>
                      <a:pt x="71" y="190"/>
                      <a:pt x="145" y="220"/>
                      <a:pt x="201" y="196"/>
                    </a:cubicBezTo>
                    <a:cubicBezTo>
                      <a:pt x="214" y="191"/>
                      <a:pt x="224" y="184"/>
                      <a:pt x="232" y="175"/>
                    </a:cubicBezTo>
                    <a:cubicBezTo>
                      <a:pt x="156" y="249"/>
                      <a:pt x="60" y="209"/>
                      <a:pt x="27" y="149"/>
                    </a:cubicBezTo>
                  </a:path>
                </a:pathLst>
              </a:custGeom>
              <a:gradFill rotWithShape="1">
                <a:gsLst>
                  <a:gs pos="0">
                    <a:srgbClr val="8A8AC5"/>
                  </a:gs>
                  <a:gs pos="100000">
                    <a:srgbClr val="333399"/>
                  </a:gs>
                </a:gsLst>
                <a:lin ang="5400000" scaled="1"/>
              </a:gradFill>
              <a:ln w="9525">
                <a:noFill/>
                <a:round/>
              </a:ln>
            </p:spPr>
            <p:txBody>
              <a:bodyPr/>
              <a:lstStyle/>
              <a:p>
                <a:endParaRPr lang="zh-CN" altLang="en-US"/>
              </a:p>
            </p:txBody>
          </p:sp>
          <p:sp>
            <p:nvSpPr>
              <p:cNvPr id="17" name="Freeform 57"/>
              <p:cNvSpPr/>
              <p:nvPr/>
            </p:nvSpPr>
            <p:spPr bwMode="auto">
              <a:xfrm>
                <a:off x="1206" y="998"/>
                <a:ext cx="178" cy="175"/>
              </a:xfrm>
              <a:custGeom>
                <a:avLst/>
                <a:gdLst>
                  <a:gd name="T0" fmla="*/ 1 w 274"/>
                  <a:gd name="T1" fmla="*/ 1 h 268"/>
                  <a:gd name="T2" fmla="*/ 1 w 274"/>
                  <a:gd name="T3" fmla="*/ 1 h 268"/>
                  <a:gd name="T4" fmla="*/ 1 w 274"/>
                  <a:gd name="T5" fmla="*/ 1 h 268"/>
                  <a:gd name="T6" fmla="*/ 1 w 274"/>
                  <a:gd name="T7" fmla="*/ 1 h 268"/>
                  <a:gd name="T8" fmla="*/ 1 w 274"/>
                  <a:gd name="T9" fmla="*/ 1 h 2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4" h="268">
                    <a:moveTo>
                      <a:pt x="240" y="91"/>
                    </a:moveTo>
                    <a:cubicBezTo>
                      <a:pt x="274" y="152"/>
                      <a:pt x="256" y="221"/>
                      <a:pt x="199" y="244"/>
                    </a:cubicBezTo>
                    <a:cubicBezTo>
                      <a:pt x="143" y="268"/>
                      <a:pt x="69" y="238"/>
                      <a:pt x="34" y="177"/>
                    </a:cubicBezTo>
                    <a:cubicBezTo>
                      <a:pt x="0" y="116"/>
                      <a:pt x="18" y="48"/>
                      <a:pt x="74" y="24"/>
                    </a:cubicBezTo>
                    <a:cubicBezTo>
                      <a:pt x="131" y="0"/>
                      <a:pt x="205" y="30"/>
                      <a:pt x="240" y="91"/>
                    </a:cubicBezTo>
                    <a:close/>
                  </a:path>
                </a:pathLst>
              </a:custGeom>
              <a:solidFill>
                <a:srgbClr val="60B40C"/>
              </a:solidFill>
              <a:ln w="9525">
                <a:noFill/>
                <a:round/>
              </a:ln>
            </p:spPr>
            <p:txBody>
              <a:bodyPr/>
              <a:lstStyle/>
              <a:p>
                <a:endParaRPr lang="zh-CN" altLang="en-US"/>
              </a:p>
            </p:txBody>
          </p:sp>
        </p:grpSp>
      </p:grpSp>
      <p:cxnSp>
        <p:nvCxnSpPr>
          <p:cNvPr id="27" name="直接连接符 26"/>
          <p:cNvCxnSpPr/>
          <p:nvPr userDrawn="1"/>
        </p:nvCxnSpPr>
        <p:spPr>
          <a:xfrm>
            <a:off x="0" y="6272213"/>
            <a:ext cx="9144000"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a:off x="0" y="6296026"/>
            <a:ext cx="9144000" cy="0"/>
          </a:xfrm>
          <a:prstGeom prst="line">
            <a:avLst/>
          </a:prstGeom>
          <a:ln w="88900" cmpd="thickThin">
            <a:solidFill>
              <a:srgbClr val="60B40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Times New Roman" panose="02020503050405090304" pitchFamily="18" charset="0"/>
            </a:endParaRPr>
          </a:p>
        </p:txBody>
      </p:sp>
      <p:sp>
        <p:nvSpPr>
          <p:cNvPr id="5" name="页脚占位符 4"/>
          <p:cNvSpPr>
            <a:spLocks noGrp="1"/>
          </p:cNvSpPr>
          <p:nvPr>
            <p:ph type="ftr" sz="quarter" idx="11"/>
          </p:nvPr>
        </p:nvSpPr>
        <p:spPr/>
        <p:txBody>
          <a:bodyPr/>
          <a:lstStyle/>
          <a:p>
            <a:pPr lvl="0"/>
            <a:endParaRPr lang="zh-CN" altLang="en-US" dirty="0">
              <a:latin typeface="Times New Roman" panose="02020503050405090304" pitchFamily="18"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矩形 1"/>
          <p:cNvSpPr/>
          <p:nvPr userDrawn="1"/>
        </p:nvSpPr>
        <p:spPr>
          <a:xfrm>
            <a:off x="-30163" y="0"/>
            <a:ext cx="9355138" cy="333375"/>
          </a:xfrm>
          <a:prstGeom prst="rect">
            <a:avLst/>
          </a:prstGeom>
          <a:solidFill>
            <a:srgbClr val="9EDA1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userDrawn="1"/>
        </p:nvSpPr>
        <p:spPr bwMode="auto">
          <a:xfrm>
            <a:off x="74613" y="407988"/>
            <a:ext cx="1184275" cy="660400"/>
          </a:xfrm>
          <a:prstGeom prst="rect">
            <a:avLst/>
          </a:prstGeom>
          <a:solidFill>
            <a:srgbClr val="60B4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0" name="直接连接符 9"/>
          <p:cNvCxnSpPr/>
          <p:nvPr userDrawn="1"/>
        </p:nvCxnSpPr>
        <p:spPr>
          <a:xfrm>
            <a:off x="0" y="6272213"/>
            <a:ext cx="9144000"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0" y="6296026"/>
            <a:ext cx="9144000" cy="0"/>
          </a:xfrm>
          <a:prstGeom prst="line">
            <a:avLst/>
          </a:prstGeom>
          <a:ln w="88900" cmpd="thickThin">
            <a:solidFill>
              <a:srgbClr val="60B40C"/>
            </a:solidFill>
          </a:ln>
        </p:spPr>
        <p:style>
          <a:lnRef idx="1">
            <a:schemeClr val="accent1"/>
          </a:lnRef>
          <a:fillRef idx="0">
            <a:schemeClr val="accent1"/>
          </a:fillRef>
          <a:effectRef idx="0">
            <a:schemeClr val="accent1"/>
          </a:effectRef>
          <a:fontRef idx="minor">
            <a:schemeClr val="tx1"/>
          </a:fontRef>
        </p:style>
      </p:cxnSp>
      <p:sp>
        <p:nvSpPr>
          <p:cNvPr id="13" name="下箭头 12"/>
          <p:cNvSpPr/>
          <p:nvPr userDrawn="1"/>
        </p:nvSpPr>
        <p:spPr>
          <a:xfrm rot="16200000">
            <a:off x="512998" y="436601"/>
            <a:ext cx="413146" cy="648071"/>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矩形 1"/>
          <p:cNvSpPr/>
          <p:nvPr userDrawn="1"/>
        </p:nvSpPr>
        <p:spPr>
          <a:xfrm>
            <a:off x="-30163" y="0"/>
            <a:ext cx="9355138" cy="333375"/>
          </a:xfrm>
          <a:prstGeom prst="rect">
            <a:avLst/>
          </a:prstGeom>
          <a:solidFill>
            <a:srgbClr val="9EDA18"/>
          </a:solidFill>
          <a:ln>
            <a:solidFill>
              <a:srgbClr val="9EDA1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6" name="直接连接符 5"/>
          <p:cNvCxnSpPr/>
          <p:nvPr userDrawn="1"/>
        </p:nvCxnSpPr>
        <p:spPr>
          <a:xfrm>
            <a:off x="0" y="6272213"/>
            <a:ext cx="9144000"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6296026"/>
            <a:ext cx="9144000" cy="0"/>
          </a:xfrm>
          <a:prstGeom prst="line">
            <a:avLst/>
          </a:prstGeom>
          <a:ln w="88900" cmpd="thickThin">
            <a:solidFill>
              <a:srgbClr val="60B40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09600"/>
            <a:ext cx="854075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301625" y="1905000"/>
            <a:ext cx="8540750" cy="41941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301625" y="6245225"/>
            <a:ext cx="2289175" cy="476250"/>
          </a:xfrm>
          <a:prstGeom prst="rect">
            <a:avLst/>
          </a:prstGeom>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a:xfrm>
            <a:off x="3124200" y="6245225"/>
            <a:ext cx="2895600" cy="476250"/>
          </a:xfrm>
          <a:prstGeom prst="rect">
            <a:avLst/>
          </a:prstGeom>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a:xfrm>
            <a:off x="6553200" y="6245225"/>
            <a:ext cx="2289175" cy="476250"/>
          </a:xfrm>
          <a:prstGeom prst="rect">
            <a:avLst/>
          </a:prstGeom>
        </p:spPr>
        <p:txBody>
          <a:bodyPr/>
          <a:lstStyle>
            <a:lvl1pPr>
              <a:defRPr smtClean="0"/>
            </a:lvl1pPr>
          </a:lstStyle>
          <a:p>
            <a:pPr>
              <a:defRPr/>
            </a:pPr>
            <a:fld id="{F9D8BD65-031D-44AF-9BC0-1F93B6246806}" type="slidenum">
              <a:rPr lang="en-US" altLang="zh-CN"/>
              <a:t>‹#›</a:t>
            </a:fld>
            <a:endParaRPr lang="en-US" altLang="zh-CN"/>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8" name="页脚占位符 7"/>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4" name="页脚占位符 3"/>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3" name="页脚占位符 2"/>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690626" y="1346946"/>
            <a:ext cx="7667244"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0626" y="4299696"/>
            <a:ext cx="7667244"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90626" y="1484779"/>
            <a:ext cx="7667244"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7236911" y="4068923"/>
            <a:ext cx="810678"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475220" cy="3035808"/>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802386" y="4389120"/>
            <a:ext cx="5918454" cy="1069848"/>
          </a:xfrm>
        </p:spPr>
        <p:txBody>
          <a:bodyPr>
            <a:normAutofit/>
          </a:bodyPr>
          <a:lstStyle>
            <a:lvl1pPr marL="0" indent="0" algn="l">
              <a:buNone/>
              <a:defRPr sz="1650">
                <a:solidFill>
                  <a:schemeClr val="tx1"/>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4/1/2021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194550" y="4289334"/>
            <a:ext cx="895401" cy="640080"/>
          </a:xfrm>
        </p:spPr>
        <p:txBody>
          <a:bodyPr/>
          <a:lstStyle>
            <a:lvl1pPr>
              <a:defRPr sz="2100"/>
            </a:lvl1pPr>
          </a:lstStyle>
          <a:p>
            <a:fld id="{4FAB73BC-B049-4115-A692-8D63A059BFB8}" type="slidenum">
              <a:rPr lang="en-US" dirty="0"/>
              <a:t>‹#›</a:t>
            </a:fld>
            <a:endParaRPr lang="en-US" dirty="0"/>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lvl1pPr eaLnBrk="1" fontAlgn="auto" latinLnBrk="0" hangingPunct="1">
              <a:lnSpc>
                <a:spcPct val="110000"/>
              </a:lnSpc>
              <a:defRPr>
                <a:latin typeface="仿宋" panose="02010609060101010101" charset="-122"/>
                <a:ea typeface="仿宋" panose="02010609060101010101" charset="-122"/>
              </a:defRPr>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4/1/2021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000" b="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624331" y="5020056"/>
            <a:ext cx="6789420" cy="10668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6445250" y="6272784"/>
            <a:ext cx="1983232" cy="365125"/>
          </a:xfrm>
        </p:spPr>
        <p:txBody>
          <a:bodyPr/>
          <a:lstStyle/>
          <a:p>
            <a:fld id="{C6F822A4-8DA6-4447-9B1F-C5DB58435268}" type="datetimeFigureOut">
              <a:rPr lang="en-US" dirty="0"/>
              <a:t>4/1/2021</a:t>
            </a:fld>
            <a:endParaRPr lang="en-US" dirty="0"/>
          </a:p>
        </p:txBody>
      </p:sp>
      <p:sp>
        <p:nvSpPr>
          <p:cNvPr id="5" name="Footer Placeholder 4"/>
          <p:cNvSpPr>
            <a:spLocks noGrp="1"/>
          </p:cNvSpPr>
          <p:nvPr>
            <p:ph type="ftr" sz="quarter" idx="11"/>
          </p:nvPr>
        </p:nvSpPr>
        <p:spPr>
          <a:xfrm>
            <a:off x="1637031" y="6272784"/>
            <a:ext cx="4745736" cy="365125"/>
          </a:xfrm>
        </p:spPr>
        <p:txBody>
          <a:bodyPr/>
          <a:lstStyle/>
          <a:p>
            <a:endParaRPr lang="en-US" dirty="0"/>
          </a:p>
        </p:txBody>
      </p:sp>
      <p:grpSp>
        <p:nvGrpSpPr>
          <p:cNvPr id="8" name="Group 7"/>
          <p:cNvGrpSpPr/>
          <p:nvPr/>
        </p:nvGrpSpPr>
        <p:grpSpPr>
          <a:xfrm>
            <a:off x="673049" y="2325848"/>
            <a:ext cx="810678"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32777" y="2506133"/>
            <a:ext cx="891224" cy="720332"/>
          </a:xfrm>
        </p:spPr>
        <p:txBody>
          <a:bodyPr/>
          <a:lstStyle>
            <a:lvl1pPr>
              <a:defRPr sz="2100"/>
            </a:lvl1pPr>
          </a:lstStyle>
          <a:p>
            <a:fld id="{4FAB73BC-B049-4115-A692-8D63A059BFB8}" type="slidenum">
              <a:rPr lang="en-US" dirty="0"/>
              <a:t>‹#›</a:t>
            </a:fld>
            <a:endParaRPr lang="en-US" dirty="0"/>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02386" y="2194560"/>
            <a:ext cx="3566160" cy="397764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773168" y="2194560"/>
            <a:ext cx="3566160" cy="397764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4/1/2021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00100" y="2048256"/>
            <a:ext cx="3566160" cy="64008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802386" y="2743200"/>
            <a:ext cx="3566160" cy="329184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773168" y="2048256"/>
            <a:ext cx="3566160" cy="64008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773168" y="2743200"/>
            <a:ext cx="3566160" cy="329184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4/1/2021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4/1/2021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22238"/>
            <a:ext cx="6052930" cy="6008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4/1/2021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6227805" y="0"/>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400" b="1"/>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628650" y="685800"/>
            <a:ext cx="5033772" cy="5020056"/>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412230" y="2423160"/>
            <a:ext cx="2400300" cy="329184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Date Placeholder 4"/>
          <p:cNvSpPr>
            <a:spLocks noGrp="1"/>
          </p:cNvSpPr>
          <p:nvPr>
            <p:ph type="dt" sz="half" idx="10"/>
          </p:nvPr>
        </p:nvSpPr>
        <p:spPr/>
        <p:txBody>
          <a:bodyPr/>
          <a:lstStyle/>
          <a:p>
            <a:fld id="{DA16AA21-1863-4931-97CB-99D0A168701B}" type="datetimeFigureOut">
              <a:rPr lang="en-US" dirty="0"/>
              <a:t>4/1/2021</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8551294" y="6229681"/>
            <a:ext cx="3429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6227805" y="0"/>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400" b="1"/>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412230" y="2423160"/>
            <a:ext cx="2400300" cy="329184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Date Placeholder 4"/>
          <p:cNvSpPr>
            <a:spLocks noGrp="1"/>
          </p:cNvSpPr>
          <p:nvPr>
            <p:ph type="dt" sz="half" idx="10"/>
          </p:nvPr>
        </p:nvSpPr>
        <p:spPr/>
        <p:txBody>
          <a:bodyPr/>
          <a:lstStyle/>
          <a:p>
            <a:fld id="{3772C379-9A7C-4C87-A116-CBE9F58B04C5}" type="datetimeFigureOut">
              <a:rPr lang="en-US" dirty="0"/>
              <a:t>4/1/2021</a:t>
            </a:fld>
            <a:endParaRPr lang="en-US" dirty="0"/>
          </a:p>
        </p:txBody>
      </p:sp>
      <p:grpSp>
        <p:nvGrpSpPr>
          <p:cNvPr id="8" name="Group 7"/>
          <p:cNvGrpSpPr>
            <a:grpSpLocks noChangeAspect="1"/>
          </p:cNvGrpSpPr>
          <p:nvPr/>
        </p:nvGrpSpPr>
        <p:grpSpPr>
          <a:xfrm>
            <a:off x="8551294" y="6229681"/>
            <a:ext cx="3429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4/1/2021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00100" y="533400"/>
            <a:ext cx="5629275" cy="56388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4/1/2021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9761BADE-A687-40E0-B410-549194C6B782}" type="datetimeFigureOut">
              <a:rPr lang="zh-CN" altLang="en-US"/>
              <a:t>2021/4/1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AFE13FC-4DE2-40FB-ABDC-E46BBDEF69FF}" type="slidenum">
              <a:rPr lang="zh-CN" altLang="en-US"/>
              <a:t>‹#›</a:t>
            </a:fld>
            <a:endParaRPr lang="zh-CN" alt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3024F8A-D2F3-4A75-9C03-AFDC1EC666DA}" type="datetimeFigureOut">
              <a:rPr lang="zh-CN" altLang="en-US"/>
              <a:t>2021/4/1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3EAA427-397A-452F-BB27-83EDBA1C6624}" type="slidenum">
              <a:rPr lang="zh-CN" altLang="en-US"/>
              <a:t>‹#›</a:t>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6DA837E2-DA74-4582-B910-990B5F1BA71E}" type="datetimeFigureOut">
              <a:rPr lang="zh-CN" altLang="en-US"/>
              <a:t>2021/4/1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7E43AE6-F191-4E05-A6FB-B563A8C3C3BA}" type="slidenum">
              <a:rPr lang="zh-CN" altLang="en-US"/>
              <a:t>‹#›</a:t>
            </a:fld>
            <a:endParaRPr lang="zh-CN" alt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D01A1460-66EC-44E5-BFE3-51C64FF1C491}" type="datetimeFigureOut">
              <a:rPr lang="zh-CN" altLang="en-US"/>
              <a:t>2021/4/1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077CDB9-02D3-4F00-B7AB-00083557E2B9}" type="slidenum">
              <a:rPr lang="zh-CN" altLang="en-US"/>
              <a:t>‹#›</a:t>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38C378B1-8158-417D-9203-6EF51E66DAB2}" type="datetimeFigureOut">
              <a:rPr lang="zh-CN" altLang="en-US"/>
              <a:t>2021/4/1</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C306E82C-A8CA-4909-8046-282FE4DA66BD}" type="slidenum">
              <a:rPr lang="zh-CN" altLang="en-US"/>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D5442813-41DC-49F7-80A1-20FA4EB20F5B}" type="datetimeFigureOut">
              <a:rPr lang="zh-CN" altLang="en-US"/>
              <a:t>2021/4/1</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395062AD-ACCB-4F2F-A00E-A54D18BBECE4}" type="slidenum">
              <a:rPr lang="zh-CN" altLang="en-US"/>
              <a:t>‹#›</a:t>
            </a:fld>
            <a:endParaRPr lang="zh-CN" alt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32A4662-3984-4FF9-9B2D-A3B2F2F1831C}" type="datetimeFigureOut">
              <a:rPr lang="zh-CN" altLang="en-US"/>
              <a:t>2021/4/1</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45840FA3-3B5D-4A89-813B-31816811CF5D}" type="slidenum">
              <a:rPr lang="zh-CN" altLang="en-US"/>
              <a:t>‹#›</a:t>
            </a:fld>
            <a:endParaRPr lang="zh-CN" alt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158686A-D714-44F2-9B4C-7316A79C943A}" type="datetimeFigureOut">
              <a:rPr lang="zh-CN" altLang="en-US"/>
              <a:t>2021/4/1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43E4227-9BD0-4D93-BCE0-219C9CA4E3A9}" type="slidenum">
              <a:rPr lang="zh-CN" altLang="en-US"/>
              <a:t>‹#›</a:t>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5"/>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F2F1A5A-360C-4A05-81A0-1B55732CF727}" type="datetimeFigureOut">
              <a:rPr lang="zh-CN" altLang="en-US"/>
              <a:t>2021/4/1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E09F68A-24B0-4DC9-BF07-594F749918B9}" type="slidenum">
              <a:rPr lang="zh-CN" altLang="en-US"/>
              <a:t>‹#›</a:t>
            </a:fld>
            <a:endParaRPr lang="zh-CN" altLang="en-US"/>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A5399EB-E17D-4D9A-89BF-3F669FFDCE54}" type="datetimeFigureOut">
              <a:rPr lang="zh-CN" altLang="en-US"/>
              <a:t>2021/4/1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122689E-ECB1-4A2F-A1F2-2E4FB86EB5EE}" type="slidenum">
              <a:rPr lang="zh-CN" altLang="en-US"/>
              <a:t>‹#›</a:t>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809A39E-519A-42AB-A373-A260C2B7A1CD}" type="datetimeFigureOut">
              <a:rPr lang="zh-CN" altLang="en-US"/>
              <a:t>2021/4/1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2F4C67D-B659-40FE-81DD-0915D2B37BC7}" type="slidenum">
              <a:rPr lang="zh-CN" altLang="en-US"/>
              <a:t>‹#›</a:t>
            </a:fld>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矩形 1"/>
          <p:cNvSpPr/>
          <p:nvPr userDrawn="1"/>
        </p:nvSpPr>
        <p:spPr>
          <a:xfrm>
            <a:off x="-36512" y="0"/>
            <a:ext cx="9180512" cy="981075"/>
          </a:xfrm>
          <a:prstGeom prst="rect">
            <a:avLst/>
          </a:prstGeom>
          <a:solidFill>
            <a:srgbClr val="66FFCC"/>
          </a:solidFill>
          <a:ln>
            <a:solidFill>
              <a:srgbClr val="66FFCC"/>
            </a:solidFill>
          </a:ln>
          <a:scene3d>
            <a:camera prst="orthographicFront"/>
            <a:lightRig rig="threePt" dir="t"/>
          </a:scene3d>
          <a:sp3d extrusionH="76200">
            <a:extrusionClr>
              <a:srgbClr val="66FFCC"/>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cxnSp>
        <p:nvCxnSpPr>
          <p:cNvPr id="7" name="直接连接符 6"/>
          <p:cNvCxnSpPr/>
          <p:nvPr userDrawn="1"/>
        </p:nvCxnSpPr>
        <p:spPr>
          <a:xfrm>
            <a:off x="0" y="6272213"/>
            <a:ext cx="9144000"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0" name="圆角矩形 9"/>
          <p:cNvSpPr/>
          <p:nvPr userDrawn="1"/>
        </p:nvSpPr>
        <p:spPr>
          <a:xfrm>
            <a:off x="467544" y="188640"/>
            <a:ext cx="1728192" cy="6220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userDrawn="1"/>
        </p:nvCxnSpPr>
        <p:spPr>
          <a:xfrm>
            <a:off x="0" y="6272213"/>
            <a:ext cx="9144000" cy="0"/>
          </a:xfrm>
          <a:prstGeom prst="line">
            <a:avLst/>
          </a:prstGeom>
          <a:ln w="88900" cmpd="thickThin">
            <a:solidFill>
              <a:srgbClr val="66FFC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矩形 1"/>
          <p:cNvSpPr/>
          <p:nvPr userDrawn="1"/>
        </p:nvSpPr>
        <p:spPr>
          <a:xfrm>
            <a:off x="0" y="0"/>
            <a:ext cx="9144000" cy="692150"/>
          </a:xfrm>
          <a:prstGeom prst="rect">
            <a:avLst/>
          </a:prstGeom>
          <a:solidFill>
            <a:srgbClr val="66FFCC"/>
          </a:solidFill>
          <a:ln>
            <a:solidFill>
              <a:srgbClr val="66FF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8" name="Group 108"/>
          <p:cNvGrpSpPr/>
          <p:nvPr userDrawn="1"/>
        </p:nvGrpSpPr>
        <p:grpSpPr bwMode="auto">
          <a:xfrm>
            <a:off x="4143372" y="2000240"/>
            <a:ext cx="2357149" cy="2286016"/>
            <a:chOff x="1842" y="2865"/>
            <a:chExt cx="962" cy="869"/>
          </a:xfrm>
        </p:grpSpPr>
        <p:sp>
          <p:nvSpPr>
            <p:cNvPr id="19" name="Freeform 59"/>
            <p:cNvSpPr/>
            <p:nvPr/>
          </p:nvSpPr>
          <p:spPr bwMode="auto">
            <a:xfrm>
              <a:off x="1882" y="2865"/>
              <a:ext cx="922" cy="869"/>
            </a:xfrm>
            <a:custGeom>
              <a:avLst/>
              <a:gdLst>
                <a:gd name="T0" fmla="*/ 1 w 1302"/>
                <a:gd name="T1" fmla="*/ 1 h 1231"/>
                <a:gd name="T2" fmla="*/ 1 w 1302"/>
                <a:gd name="T3" fmla="*/ 0 h 1231"/>
                <a:gd name="T4" fmla="*/ 2 w 1302"/>
                <a:gd name="T5" fmla="*/ 1 h 1231"/>
                <a:gd name="T6" fmla="*/ 2 w 1302"/>
                <a:gd name="T7" fmla="*/ 1 h 1231"/>
                <a:gd name="T8" fmla="*/ 1 w 1302"/>
                <a:gd name="T9" fmla="*/ 1 h 1231"/>
                <a:gd name="T10" fmla="*/ 1 w 1302"/>
                <a:gd name="T11" fmla="*/ 1 h 1231"/>
                <a:gd name="T12" fmla="*/ 1 w 1302"/>
                <a:gd name="T13" fmla="*/ 1 h 1231"/>
                <a:gd name="T14" fmla="*/ 1 w 1302"/>
                <a:gd name="T15" fmla="*/ 1 h 1231"/>
                <a:gd name="T16" fmla="*/ 1 w 1302"/>
                <a:gd name="T17" fmla="*/ 1 h 1231"/>
                <a:gd name="T18" fmla="*/ 1 w 1302"/>
                <a:gd name="T19" fmla="*/ 1 h 1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02"/>
                <a:gd name="T31" fmla="*/ 0 h 1231"/>
                <a:gd name="T32" fmla="*/ 1302 w 1302"/>
                <a:gd name="T33" fmla="*/ 1231 h 1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02" h="1231">
                  <a:moveTo>
                    <a:pt x="1115" y="10"/>
                  </a:moveTo>
                  <a:cubicBezTo>
                    <a:pt x="1197" y="0"/>
                    <a:pt x="1197" y="0"/>
                    <a:pt x="1197" y="0"/>
                  </a:cubicBezTo>
                  <a:cubicBezTo>
                    <a:pt x="1197" y="0"/>
                    <a:pt x="1186" y="352"/>
                    <a:pt x="1218" y="684"/>
                  </a:cubicBezTo>
                  <a:cubicBezTo>
                    <a:pt x="1241" y="915"/>
                    <a:pt x="1302" y="1228"/>
                    <a:pt x="1302" y="1228"/>
                  </a:cubicBezTo>
                  <a:cubicBezTo>
                    <a:pt x="1302" y="1228"/>
                    <a:pt x="977" y="1199"/>
                    <a:pt x="650" y="1204"/>
                  </a:cubicBezTo>
                  <a:cubicBezTo>
                    <a:pt x="324" y="1208"/>
                    <a:pt x="6" y="1231"/>
                    <a:pt x="6" y="1231"/>
                  </a:cubicBezTo>
                  <a:cubicBezTo>
                    <a:pt x="6" y="1231"/>
                    <a:pt x="0" y="1152"/>
                    <a:pt x="1" y="883"/>
                  </a:cubicBezTo>
                  <a:cubicBezTo>
                    <a:pt x="1" y="613"/>
                    <a:pt x="76" y="313"/>
                    <a:pt x="76" y="313"/>
                  </a:cubicBezTo>
                  <a:cubicBezTo>
                    <a:pt x="813" y="155"/>
                    <a:pt x="813" y="155"/>
                    <a:pt x="813" y="155"/>
                  </a:cubicBezTo>
                  <a:lnTo>
                    <a:pt x="1115" y="10"/>
                  </a:lnTo>
                  <a:close/>
                </a:path>
              </a:pathLst>
            </a:custGeom>
            <a:solidFill>
              <a:srgbClr val="66FFCC"/>
            </a:solidFill>
            <a:ln w="9525">
              <a:noFill/>
              <a:round/>
            </a:ln>
          </p:spPr>
          <p:txBody>
            <a:bodyPr/>
            <a:lstStyle/>
            <a:p>
              <a:endParaRPr lang="zh-CN" altLang="en-US"/>
            </a:p>
          </p:txBody>
        </p:sp>
        <p:sp>
          <p:nvSpPr>
            <p:cNvPr id="20" name="Freeform 60"/>
            <p:cNvSpPr/>
            <p:nvPr/>
          </p:nvSpPr>
          <p:spPr bwMode="auto">
            <a:xfrm>
              <a:off x="1842" y="2865"/>
              <a:ext cx="962" cy="843"/>
            </a:xfrm>
            <a:custGeom>
              <a:avLst/>
              <a:gdLst/>
              <a:ahLst/>
              <a:cxnLst>
                <a:cxn ang="0">
                  <a:pos x="1289" y="1174"/>
                </a:cxn>
                <a:cxn ang="0">
                  <a:pos x="14" y="1203"/>
                </a:cxn>
                <a:cxn ang="0">
                  <a:pos x="23" y="5"/>
                </a:cxn>
                <a:cxn ang="0">
                  <a:pos x="1248" y="0"/>
                </a:cxn>
                <a:cxn ang="0">
                  <a:pos x="1289" y="1174"/>
                </a:cxn>
              </a:cxnLst>
              <a:rect l="0" t="0" r="r" b="b"/>
              <a:pathLst>
                <a:path w="1289" h="1203">
                  <a:moveTo>
                    <a:pt x="1289" y="1174"/>
                  </a:moveTo>
                  <a:cubicBezTo>
                    <a:pt x="864" y="1184"/>
                    <a:pt x="439" y="1194"/>
                    <a:pt x="14" y="1203"/>
                  </a:cubicBezTo>
                  <a:cubicBezTo>
                    <a:pt x="0" y="804"/>
                    <a:pt x="3" y="404"/>
                    <a:pt x="23" y="5"/>
                  </a:cubicBezTo>
                  <a:cubicBezTo>
                    <a:pt x="432" y="3"/>
                    <a:pt x="840" y="2"/>
                    <a:pt x="1248" y="0"/>
                  </a:cubicBezTo>
                  <a:cubicBezTo>
                    <a:pt x="1245" y="392"/>
                    <a:pt x="1259" y="783"/>
                    <a:pt x="1289" y="1174"/>
                  </a:cubicBezTo>
                  <a:close/>
                </a:path>
              </a:pathLst>
            </a:custGeom>
            <a:gradFill rotWithShape="1">
              <a:gsLst>
                <a:gs pos="95000">
                  <a:schemeClr val="bg1">
                    <a:gamma/>
                    <a:shade val="92157"/>
                    <a:invGamma/>
                  </a:schemeClr>
                </a:gs>
                <a:gs pos="100000">
                  <a:schemeClr val="bg1"/>
                </a:gs>
              </a:gsLst>
              <a:lin ang="2700000" scaled="1"/>
            </a:gradFill>
            <a:ln w="9525">
              <a:noFill/>
              <a:round/>
            </a:ln>
          </p:spPr>
          <p:txBody>
            <a:bodyPr/>
            <a:lstStyle/>
            <a:p>
              <a:pPr eaLnBrk="1" hangingPunct="1">
                <a:defRPr/>
              </a:pPr>
              <a:endParaRPr lang="zh-CN" altLang="zh-CN"/>
            </a:p>
          </p:txBody>
        </p:sp>
        <p:grpSp>
          <p:nvGrpSpPr>
            <p:cNvPr id="21" name="Group 99"/>
            <p:cNvGrpSpPr/>
            <p:nvPr/>
          </p:nvGrpSpPr>
          <p:grpSpPr bwMode="auto">
            <a:xfrm>
              <a:off x="2331" y="3137"/>
              <a:ext cx="1" cy="1"/>
              <a:chOff x="2187" y="2948"/>
              <a:chExt cx="1" cy="1"/>
            </a:xfrm>
          </p:grpSpPr>
          <p:sp>
            <p:nvSpPr>
              <p:cNvPr id="22" name="Line 88"/>
              <p:cNvSpPr>
                <a:spLocks noChangeShapeType="1"/>
              </p:cNvSpPr>
              <p:nvPr/>
            </p:nvSpPr>
            <p:spPr bwMode="auto">
              <a:xfrm>
                <a:off x="2187" y="2948"/>
                <a:ext cx="1" cy="1"/>
              </a:xfrm>
              <a:prstGeom prst="line">
                <a:avLst/>
              </a:prstGeom>
              <a:noFill/>
              <a:ln w="9525">
                <a:noFill/>
                <a:round/>
              </a:ln>
            </p:spPr>
            <p:txBody>
              <a:bodyPr/>
              <a:lstStyle/>
              <a:p>
                <a:endParaRPr lang="zh-CN" altLang="en-US"/>
              </a:p>
            </p:txBody>
          </p:sp>
          <p:sp>
            <p:nvSpPr>
              <p:cNvPr id="23" name="Line 89"/>
              <p:cNvSpPr>
                <a:spLocks noChangeShapeType="1"/>
              </p:cNvSpPr>
              <p:nvPr/>
            </p:nvSpPr>
            <p:spPr bwMode="auto">
              <a:xfrm>
                <a:off x="2187" y="2948"/>
                <a:ext cx="1" cy="1"/>
              </a:xfrm>
              <a:prstGeom prst="line">
                <a:avLst/>
              </a:prstGeom>
              <a:noFill/>
              <a:ln w="9525">
                <a:noFill/>
                <a:round/>
              </a:ln>
            </p:spPr>
            <p:txBody>
              <a:bodyPr/>
              <a:lstStyle/>
              <a:p>
                <a:endParaRPr lang="zh-CN" altLang="en-US"/>
              </a:p>
            </p:txBody>
          </p:sp>
        </p:grpSp>
      </p:grpSp>
      <p:grpSp>
        <p:nvGrpSpPr>
          <p:cNvPr id="3" name="Group 43"/>
          <p:cNvGrpSpPr/>
          <p:nvPr userDrawn="1"/>
        </p:nvGrpSpPr>
        <p:grpSpPr bwMode="auto">
          <a:xfrm>
            <a:off x="1642545" y="2072071"/>
            <a:ext cx="2573185" cy="2204682"/>
            <a:chOff x="2689" y="778"/>
            <a:chExt cx="922" cy="869"/>
          </a:xfrm>
        </p:grpSpPr>
        <p:sp>
          <p:nvSpPr>
            <p:cNvPr id="4" name="Freeform 44"/>
            <p:cNvSpPr/>
            <p:nvPr/>
          </p:nvSpPr>
          <p:spPr bwMode="auto">
            <a:xfrm>
              <a:off x="2689" y="778"/>
              <a:ext cx="922" cy="869"/>
            </a:xfrm>
            <a:custGeom>
              <a:avLst/>
              <a:gdLst>
                <a:gd name="T0" fmla="*/ 1 w 1302"/>
                <a:gd name="T1" fmla="*/ 1 h 1231"/>
                <a:gd name="T2" fmla="*/ 1 w 1302"/>
                <a:gd name="T3" fmla="*/ 0 h 1231"/>
                <a:gd name="T4" fmla="*/ 2 w 1302"/>
                <a:gd name="T5" fmla="*/ 1 h 1231"/>
                <a:gd name="T6" fmla="*/ 2 w 1302"/>
                <a:gd name="T7" fmla="*/ 1 h 1231"/>
                <a:gd name="T8" fmla="*/ 1 w 1302"/>
                <a:gd name="T9" fmla="*/ 1 h 1231"/>
                <a:gd name="T10" fmla="*/ 1 w 1302"/>
                <a:gd name="T11" fmla="*/ 1 h 1231"/>
                <a:gd name="T12" fmla="*/ 1 w 1302"/>
                <a:gd name="T13" fmla="*/ 1 h 1231"/>
                <a:gd name="T14" fmla="*/ 1 w 1302"/>
                <a:gd name="T15" fmla="*/ 1 h 1231"/>
                <a:gd name="T16" fmla="*/ 1 w 1302"/>
                <a:gd name="T17" fmla="*/ 1 h 1231"/>
                <a:gd name="T18" fmla="*/ 1 w 1302"/>
                <a:gd name="T19" fmla="*/ 1 h 1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02"/>
                <a:gd name="T31" fmla="*/ 0 h 1231"/>
                <a:gd name="T32" fmla="*/ 1302 w 1302"/>
                <a:gd name="T33" fmla="*/ 1231 h 1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02" h="1231">
                  <a:moveTo>
                    <a:pt x="1115" y="10"/>
                  </a:moveTo>
                  <a:cubicBezTo>
                    <a:pt x="1197" y="0"/>
                    <a:pt x="1197" y="0"/>
                    <a:pt x="1197" y="0"/>
                  </a:cubicBezTo>
                  <a:cubicBezTo>
                    <a:pt x="1197" y="0"/>
                    <a:pt x="1186" y="352"/>
                    <a:pt x="1218" y="684"/>
                  </a:cubicBezTo>
                  <a:cubicBezTo>
                    <a:pt x="1241" y="915"/>
                    <a:pt x="1302" y="1228"/>
                    <a:pt x="1302" y="1228"/>
                  </a:cubicBezTo>
                  <a:cubicBezTo>
                    <a:pt x="1302" y="1228"/>
                    <a:pt x="977" y="1199"/>
                    <a:pt x="650" y="1204"/>
                  </a:cubicBezTo>
                  <a:cubicBezTo>
                    <a:pt x="324" y="1208"/>
                    <a:pt x="6" y="1231"/>
                    <a:pt x="6" y="1231"/>
                  </a:cubicBezTo>
                  <a:cubicBezTo>
                    <a:pt x="6" y="1231"/>
                    <a:pt x="0" y="1152"/>
                    <a:pt x="1" y="883"/>
                  </a:cubicBezTo>
                  <a:cubicBezTo>
                    <a:pt x="1" y="613"/>
                    <a:pt x="76" y="313"/>
                    <a:pt x="76" y="313"/>
                  </a:cubicBezTo>
                  <a:cubicBezTo>
                    <a:pt x="813" y="155"/>
                    <a:pt x="813" y="155"/>
                    <a:pt x="813" y="155"/>
                  </a:cubicBezTo>
                  <a:lnTo>
                    <a:pt x="1115" y="10"/>
                  </a:lnTo>
                  <a:close/>
                </a:path>
              </a:pathLst>
            </a:custGeom>
            <a:solidFill>
              <a:srgbClr val="66FFCC"/>
            </a:solidFill>
            <a:ln w="9525">
              <a:noFill/>
              <a:round/>
            </a:ln>
          </p:spPr>
          <p:txBody>
            <a:bodyPr/>
            <a:lstStyle/>
            <a:p>
              <a:endParaRPr lang="zh-CN" altLang="en-US"/>
            </a:p>
          </p:txBody>
        </p:sp>
        <p:sp>
          <p:nvSpPr>
            <p:cNvPr id="5" name="Freeform 45"/>
            <p:cNvSpPr/>
            <p:nvPr/>
          </p:nvSpPr>
          <p:spPr bwMode="auto">
            <a:xfrm>
              <a:off x="2689" y="778"/>
              <a:ext cx="913" cy="849"/>
            </a:xfrm>
            <a:custGeom>
              <a:avLst/>
              <a:gdLst>
                <a:gd name="T0" fmla="*/ 5 w 1289"/>
                <a:gd name="T1" fmla="*/ 4 h 1203"/>
                <a:gd name="T2" fmla="*/ 1 w 1289"/>
                <a:gd name="T3" fmla="*/ 4 h 1203"/>
                <a:gd name="T4" fmla="*/ 1 w 1289"/>
                <a:gd name="T5" fmla="*/ 1 h 1203"/>
                <a:gd name="T6" fmla="*/ 5 w 1289"/>
                <a:gd name="T7" fmla="*/ 0 h 1203"/>
                <a:gd name="T8" fmla="*/ 5 w 1289"/>
                <a:gd name="T9" fmla="*/ 4 h 1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9" h="1203">
                  <a:moveTo>
                    <a:pt x="1289" y="1174"/>
                  </a:moveTo>
                  <a:cubicBezTo>
                    <a:pt x="864" y="1184"/>
                    <a:pt x="439" y="1194"/>
                    <a:pt x="14" y="1203"/>
                  </a:cubicBezTo>
                  <a:cubicBezTo>
                    <a:pt x="0" y="804"/>
                    <a:pt x="3" y="404"/>
                    <a:pt x="23" y="5"/>
                  </a:cubicBezTo>
                  <a:cubicBezTo>
                    <a:pt x="432" y="3"/>
                    <a:pt x="840" y="2"/>
                    <a:pt x="1248" y="0"/>
                  </a:cubicBezTo>
                  <a:cubicBezTo>
                    <a:pt x="1245" y="392"/>
                    <a:pt x="1259" y="783"/>
                    <a:pt x="1289" y="1174"/>
                  </a:cubicBezTo>
                  <a:close/>
                </a:path>
              </a:pathLst>
            </a:custGeom>
            <a:gradFill rotWithShape="1">
              <a:gsLst>
                <a:gs pos="0">
                  <a:srgbClr val="EBEBEB"/>
                </a:gs>
                <a:gs pos="85001">
                  <a:srgbClr val="EBEBEB"/>
                </a:gs>
                <a:gs pos="100000">
                  <a:srgbClr val="FFFFFF"/>
                </a:gs>
              </a:gsLst>
              <a:lin ang="2700000" scaled="1"/>
            </a:gradFill>
            <a:ln w="9525">
              <a:noFill/>
              <a:round/>
            </a:ln>
          </p:spPr>
          <p:txBody>
            <a:bodyPr/>
            <a:lstStyle/>
            <a:p>
              <a:endParaRPr lang="zh-CN" altLang="en-US"/>
            </a:p>
          </p:txBody>
        </p:sp>
        <p:grpSp>
          <p:nvGrpSpPr>
            <p:cNvPr id="6" name="Group 46"/>
            <p:cNvGrpSpPr/>
            <p:nvPr/>
          </p:nvGrpSpPr>
          <p:grpSpPr bwMode="auto">
            <a:xfrm>
              <a:off x="3214" y="926"/>
              <a:ext cx="296" cy="313"/>
              <a:chOff x="1088" y="998"/>
              <a:chExt cx="296" cy="313"/>
            </a:xfrm>
          </p:grpSpPr>
          <p:sp>
            <p:nvSpPr>
              <p:cNvPr id="7" name="Line 47"/>
              <p:cNvSpPr>
                <a:spLocks noChangeShapeType="1"/>
              </p:cNvSpPr>
              <p:nvPr/>
            </p:nvSpPr>
            <p:spPr bwMode="auto">
              <a:xfrm>
                <a:off x="1278" y="1262"/>
                <a:ext cx="1" cy="1"/>
              </a:xfrm>
              <a:prstGeom prst="line">
                <a:avLst/>
              </a:prstGeom>
              <a:noFill/>
              <a:ln w="9525">
                <a:noFill/>
                <a:round/>
              </a:ln>
            </p:spPr>
            <p:txBody>
              <a:bodyPr/>
              <a:lstStyle/>
              <a:p>
                <a:endParaRPr lang="zh-CN" altLang="en-US"/>
              </a:p>
            </p:txBody>
          </p:sp>
          <p:sp>
            <p:nvSpPr>
              <p:cNvPr id="8" name="Line 48"/>
              <p:cNvSpPr>
                <a:spLocks noChangeShapeType="1"/>
              </p:cNvSpPr>
              <p:nvPr/>
            </p:nvSpPr>
            <p:spPr bwMode="auto">
              <a:xfrm>
                <a:off x="1278" y="1262"/>
                <a:ext cx="1" cy="1"/>
              </a:xfrm>
              <a:prstGeom prst="line">
                <a:avLst/>
              </a:prstGeom>
              <a:noFill/>
              <a:ln w="9525">
                <a:noFill/>
                <a:round/>
              </a:ln>
            </p:spPr>
            <p:txBody>
              <a:bodyPr/>
              <a:lstStyle/>
              <a:p>
                <a:endParaRPr lang="zh-CN" altLang="en-US"/>
              </a:p>
            </p:txBody>
          </p:sp>
          <p:sp>
            <p:nvSpPr>
              <p:cNvPr id="9" name="Freeform 49"/>
              <p:cNvSpPr/>
              <p:nvPr/>
            </p:nvSpPr>
            <p:spPr bwMode="auto">
              <a:xfrm>
                <a:off x="1092" y="1200"/>
                <a:ext cx="104" cy="111"/>
              </a:xfrm>
              <a:custGeom>
                <a:avLst/>
                <a:gdLst>
                  <a:gd name="T0" fmla="*/ 1 w 161"/>
                  <a:gd name="T1" fmla="*/ 1 h 169"/>
                  <a:gd name="T2" fmla="*/ 1 w 161"/>
                  <a:gd name="T3" fmla="*/ 0 h 169"/>
                  <a:gd name="T4" fmla="*/ 1 w 161"/>
                  <a:gd name="T5" fmla="*/ 1 h 169"/>
                  <a:gd name="T6" fmla="*/ 1 w 161"/>
                  <a:gd name="T7" fmla="*/ 1 h 169"/>
                  <a:gd name="T8" fmla="*/ 1 w 161"/>
                  <a:gd name="T9" fmla="*/ 1 h 169"/>
                  <a:gd name="T10" fmla="*/ 1 w 161"/>
                  <a:gd name="T11" fmla="*/ 1 h 169"/>
                  <a:gd name="T12" fmla="*/ 1 w 161"/>
                  <a:gd name="T13" fmla="*/ 1 h 169"/>
                  <a:gd name="T14" fmla="*/ 1 w 161"/>
                  <a:gd name="T15" fmla="*/ 1 h 169"/>
                  <a:gd name="T16" fmla="*/ 1 w 161"/>
                  <a:gd name="T17" fmla="*/ 1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 h="169">
                    <a:moveTo>
                      <a:pt x="3" y="144"/>
                    </a:moveTo>
                    <a:cubicBezTo>
                      <a:pt x="104" y="0"/>
                      <a:pt x="104" y="0"/>
                      <a:pt x="104" y="0"/>
                    </a:cubicBezTo>
                    <a:cubicBezTo>
                      <a:pt x="97" y="9"/>
                      <a:pt x="97" y="23"/>
                      <a:pt x="104" y="36"/>
                    </a:cubicBezTo>
                    <a:cubicBezTo>
                      <a:pt x="114" y="54"/>
                      <a:pt x="137" y="63"/>
                      <a:pt x="154" y="56"/>
                    </a:cubicBezTo>
                    <a:cubicBezTo>
                      <a:pt x="156" y="55"/>
                      <a:pt x="159" y="54"/>
                      <a:pt x="161" y="52"/>
                    </a:cubicBezTo>
                    <a:cubicBezTo>
                      <a:pt x="26" y="164"/>
                      <a:pt x="26" y="164"/>
                      <a:pt x="26" y="164"/>
                    </a:cubicBezTo>
                    <a:cubicBezTo>
                      <a:pt x="25" y="165"/>
                      <a:pt x="24" y="165"/>
                      <a:pt x="23" y="166"/>
                    </a:cubicBezTo>
                    <a:cubicBezTo>
                      <a:pt x="16" y="169"/>
                      <a:pt x="7" y="165"/>
                      <a:pt x="3" y="158"/>
                    </a:cubicBezTo>
                    <a:cubicBezTo>
                      <a:pt x="0" y="153"/>
                      <a:pt x="1" y="147"/>
                      <a:pt x="3" y="144"/>
                    </a:cubicBezTo>
                  </a:path>
                </a:pathLst>
              </a:custGeom>
              <a:gradFill rotWithShape="1">
                <a:gsLst>
                  <a:gs pos="0">
                    <a:srgbClr val="808080"/>
                  </a:gs>
                  <a:gs pos="100000">
                    <a:srgbClr val="B6B6B6"/>
                  </a:gs>
                </a:gsLst>
                <a:lin ang="18900000" scaled="1"/>
              </a:gradFill>
              <a:ln w="9525">
                <a:noFill/>
                <a:round/>
              </a:ln>
            </p:spPr>
            <p:txBody>
              <a:bodyPr/>
              <a:lstStyle/>
              <a:p>
                <a:endParaRPr lang="zh-CN" altLang="en-US"/>
              </a:p>
            </p:txBody>
          </p:sp>
          <p:sp>
            <p:nvSpPr>
              <p:cNvPr id="10" name="Freeform 50"/>
              <p:cNvSpPr/>
              <p:nvPr/>
            </p:nvSpPr>
            <p:spPr bwMode="auto">
              <a:xfrm>
                <a:off x="1088" y="1083"/>
                <a:ext cx="218" cy="219"/>
              </a:xfrm>
              <a:custGeom>
                <a:avLst/>
                <a:gdLst>
                  <a:gd name="T0" fmla="*/ 1 w 336"/>
                  <a:gd name="T1" fmla="*/ 1 h 340"/>
                  <a:gd name="T2" fmla="*/ 1 w 336"/>
                  <a:gd name="T3" fmla="*/ 1 h 340"/>
                  <a:gd name="T4" fmla="*/ 1 w 336"/>
                  <a:gd name="T5" fmla="*/ 1 h 340"/>
                  <a:gd name="T6" fmla="*/ 1 w 336"/>
                  <a:gd name="T7" fmla="*/ 1 h 340"/>
                  <a:gd name="T8" fmla="*/ 1 w 336"/>
                  <a:gd name="T9" fmla="*/ 1 h 340"/>
                  <a:gd name="T10" fmla="*/ 1 w 336"/>
                  <a:gd name="T11" fmla="*/ 1 h 340"/>
                  <a:gd name="T12" fmla="*/ 1 w 336"/>
                  <a:gd name="T13" fmla="*/ 1 h 340"/>
                  <a:gd name="T14" fmla="*/ 1 w 336"/>
                  <a:gd name="T15" fmla="*/ 1 h 340"/>
                  <a:gd name="T16" fmla="*/ 1 w 336"/>
                  <a:gd name="T17" fmla="*/ 1 h 340"/>
                  <a:gd name="T18" fmla="*/ 1 w 336"/>
                  <a:gd name="T19" fmla="*/ 1 h 340"/>
                  <a:gd name="T20" fmla="*/ 1 w 336"/>
                  <a:gd name="T21" fmla="*/ 1 h 340"/>
                  <a:gd name="T22" fmla="*/ 1 w 336"/>
                  <a:gd name="T23" fmla="*/ 1 h 340"/>
                  <a:gd name="T24" fmla="*/ 1 w 336"/>
                  <a:gd name="T25" fmla="*/ 1 h 340"/>
                  <a:gd name="T26" fmla="*/ 1 w 336"/>
                  <a:gd name="T27" fmla="*/ 1 h 340"/>
                  <a:gd name="T28" fmla="*/ 1 w 336"/>
                  <a:gd name="T29" fmla="*/ 1 h 340"/>
                  <a:gd name="T30" fmla="*/ 1 w 336"/>
                  <a:gd name="T31" fmla="*/ 1 h 340"/>
                  <a:gd name="T32" fmla="*/ 1 w 336"/>
                  <a:gd name="T33" fmla="*/ 1 h 340"/>
                  <a:gd name="T34" fmla="*/ 1 w 336"/>
                  <a:gd name="T35" fmla="*/ 1 h 340"/>
                  <a:gd name="T36" fmla="*/ 1 w 336"/>
                  <a:gd name="T37" fmla="*/ 1 h 340"/>
                  <a:gd name="T38" fmla="*/ 1 w 336"/>
                  <a:gd name="T39" fmla="*/ 1 h 340"/>
                  <a:gd name="T40" fmla="*/ 1 w 336"/>
                  <a:gd name="T41" fmla="*/ 1 h 340"/>
                  <a:gd name="T42" fmla="*/ 1 w 336"/>
                  <a:gd name="T43" fmla="*/ 1 h 340"/>
                  <a:gd name="T44" fmla="*/ 1 w 336"/>
                  <a:gd name="T45" fmla="*/ 1 h 34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36" h="340">
                    <a:moveTo>
                      <a:pt x="331" y="134"/>
                    </a:moveTo>
                    <a:cubicBezTo>
                      <a:pt x="329" y="128"/>
                      <a:pt x="325" y="110"/>
                      <a:pt x="312" y="86"/>
                    </a:cubicBezTo>
                    <a:cubicBezTo>
                      <a:pt x="306" y="76"/>
                      <a:pt x="291" y="50"/>
                      <a:pt x="259" y="29"/>
                    </a:cubicBezTo>
                    <a:cubicBezTo>
                      <a:pt x="227" y="7"/>
                      <a:pt x="197" y="4"/>
                      <a:pt x="186" y="2"/>
                    </a:cubicBezTo>
                    <a:cubicBezTo>
                      <a:pt x="184" y="2"/>
                      <a:pt x="166" y="0"/>
                      <a:pt x="147" y="2"/>
                    </a:cubicBezTo>
                    <a:cubicBezTo>
                      <a:pt x="131" y="5"/>
                      <a:pt x="131" y="5"/>
                      <a:pt x="131" y="5"/>
                    </a:cubicBezTo>
                    <a:cubicBezTo>
                      <a:pt x="124" y="7"/>
                      <a:pt x="114" y="10"/>
                      <a:pt x="107" y="12"/>
                    </a:cubicBezTo>
                    <a:cubicBezTo>
                      <a:pt x="107" y="12"/>
                      <a:pt x="91" y="18"/>
                      <a:pt x="75" y="29"/>
                    </a:cubicBezTo>
                    <a:cubicBezTo>
                      <a:pt x="72" y="31"/>
                      <a:pt x="68" y="34"/>
                      <a:pt x="65" y="36"/>
                    </a:cubicBezTo>
                    <a:cubicBezTo>
                      <a:pt x="62" y="38"/>
                      <a:pt x="60" y="40"/>
                      <a:pt x="57" y="43"/>
                    </a:cubicBezTo>
                    <a:cubicBezTo>
                      <a:pt x="54" y="45"/>
                      <a:pt x="51" y="48"/>
                      <a:pt x="48" y="51"/>
                    </a:cubicBezTo>
                    <a:cubicBezTo>
                      <a:pt x="48" y="51"/>
                      <a:pt x="47" y="52"/>
                      <a:pt x="47" y="52"/>
                    </a:cubicBezTo>
                    <a:cubicBezTo>
                      <a:pt x="47" y="52"/>
                      <a:pt x="47" y="51"/>
                      <a:pt x="48" y="51"/>
                    </a:cubicBezTo>
                    <a:cubicBezTo>
                      <a:pt x="7" y="93"/>
                      <a:pt x="0" y="161"/>
                      <a:pt x="35" y="223"/>
                    </a:cubicBezTo>
                    <a:cubicBezTo>
                      <a:pt x="80" y="302"/>
                      <a:pt x="175" y="340"/>
                      <a:pt x="249" y="310"/>
                    </a:cubicBezTo>
                    <a:cubicBezTo>
                      <a:pt x="267" y="302"/>
                      <a:pt x="281" y="291"/>
                      <a:pt x="293" y="277"/>
                    </a:cubicBezTo>
                    <a:cubicBezTo>
                      <a:pt x="293" y="278"/>
                      <a:pt x="293" y="278"/>
                      <a:pt x="293" y="278"/>
                    </a:cubicBezTo>
                    <a:cubicBezTo>
                      <a:pt x="293" y="278"/>
                      <a:pt x="293" y="278"/>
                      <a:pt x="293" y="277"/>
                    </a:cubicBezTo>
                    <a:cubicBezTo>
                      <a:pt x="295" y="275"/>
                      <a:pt x="297" y="273"/>
                      <a:pt x="299" y="271"/>
                    </a:cubicBezTo>
                    <a:cubicBezTo>
                      <a:pt x="302" y="267"/>
                      <a:pt x="305" y="263"/>
                      <a:pt x="307" y="259"/>
                    </a:cubicBezTo>
                    <a:cubicBezTo>
                      <a:pt x="315" y="246"/>
                      <a:pt x="317" y="242"/>
                      <a:pt x="321" y="232"/>
                    </a:cubicBezTo>
                    <a:cubicBezTo>
                      <a:pt x="321" y="232"/>
                      <a:pt x="330" y="211"/>
                      <a:pt x="333" y="187"/>
                    </a:cubicBezTo>
                    <a:cubicBezTo>
                      <a:pt x="334" y="178"/>
                      <a:pt x="336" y="160"/>
                      <a:pt x="331" y="134"/>
                    </a:cubicBezTo>
                    <a:close/>
                  </a:path>
                </a:pathLst>
              </a:custGeom>
              <a:solidFill>
                <a:srgbClr val="66FFCC"/>
              </a:solidFill>
              <a:ln w="9525">
                <a:noFill/>
                <a:round/>
              </a:ln>
            </p:spPr>
            <p:txBody>
              <a:bodyPr/>
              <a:lstStyle/>
              <a:p>
                <a:endParaRPr lang="zh-CN" altLang="en-US" b="1" dirty="0"/>
              </a:p>
            </p:txBody>
          </p:sp>
          <p:sp>
            <p:nvSpPr>
              <p:cNvPr id="11" name="Freeform 51"/>
              <p:cNvSpPr/>
              <p:nvPr/>
            </p:nvSpPr>
            <p:spPr bwMode="auto">
              <a:xfrm>
                <a:off x="1196" y="1090"/>
                <a:ext cx="101" cy="100"/>
              </a:xfrm>
              <a:custGeom>
                <a:avLst/>
                <a:gdLst>
                  <a:gd name="T0" fmla="*/ 1 w 154"/>
                  <a:gd name="T1" fmla="*/ 1 h 158"/>
                  <a:gd name="T2" fmla="*/ 1 w 154"/>
                  <a:gd name="T3" fmla="*/ 0 h 158"/>
                  <a:gd name="T4" fmla="*/ 1 w 154"/>
                  <a:gd name="T5" fmla="*/ 1 h 158"/>
                  <a:gd name="T6" fmla="*/ 1 w 154"/>
                  <a:gd name="T7" fmla="*/ 1 h 158"/>
                  <a:gd name="T8" fmla="*/ 1 w 154"/>
                  <a:gd name="T9" fmla="*/ 1 h 158"/>
                  <a:gd name="T10" fmla="*/ 1 w 154"/>
                  <a:gd name="T11" fmla="*/ 1 h 158"/>
                  <a:gd name="T12" fmla="*/ 1 w 154"/>
                  <a:gd name="T13" fmla="*/ 1 h 158"/>
                  <a:gd name="T14" fmla="*/ 1 w 154"/>
                  <a:gd name="T15" fmla="*/ 1 h 158"/>
                  <a:gd name="T16" fmla="*/ 1 w 154"/>
                  <a:gd name="T17" fmla="*/ 1 h 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4" h="158">
                    <a:moveTo>
                      <a:pt x="15" y="58"/>
                    </a:moveTo>
                    <a:cubicBezTo>
                      <a:pt x="68" y="0"/>
                      <a:pt x="68" y="0"/>
                      <a:pt x="68" y="0"/>
                    </a:cubicBezTo>
                    <a:cubicBezTo>
                      <a:pt x="55" y="15"/>
                      <a:pt x="53" y="38"/>
                      <a:pt x="65" y="59"/>
                    </a:cubicBezTo>
                    <a:cubicBezTo>
                      <a:pt x="80" y="86"/>
                      <a:pt x="114" y="100"/>
                      <a:pt x="139" y="89"/>
                    </a:cubicBezTo>
                    <a:cubicBezTo>
                      <a:pt x="145" y="87"/>
                      <a:pt x="150" y="83"/>
                      <a:pt x="154" y="79"/>
                    </a:cubicBezTo>
                    <a:cubicBezTo>
                      <a:pt x="100" y="137"/>
                      <a:pt x="100" y="137"/>
                      <a:pt x="100" y="137"/>
                    </a:cubicBezTo>
                    <a:cubicBezTo>
                      <a:pt x="96" y="141"/>
                      <a:pt x="91" y="145"/>
                      <a:pt x="86" y="147"/>
                    </a:cubicBezTo>
                    <a:cubicBezTo>
                      <a:pt x="60" y="158"/>
                      <a:pt x="27" y="144"/>
                      <a:pt x="12" y="117"/>
                    </a:cubicBezTo>
                    <a:cubicBezTo>
                      <a:pt x="0" y="96"/>
                      <a:pt x="2" y="73"/>
                      <a:pt x="15" y="58"/>
                    </a:cubicBezTo>
                    <a:close/>
                  </a:path>
                </a:pathLst>
              </a:custGeom>
              <a:gradFill rotWithShape="1">
                <a:gsLst>
                  <a:gs pos="0">
                    <a:srgbClr val="8A8AC5"/>
                  </a:gs>
                  <a:gs pos="100000">
                    <a:srgbClr val="333399"/>
                  </a:gs>
                </a:gsLst>
                <a:lin ang="5400000" scaled="1"/>
              </a:gradFill>
              <a:ln w="9525">
                <a:noFill/>
                <a:round/>
              </a:ln>
            </p:spPr>
            <p:txBody>
              <a:bodyPr/>
              <a:lstStyle/>
              <a:p>
                <a:endParaRPr lang="zh-CN" altLang="en-US"/>
              </a:p>
            </p:txBody>
          </p:sp>
          <p:sp>
            <p:nvSpPr>
              <p:cNvPr id="12" name="Freeform 52"/>
              <p:cNvSpPr/>
              <p:nvPr/>
            </p:nvSpPr>
            <p:spPr bwMode="auto">
              <a:xfrm>
                <a:off x="1196" y="1090"/>
                <a:ext cx="101" cy="100"/>
              </a:xfrm>
              <a:custGeom>
                <a:avLst/>
                <a:gdLst>
                  <a:gd name="T0" fmla="*/ 1 w 154"/>
                  <a:gd name="T1" fmla="*/ 1 h 158"/>
                  <a:gd name="T2" fmla="*/ 1 w 154"/>
                  <a:gd name="T3" fmla="*/ 0 h 158"/>
                  <a:gd name="T4" fmla="*/ 1 w 154"/>
                  <a:gd name="T5" fmla="*/ 1 h 158"/>
                  <a:gd name="T6" fmla="*/ 1 w 154"/>
                  <a:gd name="T7" fmla="*/ 1 h 158"/>
                  <a:gd name="T8" fmla="*/ 1 w 154"/>
                  <a:gd name="T9" fmla="*/ 1 h 158"/>
                  <a:gd name="T10" fmla="*/ 1 w 154"/>
                  <a:gd name="T11" fmla="*/ 1 h 158"/>
                  <a:gd name="T12" fmla="*/ 1 w 154"/>
                  <a:gd name="T13" fmla="*/ 1 h 158"/>
                  <a:gd name="T14" fmla="*/ 1 w 154"/>
                  <a:gd name="T15" fmla="*/ 1 h 158"/>
                  <a:gd name="T16" fmla="*/ 1 w 154"/>
                  <a:gd name="T17" fmla="*/ 1 h 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4" h="158">
                    <a:moveTo>
                      <a:pt x="15" y="58"/>
                    </a:moveTo>
                    <a:cubicBezTo>
                      <a:pt x="68" y="0"/>
                      <a:pt x="68" y="0"/>
                      <a:pt x="68" y="0"/>
                    </a:cubicBezTo>
                    <a:cubicBezTo>
                      <a:pt x="55" y="15"/>
                      <a:pt x="53" y="38"/>
                      <a:pt x="65" y="59"/>
                    </a:cubicBezTo>
                    <a:cubicBezTo>
                      <a:pt x="80" y="86"/>
                      <a:pt x="114" y="100"/>
                      <a:pt x="139" y="89"/>
                    </a:cubicBezTo>
                    <a:cubicBezTo>
                      <a:pt x="145" y="87"/>
                      <a:pt x="150" y="83"/>
                      <a:pt x="154" y="79"/>
                    </a:cubicBezTo>
                    <a:cubicBezTo>
                      <a:pt x="100" y="137"/>
                      <a:pt x="100" y="137"/>
                      <a:pt x="100" y="137"/>
                    </a:cubicBezTo>
                    <a:cubicBezTo>
                      <a:pt x="96" y="141"/>
                      <a:pt x="91" y="145"/>
                      <a:pt x="86" y="147"/>
                    </a:cubicBezTo>
                    <a:cubicBezTo>
                      <a:pt x="60" y="158"/>
                      <a:pt x="27" y="144"/>
                      <a:pt x="12" y="117"/>
                    </a:cubicBezTo>
                    <a:cubicBezTo>
                      <a:pt x="0" y="96"/>
                      <a:pt x="2" y="73"/>
                      <a:pt x="15" y="58"/>
                    </a:cubicBezTo>
                  </a:path>
                </a:pathLst>
              </a:custGeom>
              <a:gradFill rotWithShape="1">
                <a:gsLst>
                  <a:gs pos="0">
                    <a:srgbClr val="8A8AC5"/>
                  </a:gs>
                  <a:gs pos="100000">
                    <a:srgbClr val="333399"/>
                  </a:gs>
                </a:gsLst>
                <a:lin ang="5400000" scaled="1"/>
              </a:gradFill>
              <a:ln w="9525">
                <a:noFill/>
                <a:round/>
              </a:ln>
            </p:spPr>
            <p:txBody>
              <a:bodyPr/>
              <a:lstStyle/>
              <a:p>
                <a:endParaRPr lang="zh-CN" altLang="en-US"/>
              </a:p>
            </p:txBody>
          </p:sp>
          <p:sp>
            <p:nvSpPr>
              <p:cNvPr id="13" name="Freeform 53"/>
              <p:cNvSpPr/>
              <p:nvPr/>
            </p:nvSpPr>
            <p:spPr bwMode="auto">
              <a:xfrm>
                <a:off x="1213" y="998"/>
                <a:ext cx="166" cy="172"/>
              </a:xfrm>
              <a:custGeom>
                <a:avLst/>
                <a:gdLst>
                  <a:gd name="T0" fmla="*/ 1 w 259"/>
                  <a:gd name="T1" fmla="*/ 1 h 267"/>
                  <a:gd name="T2" fmla="*/ 1 w 259"/>
                  <a:gd name="T3" fmla="*/ 1 h 267"/>
                  <a:gd name="T4" fmla="*/ 1 w 259"/>
                  <a:gd name="T5" fmla="*/ 1 h 267"/>
                  <a:gd name="T6" fmla="*/ 1 w 259"/>
                  <a:gd name="T7" fmla="*/ 1 h 267"/>
                  <a:gd name="T8" fmla="*/ 1 w 259"/>
                  <a:gd name="T9" fmla="*/ 1 h 267"/>
                  <a:gd name="T10" fmla="*/ 1 w 259"/>
                  <a:gd name="T11" fmla="*/ 1 h 267"/>
                  <a:gd name="T12" fmla="*/ 1 w 259"/>
                  <a:gd name="T13" fmla="*/ 1 h 267"/>
                  <a:gd name="T14" fmla="*/ 1 w 259"/>
                  <a:gd name="T15" fmla="*/ 1 h 267"/>
                  <a:gd name="T16" fmla="*/ 1 w 259"/>
                  <a:gd name="T17" fmla="*/ 1 h 267"/>
                  <a:gd name="T18" fmla="*/ 1 w 259"/>
                  <a:gd name="T19" fmla="*/ 1 h 267"/>
                  <a:gd name="T20" fmla="*/ 1 w 259"/>
                  <a:gd name="T21" fmla="*/ 1 h 267"/>
                  <a:gd name="T22" fmla="*/ 1 w 259"/>
                  <a:gd name="T23" fmla="*/ 1 h 267"/>
                  <a:gd name="T24" fmla="*/ 1 w 259"/>
                  <a:gd name="T25" fmla="*/ 1 h 267"/>
                  <a:gd name="T26" fmla="*/ 0 w 259"/>
                  <a:gd name="T27" fmla="*/ 1 h 267"/>
                  <a:gd name="T28" fmla="*/ 1 w 259"/>
                  <a:gd name="T29" fmla="*/ 1 h 267"/>
                  <a:gd name="T30" fmla="*/ 1 w 259"/>
                  <a:gd name="T31" fmla="*/ 1 h 26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9" h="267">
                    <a:moveTo>
                      <a:pt x="32" y="48"/>
                    </a:moveTo>
                    <a:cubicBezTo>
                      <a:pt x="41" y="38"/>
                      <a:pt x="53" y="29"/>
                      <a:pt x="66" y="24"/>
                    </a:cubicBezTo>
                    <a:cubicBezTo>
                      <a:pt x="123" y="0"/>
                      <a:pt x="197" y="30"/>
                      <a:pt x="232" y="91"/>
                    </a:cubicBezTo>
                    <a:cubicBezTo>
                      <a:pt x="213" y="111"/>
                      <a:pt x="174" y="138"/>
                      <a:pt x="133" y="160"/>
                    </a:cubicBezTo>
                    <a:cubicBezTo>
                      <a:pt x="117" y="133"/>
                      <a:pt x="84" y="119"/>
                      <a:pt x="59" y="130"/>
                    </a:cubicBezTo>
                    <a:cubicBezTo>
                      <a:pt x="33" y="141"/>
                      <a:pt x="25" y="172"/>
                      <a:pt x="41" y="199"/>
                    </a:cubicBezTo>
                    <a:cubicBezTo>
                      <a:pt x="56" y="226"/>
                      <a:pt x="90" y="240"/>
                      <a:pt x="115" y="229"/>
                    </a:cubicBezTo>
                    <a:cubicBezTo>
                      <a:pt x="140" y="218"/>
                      <a:pt x="148" y="187"/>
                      <a:pt x="133" y="160"/>
                    </a:cubicBezTo>
                    <a:cubicBezTo>
                      <a:pt x="174" y="138"/>
                      <a:pt x="213" y="111"/>
                      <a:pt x="232" y="91"/>
                    </a:cubicBezTo>
                    <a:cubicBezTo>
                      <a:pt x="259" y="139"/>
                      <a:pt x="253" y="191"/>
                      <a:pt x="222" y="223"/>
                    </a:cubicBezTo>
                    <a:cubicBezTo>
                      <a:pt x="195" y="252"/>
                      <a:pt x="164" y="258"/>
                      <a:pt x="154" y="260"/>
                    </a:cubicBezTo>
                    <a:cubicBezTo>
                      <a:pt x="145" y="262"/>
                      <a:pt x="114" y="267"/>
                      <a:pt x="80" y="253"/>
                    </a:cubicBezTo>
                    <a:cubicBezTo>
                      <a:pt x="50" y="240"/>
                      <a:pt x="31" y="220"/>
                      <a:pt x="22" y="205"/>
                    </a:cubicBezTo>
                    <a:cubicBezTo>
                      <a:pt x="0" y="171"/>
                      <a:pt x="0" y="141"/>
                      <a:pt x="0" y="131"/>
                    </a:cubicBezTo>
                    <a:cubicBezTo>
                      <a:pt x="0" y="110"/>
                      <a:pt x="7" y="92"/>
                      <a:pt x="8" y="88"/>
                    </a:cubicBezTo>
                    <a:cubicBezTo>
                      <a:pt x="14" y="72"/>
                      <a:pt x="21" y="62"/>
                      <a:pt x="32" y="48"/>
                    </a:cubicBezTo>
                    <a:close/>
                  </a:path>
                </a:pathLst>
              </a:custGeom>
              <a:gradFill rotWithShape="1">
                <a:gsLst>
                  <a:gs pos="0">
                    <a:srgbClr val="8A8AC5"/>
                  </a:gs>
                  <a:gs pos="100000">
                    <a:srgbClr val="333399"/>
                  </a:gs>
                </a:gsLst>
                <a:lin ang="5400000" scaled="1"/>
              </a:gradFill>
              <a:ln w="9525">
                <a:noFill/>
                <a:round/>
              </a:ln>
            </p:spPr>
            <p:txBody>
              <a:bodyPr/>
              <a:lstStyle/>
              <a:p>
                <a:endParaRPr lang="zh-CN" altLang="en-US"/>
              </a:p>
            </p:txBody>
          </p:sp>
          <p:sp>
            <p:nvSpPr>
              <p:cNvPr id="14" name="Freeform 54"/>
              <p:cNvSpPr/>
              <p:nvPr/>
            </p:nvSpPr>
            <p:spPr bwMode="auto">
              <a:xfrm>
                <a:off x="1200" y="998"/>
                <a:ext cx="179" cy="175"/>
              </a:xfrm>
              <a:custGeom>
                <a:avLst/>
                <a:gdLst>
                  <a:gd name="T0" fmla="*/ 1 w 278"/>
                  <a:gd name="T1" fmla="*/ 1 h 268"/>
                  <a:gd name="T2" fmla="*/ 1 w 278"/>
                  <a:gd name="T3" fmla="*/ 1 h 268"/>
                  <a:gd name="T4" fmla="*/ 1 w 278"/>
                  <a:gd name="T5" fmla="*/ 1 h 268"/>
                  <a:gd name="T6" fmla="*/ 1 w 278"/>
                  <a:gd name="T7" fmla="*/ 1 h 268"/>
                  <a:gd name="T8" fmla="*/ 1 w 278"/>
                  <a:gd name="T9" fmla="*/ 1 h 268"/>
                  <a:gd name="T10" fmla="*/ 1 w 278"/>
                  <a:gd name="T11" fmla="*/ 1 h 268"/>
                  <a:gd name="T12" fmla="*/ 1 w 278"/>
                  <a:gd name="T13" fmla="*/ 1 h 268"/>
                  <a:gd name="T14" fmla="*/ 1 w 278"/>
                  <a:gd name="T15" fmla="*/ 1 h 268"/>
                  <a:gd name="T16" fmla="*/ 1 w 278"/>
                  <a:gd name="T17" fmla="*/ 1 h 268"/>
                  <a:gd name="T18" fmla="*/ 1 w 278"/>
                  <a:gd name="T19" fmla="*/ 1 h 268"/>
                  <a:gd name="T20" fmla="*/ 1 w 278"/>
                  <a:gd name="T21" fmla="*/ 1 h 268"/>
                  <a:gd name="T22" fmla="*/ 1 w 278"/>
                  <a:gd name="T23" fmla="*/ 1 h 268"/>
                  <a:gd name="T24" fmla="*/ 1 w 278"/>
                  <a:gd name="T25" fmla="*/ 1 h 2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78" h="268">
                    <a:moveTo>
                      <a:pt x="51" y="48"/>
                    </a:moveTo>
                    <a:cubicBezTo>
                      <a:pt x="0" y="111"/>
                      <a:pt x="23" y="172"/>
                      <a:pt x="35" y="195"/>
                    </a:cubicBezTo>
                    <a:cubicBezTo>
                      <a:pt x="59" y="241"/>
                      <a:pt x="112" y="268"/>
                      <a:pt x="164" y="262"/>
                    </a:cubicBezTo>
                    <a:cubicBezTo>
                      <a:pt x="207" y="257"/>
                      <a:pt x="232" y="233"/>
                      <a:pt x="241" y="224"/>
                    </a:cubicBezTo>
                    <a:cubicBezTo>
                      <a:pt x="272" y="191"/>
                      <a:pt x="278" y="139"/>
                      <a:pt x="251" y="91"/>
                    </a:cubicBezTo>
                    <a:cubicBezTo>
                      <a:pt x="232" y="111"/>
                      <a:pt x="193" y="138"/>
                      <a:pt x="152" y="160"/>
                    </a:cubicBezTo>
                    <a:cubicBezTo>
                      <a:pt x="167" y="187"/>
                      <a:pt x="159" y="218"/>
                      <a:pt x="134" y="229"/>
                    </a:cubicBezTo>
                    <a:cubicBezTo>
                      <a:pt x="109" y="240"/>
                      <a:pt x="75" y="226"/>
                      <a:pt x="60" y="199"/>
                    </a:cubicBezTo>
                    <a:cubicBezTo>
                      <a:pt x="44" y="172"/>
                      <a:pt x="52" y="141"/>
                      <a:pt x="78" y="130"/>
                    </a:cubicBezTo>
                    <a:cubicBezTo>
                      <a:pt x="103" y="119"/>
                      <a:pt x="136" y="133"/>
                      <a:pt x="152" y="160"/>
                    </a:cubicBezTo>
                    <a:cubicBezTo>
                      <a:pt x="193" y="138"/>
                      <a:pt x="232" y="111"/>
                      <a:pt x="251" y="91"/>
                    </a:cubicBezTo>
                    <a:cubicBezTo>
                      <a:pt x="216" y="30"/>
                      <a:pt x="142" y="0"/>
                      <a:pt x="85" y="24"/>
                    </a:cubicBezTo>
                    <a:cubicBezTo>
                      <a:pt x="72" y="29"/>
                      <a:pt x="60" y="38"/>
                      <a:pt x="51" y="48"/>
                    </a:cubicBezTo>
                  </a:path>
                </a:pathLst>
              </a:custGeom>
              <a:gradFill rotWithShape="1">
                <a:gsLst>
                  <a:gs pos="0">
                    <a:srgbClr val="8A8AC5"/>
                  </a:gs>
                  <a:gs pos="100000">
                    <a:srgbClr val="333399"/>
                  </a:gs>
                </a:gsLst>
                <a:lin ang="5400000" scaled="1"/>
              </a:gradFill>
              <a:ln w="9525">
                <a:noFill/>
                <a:round/>
              </a:ln>
            </p:spPr>
            <p:txBody>
              <a:bodyPr/>
              <a:lstStyle/>
              <a:p>
                <a:endParaRPr lang="zh-CN" altLang="en-US"/>
              </a:p>
            </p:txBody>
          </p:sp>
          <p:sp>
            <p:nvSpPr>
              <p:cNvPr id="15" name="Freeform 55"/>
              <p:cNvSpPr/>
              <p:nvPr/>
            </p:nvSpPr>
            <p:spPr bwMode="auto">
              <a:xfrm>
                <a:off x="1210" y="1029"/>
                <a:ext cx="144" cy="145"/>
              </a:xfrm>
              <a:custGeom>
                <a:avLst/>
                <a:gdLst>
                  <a:gd name="T0" fmla="*/ 1 w 223"/>
                  <a:gd name="T1" fmla="*/ 1 h 220"/>
                  <a:gd name="T2" fmla="*/ 1 w 223"/>
                  <a:gd name="T3" fmla="*/ 1 h 220"/>
                  <a:gd name="T4" fmla="*/ 1 w 223"/>
                  <a:gd name="T5" fmla="*/ 1 h 220"/>
                  <a:gd name="T6" fmla="*/ 1 w 223"/>
                  <a:gd name="T7" fmla="*/ 1 h 220"/>
                  <a:gd name="T8" fmla="*/ 1 w 223"/>
                  <a:gd name="T9" fmla="*/ 1 h 220"/>
                  <a:gd name="T10" fmla="*/ 1 w 223"/>
                  <a:gd name="T11" fmla="*/ 0 h 220"/>
                  <a:gd name="T12" fmla="*/ 1 w 223"/>
                  <a:gd name="T13" fmla="*/ 1 h 220"/>
                  <a:gd name="T14" fmla="*/ 1 w 223"/>
                  <a:gd name="T15" fmla="*/ 1 h 220"/>
                  <a:gd name="T16" fmla="*/ 1 w 223"/>
                  <a:gd name="T17" fmla="*/ 1 h 220"/>
                  <a:gd name="T18" fmla="*/ 1 w 223"/>
                  <a:gd name="T19" fmla="*/ 1 h 220"/>
                  <a:gd name="T20" fmla="*/ 1 w 223"/>
                  <a:gd name="T21" fmla="*/ 1 h 220"/>
                  <a:gd name="T22" fmla="*/ 1 w 223"/>
                  <a:gd name="T23" fmla="*/ 1 h 220"/>
                  <a:gd name="T24" fmla="*/ 1 w 223"/>
                  <a:gd name="T25" fmla="*/ 1 h 220"/>
                  <a:gd name="T26" fmla="*/ 1 w 223"/>
                  <a:gd name="T27" fmla="*/ 1 h 220"/>
                  <a:gd name="T28" fmla="*/ 1 w 223"/>
                  <a:gd name="T29" fmla="*/ 1 h 220"/>
                  <a:gd name="T30" fmla="*/ 1 w 223"/>
                  <a:gd name="T31" fmla="*/ 1 h 220"/>
                  <a:gd name="T32" fmla="*/ 1 w 223"/>
                  <a:gd name="T33" fmla="*/ 1 h 220"/>
                  <a:gd name="T34" fmla="*/ 1 w 223"/>
                  <a:gd name="T35" fmla="*/ 1 h 220"/>
                  <a:gd name="T36" fmla="*/ 1 w 223"/>
                  <a:gd name="T37" fmla="*/ 1 h 220"/>
                  <a:gd name="T38" fmla="*/ 1 w 223"/>
                  <a:gd name="T39" fmla="*/ 1 h 2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3" h="220">
                    <a:moveTo>
                      <a:pt x="18" y="149"/>
                    </a:moveTo>
                    <a:cubicBezTo>
                      <a:pt x="15" y="144"/>
                      <a:pt x="8" y="131"/>
                      <a:pt x="4" y="113"/>
                    </a:cubicBezTo>
                    <a:cubicBezTo>
                      <a:pt x="0" y="95"/>
                      <a:pt x="1" y="81"/>
                      <a:pt x="2" y="74"/>
                    </a:cubicBezTo>
                    <a:cubicBezTo>
                      <a:pt x="4" y="54"/>
                      <a:pt x="8" y="43"/>
                      <a:pt x="13" y="32"/>
                    </a:cubicBezTo>
                    <a:cubicBezTo>
                      <a:pt x="16" y="25"/>
                      <a:pt x="19" y="20"/>
                      <a:pt x="24" y="12"/>
                    </a:cubicBezTo>
                    <a:cubicBezTo>
                      <a:pt x="26" y="8"/>
                      <a:pt x="30" y="4"/>
                      <a:pt x="33" y="0"/>
                    </a:cubicBezTo>
                    <a:cubicBezTo>
                      <a:pt x="5" y="32"/>
                      <a:pt x="1" y="83"/>
                      <a:pt x="27" y="129"/>
                    </a:cubicBezTo>
                    <a:cubicBezTo>
                      <a:pt x="62" y="190"/>
                      <a:pt x="136" y="220"/>
                      <a:pt x="192" y="196"/>
                    </a:cubicBezTo>
                    <a:cubicBezTo>
                      <a:pt x="205" y="191"/>
                      <a:pt x="215" y="184"/>
                      <a:pt x="223" y="175"/>
                    </a:cubicBezTo>
                    <a:cubicBezTo>
                      <a:pt x="219" y="179"/>
                      <a:pt x="214" y="184"/>
                      <a:pt x="210" y="188"/>
                    </a:cubicBezTo>
                    <a:cubicBezTo>
                      <a:pt x="208" y="189"/>
                      <a:pt x="204" y="192"/>
                      <a:pt x="202" y="193"/>
                    </a:cubicBezTo>
                    <a:cubicBezTo>
                      <a:pt x="188" y="202"/>
                      <a:pt x="182" y="204"/>
                      <a:pt x="172" y="208"/>
                    </a:cubicBezTo>
                    <a:cubicBezTo>
                      <a:pt x="168" y="209"/>
                      <a:pt x="163" y="211"/>
                      <a:pt x="159" y="212"/>
                    </a:cubicBezTo>
                    <a:cubicBezTo>
                      <a:pt x="153" y="213"/>
                      <a:pt x="146" y="214"/>
                      <a:pt x="141" y="214"/>
                    </a:cubicBezTo>
                    <a:cubicBezTo>
                      <a:pt x="135" y="215"/>
                      <a:pt x="122" y="215"/>
                      <a:pt x="117" y="214"/>
                    </a:cubicBezTo>
                    <a:cubicBezTo>
                      <a:pt x="112" y="213"/>
                      <a:pt x="105" y="212"/>
                      <a:pt x="100" y="211"/>
                    </a:cubicBezTo>
                    <a:cubicBezTo>
                      <a:pt x="97" y="210"/>
                      <a:pt x="94" y="209"/>
                      <a:pt x="91" y="208"/>
                    </a:cubicBezTo>
                    <a:cubicBezTo>
                      <a:pt x="80" y="205"/>
                      <a:pt x="80" y="205"/>
                      <a:pt x="74" y="202"/>
                    </a:cubicBezTo>
                    <a:cubicBezTo>
                      <a:pt x="67" y="198"/>
                      <a:pt x="62" y="195"/>
                      <a:pt x="59" y="193"/>
                    </a:cubicBezTo>
                    <a:cubicBezTo>
                      <a:pt x="35" y="177"/>
                      <a:pt x="21" y="155"/>
                      <a:pt x="18" y="149"/>
                    </a:cubicBezTo>
                    <a:close/>
                  </a:path>
                </a:pathLst>
              </a:custGeom>
              <a:gradFill rotWithShape="1">
                <a:gsLst>
                  <a:gs pos="0">
                    <a:srgbClr val="8A8AC5"/>
                  </a:gs>
                  <a:gs pos="100000">
                    <a:srgbClr val="333399"/>
                  </a:gs>
                </a:gsLst>
                <a:lin ang="5400000" scaled="1"/>
              </a:gradFill>
              <a:ln w="9525">
                <a:noFill/>
                <a:round/>
              </a:ln>
            </p:spPr>
            <p:txBody>
              <a:bodyPr/>
              <a:lstStyle/>
              <a:p>
                <a:endParaRPr lang="zh-CN" altLang="en-US"/>
              </a:p>
            </p:txBody>
          </p:sp>
          <p:sp>
            <p:nvSpPr>
              <p:cNvPr id="16" name="Freeform 56"/>
              <p:cNvSpPr/>
              <p:nvPr/>
            </p:nvSpPr>
            <p:spPr bwMode="auto">
              <a:xfrm>
                <a:off x="1205" y="1029"/>
                <a:ext cx="149" cy="161"/>
              </a:xfrm>
              <a:custGeom>
                <a:avLst/>
                <a:gdLst>
                  <a:gd name="T0" fmla="*/ 1 w 232"/>
                  <a:gd name="T1" fmla="*/ 1 h 249"/>
                  <a:gd name="T2" fmla="*/ 1 w 232"/>
                  <a:gd name="T3" fmla="*/ 0 h 249"/>
                  <a:gd name="T4" fmla="*/ 1 w 232"/>
                  <a:gd name="T5" fmla="*/ 1 h 249"/>
                  <a:gd name="T6" fmla="*/ 1 w 232"/>
                  <a:gd name="T7" fmla="*/ 1 h 249"/>
                  <a:gd name="T8" fmla="*/ 1 w 232"/>
                  <a:gd name="T9" fmla="*/ 1 h 249"/>
                  <a:gd name="T10" fmla="*/ 1 w 232"/>
                  <a:gd name="T11" fmla="*/ 1 h 2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 h="249">
                    <a:moveTo>
                      <a:pt x="27" y="149"/>
                    </a:moveTo>
                    <a:cubicBezTo>
                      <a:pt x="0" y="100"/>
                      <a:pt x="6" y="44"/>
                      <a:pt x="42" y="0"/>
                    </a:cubicBezTo>
                    <a:cubicBezTo>
                      <a:pt x="14" y="32"/>
                      <a:pt x="10" y="83"/>
                      <a:pt x="36" y="129"/>
                    </a:cubicBezTo>
                    <a:cubicBezTo>
                      <a:pt x="71" y="190"/>
                      <a:pt x="145" y="220"/>
                      <a:pt x="201" y="196"/>
                    </a:cubicBezTo>
                    <a:cubicBezTo>
                      <a:pt x="214" y="191"/>
                      <a:pt x="224" y="184"/>
                      <a:pt x="232" y="175"/>
                    </a:cubicBezTo>
                    <a:cubicBezTo>
                      <a:pt x="156" y="249"/>
                      <a:pt x="60" y="209"/>
                      <a:pt x="27" y="149"/>
                    </a:cubicBezTo>
                  </a:path>
                </a:pathLst>
              </a:custGeom>
              <a:gradFill rotWithShape="1">
                <a:gsLst>
                  <a:gs pos="0">
                    <a:srgbClr val="8A8AC5"/>
                  </a:gs>
                  <a:gs pos="100000">
                    <a:srgbClr val="333399"/>
                  </a:gs>
                </a:gsLst>
                <a:lin ang="5400000" scaled="1"/>
              </a:gradFill>
              <a:ln w="9525">
                <a:noFill/>
                <a:round/>
              </a:ln>
            </p:spPr>
            <p:txBody>
              <a:bodyPr/>
              <a:lstStyle/>
              <a:p>
                <a:endParaRPr lang="zh-CN" altLang="en-US"/>
              </a:p>
            </p:txBody>
          </p:sp>
          <p:sp>
            <p:nvSpPr>
              <p:cNvPr id="17" name="Freeform 57"/>
              <p:cNvSpPr/>
              <p:nvPr/>
            </p:nvSpPr>
            <p:spPr bwMode="auto">
              <a:xfrm>
                <a:off x="1206" y="998"/>
                <a:ext cx="178" cy="175"/>
              </a:xfrm>
              <a:custGeom>
                <a:avLst/>
                <a:gdLst>
                  <a:gd name="T0" fmla="*/ 1 w 274"/>
                  <a:gd name="T1" fmla="*/ 1 h 268"/>
                  <a:gd name="T2" fmla="*/ 1 w 274"/>
                  <a:gd name="T3" fmla="*/ 1 h 268"/>
                  <a:gd name="T4" fmla="*/ 1 w 274"/>
                  <a:gd name="T5" fmla="*/ 1 h 268"/>
                  <a:gd name="T6" fmla="*/ 1 w 274"/>
                  <a:gd name="T7" fmla="*/ 1 h 268"/>
                  <a:gd name="T8" fmla="*/ 1 w 274"/>
                  <a:gd name="T9" fmla="*/ 1 h 2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4" h="268">
                    <a:moveTo>
                      <a:pt x="240" y="91"/>
                    </a:moveTo>
                    <a:cubicBezTo>
                      <a:pt x="274" y="152"/>
                      <a:pt x="256" y="221"/>
                      <a:pt x="199" y="244"/>
                    </a:cubicBezTo>
                    <a:cubicBezTo>
                      <a:pt x="143" y="268"/>
                      <a:pt x="69" y="238"/>
                      <a:pt x="34" y="177"/>
                    </a:cubicBezTo>
                    <a:cubicBezTo>
                      <a:pt x="0" y="116"/>
                      <a:pt x="18" y="48"/>
                      <a:pt x="74" y="24"/>
                    </a:cubicBezTo>
                    <a:cubicBezTo>
                      <a:pt x="131" y="0"/>
                      <a:pt x="205" y="30"/>
                      <a:pt x="240" y="91"/>
                    </a:cubicBezTo>
                    <a:close/>
                  </a:path>
                </a:pathLst>
              </a:custGeom>
              <a:solidFill>
                <a:srgbClr val="66FFCC"/>
              </a:solidFill>
              <a:ln w="9525">
                <a:noFill/>
                <a:round/>
              </a:ln>
            </p:spPr>
            <p:txBody>
              <a:bodyPr/>
              <a:lstStyle/>
              <a:p>
                <a:endParaRPr lang="zh-CN" altLang="en-US"/>
              </a:p>
            </p:txBody>
          </p:sp>
        </p:grpSp>
      </p:grpSp>
      <p:cxnSp>
        <p:nvCxnSpPr>
          <p:cNvPr id="27" name="直接连接符 26"/>
          <p:cNvCxnSpPr/>
          <p:nvPr userDrawn="1"/>
        </p:nvCxnSpPr>
        <p:spPr>
          <a:xfrm>
            <a:off x="0" y="6272213"/>
            <a:ext cx="9144000"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a:off x="0" y="6296026"/>
            <a:ext cx="9144000" cy="0"/>
          </a:xfrm>
          <a:prstGeom prst="line">
            <a:avLst/>
          </a:prstGeom>
          <a:ln w="88900" cmpd="thickThin">
            <a:solidFill>
              <a:srgbClr val="66FFC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矩形 1"/>
          <p:cNvSpPr/>
          <p:nvPr userDrawn="1"/>
        </p:nvSpPr>
        <p:spPr>
          <a:xfrm>
            <a:off x="-30163" y="0"/>
            <a:ext cx="9355138" cy="333375"/>
          </a:xfrm>
          <a:prstGeom prst="rect">
            <a:avLst/>
          </a:prstGeom>
          <a:solidFill>
            <a:srgbClr val="66FF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userDrawn="1"/>
        </p:nvSpPr>
        <p:spPr bwMode="auto">
          <a:xfrm>
            <a:off x="74613" y="407988"/>
            <a:ext cx="1184275" cy="660400"/>
          </a:xfrm>
          <a:prstGeom prst="rect">
            <a:avLst/>
          </a:prstGeom>
          <a:solidFill>
            <a:srgbClr val="66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cxnSp>
        <p:nvCxnSpPr>
          <p:cNvPr id="10" name="直接连接符 9"/>
          <p:cNvCxnSpPr/>
          <p:nvPr userDrawn="1"/>
        </p:nvCxnSpPr>
        <p:spPr>
          <a:xfrm>
            <a:off x="0" y="6272213"/>
            <a:ext cx="9144000"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0" y="6296026"/>
            <a:ext cx="9144000" cy="0"/>
          </a:xfrm>
          <a:prstGeom prst="line">
            <a:avLst/>
          </a:prstGeom>
          <a:ln w="88900" cmpd="thickThin">
            <a:solidFill>
              <a:srgbClr val="66FFCC"/>
            </a:solidFill>
          </a:ln>
        </p:spPr>
        <p:style>
          <a:lnRef idx="1">
            <a:schemeClr val="accent1"/>
          </a:lnRef>
          <a:fillRef idx="0">
            <a:schemeClr val="accent1"/>
          </a:fillRef>
          <a:effectRef idx="0">
            <a:schemeClr val="accent1"/>
          </a:effectRef>
          <a:fontRef idx="minor">
            <a:schemeClr val="tx1"/>
          </a:fontRef>
        </p:style>
      </p:cxnSp>
      <p:sp>
        <p:nvSpPr>
          <p:cNvPr id="13" name="下箭头 12"/>
          <p:cNvSpPr/>
          <p:nvPr userDrawn="1"/>
        </p:nvSpPr>
        <p:spPr>
          <a:xfrm rot="16200000">
            <a:off x="512998" y="436601"/>
            <a:ext cx="413146" cy="648071"/>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矩形 1"/>
          <p:cNvSpPr/>
          <p:nvPr userDrawn="1"/>
        </p:nvSpPr>
        <p:spPr>
          <a:xfrm>
            <a:off x="-30163" y="0"/>
            <a:ext cx="9355138" cy="333375"/>
          </a:xfrm>
          <a:prstGeom prst="rect">
            <a:avLst/>
          </a:prstGeom>
          <a:solidFill>
            <a:srgbClr val="66FFCC"/>
          </a:solidFill>
          <a:ln>
            <a:solidFill>
              <a:srgbClr val="66FFCC"/>
            </a:solidFill>
          </a:ln>
          <a:scene3d>
            <a:camera prst="orthographicFront"/>
            <a:lightRig rig="threePt" dir="t"/>
          </a:scene3d>
          <a:sp3d extrusionH="76200" contourW="12700">
            <a:extrusionClr>
              <a:schemeClr val="accent6">
                <a:lumMod val="60000"/>
                <a:lumOff val="40000"/>
              </a:schemeClr>
            </a:extrusionClr>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6" name="直接连接符 5"/>
          <p:cNvCxnSpPr/>
          <p:nvPr userDrawn="1"/>
        </p:nvCxnSpPr>
        <p:spPr>
          <a:xfrm>
            <a:off x="0" y="6272213"/>
            <a:ext cx="9144000"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6296026"/>
            <a:ext cx="9144000" cy="0"/>
          </a:xfrm>
          <a:prstGeom prst="line">
            <a:avLst/>
          </a:prstGeom>
          <a:ln w="88900" cmpd="thickThin">
            <a:solidFill>
              <a:srgbClr val="66FFC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09600"/>
            <a:ext cx="854075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301625" y="1905000"/>
            <a:ext cx="8540750" cy="41941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301625" y="6245225"/>
            <a:ext cx="2289175" cy="476250"/>
          </a:xfrm>
          <a:prstGeom prst="rect">
            <a:avLst/>
          </a:prstGeom>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a:xfrm>
            <a:off x="3124200" y="6245225"/>
            <a:ext cx="2895600" cy="476250"/>
          </a:xfrm>
          <a:prstGeom prst="rect">
            <a:avLst/>
          </a:prstGeom>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a:xfrm>
            <a:off x="6553200" y="6245225"/>
            <a:ext cx="2289175" cy="476250"/>
          </a:xfrm>
          <a:prstGeom prst="rect">
            <a:avLst/>
          </a:prstGeom>
        </p:spPr>
        <p:txBody>
          <a:bodyPr/>
          <a:lstStyle>
            <a:lvl1pPr>
              <a:defRPr smtClean="0"/>
            </a:lvl1pPr>
          </a:lstStyle>
          <a:p>
            <a:pPr>
              <a:defRPr/>
            </a:pPr>
            <a:fld id="{F9D8BD65-031D-44AF-9BC0-1F93B6246806}" type="slidenum">
              <a:rPr lang="en-US" altLang="zh-CN"/>
              <a:t>‹#›</a:t>
            </a:fld>
            <a:endParaRPr lang="en-US" altLang="zh-CN"/>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矩形 4"/>
          <p:cNvSpPr/>
          <p:nvPr userDrawn="1"/>
        </p:nvSpPr>
        <p:spPr>
          <a:xfrm>
            <a:off x="1588" y="1930400"/>
            <a:ext cx="9144000" cy="2484438"/>
          </a:xfrm>
          <a:prstGeom prst="rect">
            <a:avLst/>
          </a:prstGeom>
          <a:solidFill>
            <a:srgbClr val="9EDA18"/>
          </a:solidFill>
          <a:ln>
            <a:solidFill>
              <a:srgbClr val="9EDA1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p:cNvSpPr/>
          <p:nvPr userDrawn="1"/>
        </p:nvSpPr>
        <p:spPr>
          <a:xfrm>
            <a:off x="0" y="4524375"/>
            <a:ext cx="9144000" cy="5397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userDrawn="1"/>
        </p:nvSpPr>
        <p:spPr>
          <a:xfrm>
            <a:off x="0" y="1779588"/>
            <a:ext cx="9144000" cy="5397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矩形 1"/>
          <p:cNvSpPr/>
          <p:nvPr userDrawn="1"/>
        </p:nvSpPr>
        <p:spPr>
          <a:xfrm>
            <a:off x="-36512" y="0"/>
            <a:ext cx="9180512" cy="981075"/>
          </a:xfrm>
          <a:prstGeom prst="rect">
            <a:avLst/>
          </a:prstGeom>
          <a:solidFill>
            <a:srgbClr val="666633"/>
          </a:solidFill>
          <a:ln>
            <a:solidFill>
              <a:srgbClr val="66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cxnSp>
        <p:nvCxnSpPr>
          <p:cNvPr id="7" name="直接连接符 6"/>
          <p:cNvCxnSpPr/>
          <p:nvPr userDrawn="1"/>
        </p:nvCxnSpPr>
        <p:spPr>
          <a:xfrm>
            <a:off x="0" y="6272213"/>
            <a:ext cx="9144000"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0" name="圆角矩形 9"/>
          <p:cNvSpPr/>
          <p:nvPr userDrawn="1"/>
        </p:nvSpPr>
        <p:spPr>
          <a:xfrm>
            <a:off x="467544" y="188640"/>
            <a:ext cx="1728192" cy="6220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userDrawn="1"/>
        </p:nvCxnSpPr>
        <p:spPr>
          <a:xfrm>
            <a:off x="0" y="6272213"/>
            <a:ext cx="9144000" cy="0"/>
          </a:xfrm>
          <a:prstGeom prst="line">
            <a:avLst/>
          </a:prstGeom>
          <a:ln w="88900" cmpd="thickThin">
            <a:solidFill>
              <a:srgbClr val="66663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矩形 1"/>
          <p:cNvSpPr/>
          <p:nvPr userDrawn="1"/>
        </p:nvSpPr>
        <p:spPr>
          <a:xfrm>
            <a:off x="0" y="0"/>
            <a:ext cx="9144000" cy="692150"/>
          </a:xfrm>
          <a:prstGeom prst="rect">
            <a:avLst/>
          </a:prstGeom>
          <a:solidFill>
            <a:srgbClr val="666633"/>
          </a:solidFill>
          <a:ln>
            <a:solidFill>
              <a:srgbClr val="66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8" name="Group 108"/>
          <p:cNvGrpSpPr/>
          <p:nvPr userDrawn="1"/>
        </p:nvGrpSpPr>
        <p:grpSpPr bwMode="auto">
          <a:xfrm>
            <a:off x="3995936" y="1916832"/>
            <a:ext cx="3168352" cy="2520280"/>
            <a:chOff x="1835" y="3137"/>
            <a:chExt cx="642" cy="1123"/>
          </a:xfrm>
        </p:grpSpPr>
        <p:sp>
          <p:nvSpPr>
            <p:cNvPr id="20" name="Freeform 60"/>
            <p:cNvSpPr/>
            <p:nvPr/>
          </p:nvSpPr>
          <p:spPr bwMode="auto">
            <a:xfrm>
              <a:off x="1835" y="3185"/>
              <a:ext cx="642" cy="1075"/>
            </a:xfrm>
            <a:custGeom>
              <a:avLst/>
              <a:gdLst/>
              <a:ahLst/>
              <a:cxnLst>
                <a:cxn ang="0">
                  <a:pos x="1289" y="1174"/>
                </a:cxn>
                <a:cxn ang="0">
                  <a:pos x="14" y="1203"/>
                </a:cxn>
                <a:cxn ang="0">
                  <a:pos x="23" y="5"/>
                </a:cxn>
                <a:cxn ang="0">
                  <a:pos x="1248" y="0"/>
                </a:cxn>
                <a:cxn ang="0">
                  <a:pos x="1289" y="1174"/>
                </a:cxn>
              </a:cxnLst>
              <a:rect l="0" t="0" r="r" b="b"/>
              <a:pathLst>
                <a:path w="1289" h="1203">
                  <a:moveTo>
                    <a:pt x="1289" y="1174"/>
                  </a:moveTo>
                  <a:cubicBezTo>
                    <a:pt x="864" y="1184"/>
                    <a:pt x="439" y="1194"/>
                    <a:pt x="14" y="1203"/>
                  </a:cubicBezTo>
                  <a:cubicBezTo>
                    <a:pt x="0" y="804"/>
                    <a:pt x="3" y="404"/>
                    <a:pt x="23" y="5"/>
                  </a:cubicBezTo>
                  <a:cubicBezTo>
                    <a:pt x="432" y="3"/>
                    <a:pt x="840" y="2"/>
                    <a:pt x="1248" y="0"/>
                  </a:cubicBezTo>
                  <a:cubicBezTo>
                    <a:pt x="1245" y="392"/>
                    <a:pt x="1259" y="783"/>
                    <a:pt x="1289" y="1174"/>
                  </a:cubicBezTo>
                  <a:close/>
                </a:path>
              </a:pathLst>
            </a:custGeom>
            <a:gradFill rotWithShape="1">
              <a:gsLst>
                <a:gs pos="95000">
                  <a:schemeClr val="bg1">
                    <a:gamma/>
                    <a:shade val="92157"/>
                    <a:invGamma/>
                  </a:schemeClr>
                </a:gs>
                <a:gs pos="100000">
                  <a:schemeClr val="bg1"/>
                </a:gs>
              </a:gsLst>
              <a:lin ang="2700000" scaled="1"/>
            </a:gradFill>
            <a:ln w="9525">
              <a:noFill/>
              <a:round/>
            </a:ln>
          </p:spPr>
          <p:txBody>
            <a:bodyPr/>
            <a:lstStyle/>
            <a:p>
              <a:pPr eaLnBrk="1" hangingPunct="1">
                <a:defRPr/>
              </a:pPr>
              <a:endParaRPr lang="zh-CN" altLang="zh-CN"/>
            </a:p>
          </p:txBody>
        </p:sp>
        <p:grpSp>
          <p:nvGrpSpPr>
            <p:cNvPr id="21" name="Group 99"/>
            <p:cNvGrpSpPr/>
            <p:nvPr/>
          </p:nvGrpSpPr>
          <p:grpSpPr bwMode="auto">
            <a:xfrm>
              <a:off x="2331" y="3137"/>
              <a:ext cx="1" cy="1"/>
              <a:chOff x="2187" y="2948"/>
              <a:chExt cx="1" cy="1"/>
            </a:xfrm>
          </p:grpSpPr>
          <p:sp>
            <p:nvSpPr>
              <p:cNvPr id="22" name="Line 88"/>
              <p:cNvSpPr>
                <a:spLocks noChangeShapeType="1"/>
              </p:cNvSpPr>
              <p:nvPr/>
            </p:nvSpPr>
            <p:spPr bwMode="auto">
              <a:xfrm>
                <a:off x="2187" y="2948"/>
                <a:ext cx="1" cy="1"/>
              </a:xfrm>
              <a:prstGeom prst="line">
                <a:avLst/>
              </a:prstGeom>
              <a:noFill/>
              <a:ln w="9525">
                <a:noFill/>
                <a:round/>
              </a:ln>
            </p:spPr>
            <p:txBody>
              <a:bodyPr/>
              <a:lstStyle/>
              <a:p>
                <a:endParaRPr lang="zh-CN" altLang="en-US"/>
              </a:p>
            </p:txBody>
          </p:sp>
          <p:sp>
            <p:nvSpPr>
              <p:cNvPr id="23" name="Line 89"/>
              <p:cNvSpPr>
                <a:spLocks noChangeShapeType="1"/>
              </p:cNvSpPr>
              <p:nvPr/>
            </p:nvSpPr>
            <p:spPr bwMode="auto">
              <a:xfrm>
                <a:off x="2187" y="2948"/>
                <a:ext cx="1" cy="1"/>
              </a:xfrm>
              <a:prstGeom prst="line">
                <a:avLst/>
              </a:prstGeom>
              <a:noFill/>
              <a:ln w="9525">
                <a:noFill/>
                <a:round/>
              </a:ln>
            </p:spPr>
            <p:txBody>
              <a:bodyPr/>
              <a:lstStyle/>
              <a:p>
                <a:endParaRPr lang="zh-CN" altLang="en-US"/>
              </a:p>
            </p:txBody>
          </p:sp>
        </p:grpSp>
      </p:grpSp>
      <p:grpSp>
        <p:nvGrpSpPr>
          <p:cNvPr id="3" name="Group 43"/>
          <p:cNvGrpSpPr/>
          <p:nvPr userDrawn="1"/>
        </p:nvGrpSpPr>
        <p:grpSpPr bwMode="auto">
          <a:xfrm>
            <a:off x="1475656" y="2132856"/>
            <a:ext cx="2880181" cy="2217367"/>
            <a:chOff x="2478" y="665"/>
            <a:chExt cx="1032" cy="874"/>
          </a:xfrm>
        </p:grpSpPr>
        <p:sp>
          <p:nvSpPr>
            <p:cNvPr id="4" name="Freeform 44"/>
            <p:cNvSpPr/>
            <p:nvPr/>
          </p:nvSpPr>
          <p:spPr bwMode="auto">
            <a:xfrm>
              <a:off x="2490" y="670"/>
              <a:ext cx="922" cy="869"/>
            </a:xfrm>
            <a:custGeom>
              <a:avLst/>
              <a:gdLst>
                <a:gd name="T0" fmla="*/ 1 w 1302"/>
                <a:gd name="T1" fmla="*/ 1 h 1231"/>
                <a:gd name="T2" fmla="*/ 1 w 1302"/>
                <a:gd name="T3" fmla="*/ 0 h 1231"/>
                <a:gd name="T4" fmla="*/ 2 w 1302"/>
                <a:gd name="T5" fmla="*/ 1 h 1231"/>
                <a:gd name="T6" fmla="*/ 2 w 1302"/>
                <a:gd name="T7" fmla="*/ 1 h 1231"/>
                <a:gd name="T8" fmla="*/ 1 w 1302"/>
                <a:gd name="T9" fmla="*/ 1 h 1231"/>
                <a:gd name="T10" fmla="*/ 1 w 1302"/>
                <a:gd name="T11" fmla="*/ 1 h 1231"/>
                <a:gd name="T12" fmla="*/ 1 w 1302"/>
                <a:gd name="T13" fmla="*/ 1 h 1231"/>
                <a:gd name="T14" fmla="*/ 1 w 1302"/>
                <a:gd name="T15" fmla="*/ 1 h 1231"/>
                <a:gd name="T16" fmla="*/ 1 w 1302"/>
                <a:gd name="T17" fmla="*/ 1 h 1231"/>
                <a:gd name="T18" fmla="*/ 1 w 1302"/>
                <a:gd name="T19" fmla="*/ 1 h 1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02"/>
                <a:gd name="T31" fmla="*/ 0 h 1231"/>
                <a:gd name="T32" fmla="*/ 1302 w 1302"/>
                <a:gd name="T33" fmla="*/ 1231 h 1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02" h="1231">
                  <a:moveTo>
                    <a:pt x="1115" y="10"/>
                  </a:moveTo>
                  <a:cubicBezTo>
                    <a:pt x="1197" y="0"/>
                    <a:pt x="1197" y="0"/>
                    <a:pt x="1197" y="0"/>
                  </a:cubicBezTo>
                  <a:cubicBezTo>
                    <a:pt x="1197" y="0"/>
                    <a:pt x="1186" y="352"/>
                    <a:pt x="1218" y="684"/>
                  </a:cubicBezTo>
                  <a:cubicBezTo>
                    <a:pt x="1241" y="915"/>
                    <a:pt x="1302" y="1228"/>
                    <a:pt x="1302" y="1228"/>
                  </a:cubicBezTo>
                  <a:cubicBezTo>
                    <a:pt x="1302" y="1228"/>
                    <a:pt x="977" y="1199"/>
                    <a:pt x="650" y="1204"/>
                  </a:cubicBezTo>
                  <a:cubicBezTo>
                    <a:pt x="324" y="1208"/>
                    <a:pt x="6" y="1231"/>
                    <a:pt x="6" y="1231"/>
                  </a:cubicBezTo>
                  <a:cubicBezTo>
                    <a:pt x="6" y="1231"/>
                    <a:pt x="0" y="1152"/>
                    <a:pt x="1" y="883"/>
                  </a:cubicBezTo>
                  <a:cubicBezTo>
                    <a:pt x="1" y="613"/>
                    <a:pt x="76" y="313"/>
                    <a:pt x="76" y="313"/>
                  </a:cubicBezTo>
                  <a:cubicBezTo>
                    <a:pt x="813" y="155"/>
                    <a:pt x="813" y="155"/>
                    <a:pt x="813" y="155"/>
                  </a:cubicBezTo>
                  <a:lnTo>
                    <a:pt x="1115" y="10"/>
                  </a:lnTo>
                  <a:close/>
                </a:path>
              </a:pathLst>
            </a:custGeom>
            <a:solidFill>
              <a:srgbClr val="666633"/>
            </a:solidFill>
            <a:ln w="9525">
              <a:noFill/>
              <a:round/>
            </a:ln>
          </p:spPr>
          <p:txBody>
            <a:bodyPr/>
            <a:lstStyle/>
            <a:p>
              <a:endParaRPr lang="zh-CN" altLang="en-US"/>
            </a:p>
          </p:txBody>
        </p:sp>
        <p:sp>
          <p:nvSpPr>
            <p:cNvPr id="5" name="Freeform 45"/>
            <p:cNvSpPr/>
            <p:nvPr/>
          </p:nvSpPr>
          <p:spPr bwMode="auto">
            <a:xfrm>
              <a:off x="2478" y="665"/>
              <a:ext cx="913" cy="854"/>
            </a:xfrm>
            <a:custGeom>
              <a:avLst/>
              <a:gdLst>
                <a:gd name="T0" fmla="*/ 5 w 1289"/>
                <a:gd name="T1" fmla="*/ 4 h 1203"/>
                <a:gd name="T2" fmla="*/ 1 w 1289"/>
                <a:gd name="T3" fmla="*/ 4 h 1203"/>
                <a:gd name="T4" fmla="*/ 1 w 1289"/>
                <a:gd name="T5" fmla="*/ 1 h 1203"/>
                <a:gd name="T6" fmla="*/ 5 w 1289"/>
                <a:gd name="T7" fmla="*/ 0 h 1203"/>
                <a:gd name="T8" fmla="*/ 5 w 1289"/>
                <a:gd name="T9" fmla="*/ 4 h 1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9" h="1203">
                  <a:moveTo>
                    <a:pt x="1289" y="1174"/>
                  </a:moveTo>
                  <a:cubicBezTo>
                    <a:pt x="864" y="1184"/>
                    <a:pt x="439" y="1194"/>
                    <a:pt x="14" y="1203"/>
                  </a:cubicBezTo>
                  <a:cubicBezTo>
                    <a:pt x="0" y="804"/>
                    <a:pt x="3" y="404"/>
                    <a:pt x="23" y="5"/>
                  </a:cubicBezTo>
                  <a:cubicBezTo>
                    <a:pt x="432" y="3"/>
                    <a:pt x="840" y="2"/>
                    <a:pt x="1248" y="0"/>
                  </a:cubicBezTo>
                  <a:cubicBezTo>
                    <a:pt x="1245" y="392"/>
                    <a:pt x="1259" y="783"/>
                    <a:pt x="1289" y="1174"/>
                  </a:cubicBezTo>
                  <a:close/>
                </a:path>
              </a:pathLst>
            </a:custGeom>
            <a:gradFill rotWithShape="1">
              <a:gsLst>
                <a:gs pos="0">
                  <a:srgbClr val="EBEBEB"/>
                </a:gs>
                <a:gs pos="85001">
                  <a:srgbClr val="EBEBEB"/>
                </a:gs>
                <a:gs pos="100000">
                  <a:srgbClr val="FFFFFF"/>
                </a:gs>
              </a:gsLst>
              <a:lin ang="2700000" scaled="1"/>
            </a:gradFill>
            <a:ln w="9525">
              <a:noFill/>
              <a:round/>
            </a:ln>
          </p:spPr>
          <p:txBody>
            <a:bodyPr/>
            <a:lstStyle/>
            <a:p>
              <a:endParaRPr lang="zh-CN" altLang="en-US"/>
            </a:p>
          </p:txBody>
        </p:sp>
        <p:grpSp>
          <p:nvGrpSpPr>
            <p:cNvPr id="6" name="Group 46"/>
            <p:cNvGrpSpPr/>
            <p:nvPr/>
          </p:nvGrpSpPr>
          <p:grpSpPr bwMode="auto">
            <a:xfrm>
              <a:off x="3214" y="926"/>
              <a:ext cx="296" cy="313"/>
              <a:chOff x="1088" y="998"/>
              <a:chExt cx="296" cy="313"/>
            </a:xfrm>
          </p:grpSpPr>
          <p:sp>
            <p:nvSpPr>
              <p:cNvPr id="7" name="Line 47"/>
              <p:cNvSpPr>
                <a:spLocks noChangeShapeType="1"/>
              </p:cNvSpPr>
              <p:nvPr/>
            </p:nvSpPr>
            <p:spPr bwMode="auto">
              <a:xfrm>
                <a:off x="1278" y="1262"/>
                <a:ext cx="1" cy="1"/>
              </a:xfrm>
              <a:prstGeom prst="line">
                <a:avLst/>
              </a:prstGeom>
              <a:noFill/>
              <a:ln w="9525">
                <a:noFill/>
                <a:round/>
              </a:ln>
            </p:spPr>
            <p:txBody>
              <a:bodyPr/>
              <a:lstStyle/>
              <a:p>
                <a:endParaRPr lang="zh-CN" altLang="en-US"/>
              </a:p>
            </p:txBody>
          </p:sp>
          <p:sp>
            <p:nvSpPr>
              <p:cNvPr id="8" name="Line 48"/>
              <p:cNvSpPr>
                <a:spLocks noChangeShapeType="1"/>
              </p:cNvSpPr>
              <p:nvPr/>
            </p:nvSpPr>
            <p:spPr bwMode="auto">
              <a:xfrm>
                <a:off x="1278" y="1262"/>
                <a:ext cx="1" cy="1"/>
              </a:xfrm>
              <a:prstGeom prst="line">
                <a:avLst/>
              </a:prstGeom>
              <a:noFill/>
              <a:ln w="9525">
                <a:noFill/>
                <a:round/>
              </a:ln>
            </p:spPr>
            <p:txBody>
              <a:bodyPr/>
              <a:lstStyle/>
              <a:p>
                <a:endParaRPr lang="zh-CN" altLang="en-US"/>
              </a:p>
            </p:txBody>
          </p:sp>
          <p:sp>
            <p:nvSpPr>
              <p:cNvPr id="9" name="Freeform 49"/>
              <p:cNvSpPr/>
              <p:nvPr/>
            </p:nvSpPr>
            <p:spPr bwMode="auto">
              <a:xfrm>
                <a:off x="1092" y="1200"/>
                <a:ext cx="104" cy="111"/>
              </a:xfrm>
              <a:custGeom>
                <a:avLst/>
                <a:gdLst>
                  <a:gd name="T0" fmla="*/ 1 w 161"/>
                  <a:gd name="T1" fmla="*/ 1 h 169"/>
                  <a:gd name="T2" fmla="*/ 1 w 161"/>
                  <a:gd name="T3" fmla="*/ 0 h 169"/>
                  <a:gd name="T4" fmla="*/ 1 w 161"/>
                  <a:gd name="T5" fmla="*/ 1 h 169"/>
                  <a:gd name="T6" fmla="*/ 1 w 161"/>
                  <a:gd name="T7" fmla="*/ 1 h 169"/>
                  <a:gd name="T8" fmla="*/ 1 w 161"/>
                  <a:gd name="T9" fmla="*/ 1 h 169"/>
                  <a:gd name="T10" fmla="*/ 1 w 161"/>
                  <a:gd name="T11" fmla="*/ 1 h 169"/>
                  <a:gd name="T12" fmla="*/ 1 w 161"/>
                  <a:gd name="T13" fmla="*/ 1 h 169"/>
                  <a:gd name="T14" fmla="*/ 1 w 161"/>
                  <a:gd name="T15" fmla="*/ 1 h 169"/>
                  <a:gd name="T16" fmla="*/ 1 w 161"/>
                  <a:gd name="T17" fmla="*/ 1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 h="169">
                    <a:moveTo>
                      <a:pt x="3" y="144"/>
                    </a:moveTo>
                    <a:cubicBezTo>
                      <a:pt x="104" y="0"/>
                      <a:pt x="104" y="0"/>
                      <a:pt x="104" y="0"/>
                    </a:cubicBezTo>
                    <a:cubicBezTo>
                      <a:pt x="97" y="9"/>
                      <a:pt x="97" y="23"/>
                      <a:pt x="104" y="36"/>
                    </a:cubicBezTo>
                    <a:cubicBezTo>
                      <a:pt x="114" y="54"/>
                      <a:pt x="137" y="63"/>
                      <a:pt x="154" y="56"/>
                    </a:cubicBezTo>
                    <a:cubicBezTo>
                      <a:pt x="156" y="55"/>
                      <a:pt x="159" y="54"/>
                      <a:pt x="161" y="52"/>
                    </a:cubicBezTo>
                    <a:cubicBezTo>
                      <a:pt x="26" y="164"/>
                      <a:pt x="26" y="164"/>
                      <a:pt x="26" y="164"/>
                    </a:cubicBezTo>
                    <a:cubicBezTo>
                      <a:pt x="25" y="165"/>
                      <a:pt x="24" y="165"/>
                      <a:pt x="23" y="166"/>
                    </a:cubicBezTo>
                    <a:cubicBezTo>
                      <a:pt x="16" y="169"/>
                      <a:pt x="7" y="165"/>
                      <a:pt x="3" y="158"/>
                    </a:cubicBezTo>
                    <a:cubicBezTo>
                      <a:pt x="0" y="153"/>
                      <a:pt x="1" y="147"/>
                      <a:pt x="3" y="144"/>
                    </a:cubicBezTo>
                  </a:path>
                </a:pathLst>
              </a:custGeom>
              <a:gradFill rotWithShape="1">
                <a:gsLst>
                  <a:gs pos="0">
                    <a:srgbClr val="808080"/>
                  </a:gs>
                  <a:gs pos="100000">
                    <a:srgbClr val="B6B6B6"/>
                  </a:gs>
                </a:gsLst>
                <a:lin ang="18900000" scaled="1"/>
              </a:gradFill>
              <a:ln w="9525">
                <a:noFill/>
                <a:round/>
              </a:ln>
            </p:spPr>
            <p:txBody>
              <a:bodyPr/>
              <a:lstStyle/>
              <a:p>
                <a:endParaRPr lang="zh-CN" altLang="en-US"/>
              </a:p>
            </p:txBody>
          </p:sp>
          <p:sp>
            <p:nvSpPr>
              <p:cNvPr id="10" name="Freeform 50"/>
              <p:cNvSpPr/>
              <p:nvPr/>
            </p:nvSpPr>
            <p:spPr bwMode="auto">
              <a:xfrm>
                <a:off x="1088" y="1083"/>
                <a:ext cx="218" cy="219"/>
              </a:xfrm>
              <a:custGeom>
                <a:avLst/>
                <a:gdLst>
                  <a:gd name="T0" fmla="*/ 1 w 336"/>
                  <a:gd name="T1" fmla="*/ 1 h 340"/>
                  <a:gd name="T2" fmla="*/ 1 w 336"/>
                  <a:gd name="T3" fmla="*/ 1 h 340"/>
                  <a:gd name="T4" fmla="*/ 1 w 336"/>
                  <a:gd name="T5" fmla="*/ 1 h 340"/>
                  <a:gd name="T6" fmla="*/ 1 w 336"/>
                  <a:gd name="T7" fmla="*/ 1 h 340"/>
                  <a:gd name="T8" fmla="*/ 1 w 336"/>
                  <a:gd name="T9" fmla="*/ 1 h 340"/>
                  <a:gd name="T10" fmla="*/ 1 w 336"/>
                  <a:gd name="T11" fmla="*/ 1 h 340"/>
                  <a:gd name="T12" fmla="*/ 1 w 336"/>
                  <a:gd name="T13" fmla="*/ 1 h 340"/>
                  <a:gd name="T14" fmla="*/ 1 w 336"/>
                  <a:gd name="T15" fmla="*/ 1 h 340"/>
                  <a:gd name="T16" fmla="*/ 1 w 336"/>
                  <a:gd name="T17" fmla="*/ 1 h 340"/>
                  <a:gd name="T18" fmla="*/ 1 w 336"/>
                  <a:gd name="T19" fmla="*/ 1 h 340"/>
                  <a:gd name="T20" fmla="*/ 1 w 336"/>
                  <a:gd name="T21" fmla="*/ 1 h 340"/>
                  <a:gd name="T22" fmla="*/ 1 w 336"/>
                  <a:gd name="T23" fmla="*/ 1 h 340"/>
                  <a:gd name="T24" fmla="*/ 1 w 336"/>
                  <a:gd name="T25" fmla="*/ 1 h 340"/>
                  <a:gd name="T26" fmla="*/ 1 w 336"/>
                  <a:gd name="T27" fmla="*/ 1 h 340"/>
                  <a:gd name="T28" fmla="*/ 1 w 336"/>
                  <a:gd name="T29" fmla="*/ 1 h 340"/>
                  <a:gd name="T30" fmla="*/ 1 w 336"/>
                  <a:gd name="T31" fmla="*/ 1 h 340"/>
                  <a:gd name="T32" fmla="*/ 1 w 336"/>
                  <a:gd name="T33" fmla="*/ 1 h 340"/>
                  <a:gd name="T34" fmla="*/ 1 w 336"/>
                  <a:gd name="T35" fmla="*/ 1 h 340"/>
                  <a:gd name="T36" fmla="*/ 1 w 336"/>
                  <a:gd name="T37" fmla="*/ 1 h 340"/>
                  <a:gd name="T38" fmla="*/ 1 w 336"/>
                  <a:gd name="T39" fmla="*/ 1 h 340"/>
                  <a:gd name="T40" fmla="*/ 1 w 336"/>
                  <a:gd name="T41" fmla="*/ 1 h 340"/>
                  <a:gd name="T42" fmla="*/ 1 w 336"/>
                  <a:gd name="T43" fmla="*/ 1 h 340"/>
                  <a:gd name="T44" fmla="*/ 1 w 336"/>
                  <a:gd name="T45" fmla="*/ 1 h 34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36" h="340">
                    <a:moveTo>
                      <a:pt x="331" y="134"/>
                    </a:moveTo>
                    <a:cubicBezTo>
                      <a:pt x="329" y="128"/>
                      <a:pt x="325" y="110"/>
                      <a:pt x="312" y="86"/>
                    </a:cubicBezTo>
                    <a:cubicBezTo>
                      <a:pt x="306" y="76"/>
                      <a:pt x="291" y="50"/>
                      <a:pt x="259" y="29"/>
                    </a:cubicBezTo>
                    <a:cubicBezTo>
                      <a:pt x="227" y="7"/>
                      <a:pt x="197" y="4"/>
                      <a:pt x="186" y="2"/>
                    </a:cubicBezTo>
                    <a:cubicBezTo>
                      <a:pt x="184" y="2"/>
                      <a:pt x="166" y="0"/>
                      <a:pt x="147" y="2"/>
                    </a:cubicBezTo>
                    <a:cubicBezTo>
                      <a:pt x="131" y="5"/>
                      <a:pt x="131" y="5"/>
                      <a:pt x="131" y="5"/>
                    </a:cubicBezTo>
                    <a:cubicBezTo>
                      <a:pt x="124" y="7"/>
                      <a:pt x="114" y="10"/>
                      <a:pt x="107" y="12"/>
                    </a:cubicBezTo>
                    <a:cubicBezTo>
                      <a:pt x="107" y="12"/>
                      <a:pt x="91" y="18"/>
                      <a:pt x="75" y="29"/>
                    </a:cubicBezTo>
                    <a:cubicBezTo>
                      <a:pt x="72" y="31"/>
                      <a:pt x="68" y="34"/>
                      <a:pt x="65" y="36"/>
                    </a:cubicBezTo>
                    <a:cubicBezTo>
                      <a:pt x="62" y="38"/>
                      <a:pt x="60" y="40"/>
                      <a:pt x="57" y="43"/>
                    </a:cubicBezTo>
                    <a:cubicBezTo>
                      <a:pt x="54" y="45"/>
                      <a:pt x="51" y="48"/>
                      <a:pt x="48" y="51"/>
                    </a:cubicBezTo>
                    <a:cubicBezTo>
                      <a:pt x="48" y="51"/>
                      <a:pt x="47" y="52"/>
                      <a:pt x="47" y="52"/>
                    </a:cubicBezTo>
                    <a:cubicBezTo>
                      <a:pt x="47" y="52"/>
                      <a:pt x="47" y="51"/>
                      <a:pt x="48" y="51"/>
                    </a:cubicBezTo>
                    <a:cubicBezTo>
                      <a:pt x="7" y="93"/>
                      <a:pt x="0" y="161"/>
                      <a:pt x="35" y="223"/>
                    </a:cubicBezTo>
                    <a:cubicBezTo>
                      <a:pt x="80" y="302"/>
                      <a:pt x="175" y="340"/>
                      <a:pt x="249" y="310"/>
                    </a:cubicBezTo>
                    <a:cubicBezTo>
                      <a:pt x="267" y="302"/>
                      <a:pt x="281" y="291"/>
                      <a:pt x="293" y="277"/>
                    </a:cubicBezTo>
                    <a:cubicBezTo>
                      <a:pt x="293" y="278"/>
                      <a:pt x="293" y="278"/>
                      <a:pt x="293" y="278"/>
                    </a:cubicBezTo>
                    <a:cubicBezTo>
                      <a:pt x="293" y="278"/>
                      <a:pt x="293" y="278"/>
                      <a:pt x="293" y="277"/>
                    </a:cubicBezTo>
                    <a:cubicBezTo>
                      <a:pt x="295" y="275"/>
                      <a:pt x="297" y="273"/>
                      <a:pt x="299" y="271"/>
                    </a:cubicBezTo>
                    <a:cubicBezTo>
                      <a:pt x="302" y="267"/>
                      <a:pt x="305" y="263"/>
                      <a:pt x="307" y="259"/>
                    </a:cubicBezTo>
                    <a:cubicBezTo>
                      <a:pt x="315" y="246"/>
                      <a:pt x="317" y="242"/>
                      <a:pt x="321" y="232"/>
                    </a:cubicBezTo>
                    <a:cubicBezTo>
                      <a:pt x="321" y="232"/>
                      <a:pt x="330" y="211"/>
                      <a:pt x="333" y="187"/>
                    </a:cubicBezTo>
                    <a:cubicBezTo>
                      <a:pt x="334" y="178"/>
                      <a:pt x="336" y="160"/>
                      <a:pt x="331" y="134"/>
                    </a:cubicBezTo>
                    <a:close/>
                  </a:path>
                </a:pathLst>
              </a:custGeom>
              <a:solidFill>
                <a:srgbClr val="60B40C"/>
              </a:solidFill>
              <a:ln w="9525">
                <a:noFill/>
                <a:round/>
              </a:ln>
            </p:spPr>
            <p:txBody>
              <a:bodyPr/>
              <a:lstStyle/>
              <a:p>
                <a:endParaRPr lang="zh-CN" altLang="en-US" b="1" dirty="0"/>
              </a:p>
            </p:txBody>
          </p:sp>
          <p:sp>
            <p:nvSpPr>
              <p:cNvPr id="11" name="Freeform 51"/>
              <p:cNvSpPr/>
              <p:nvPr/>
            </p:nvSpPr>
            <p:spPr bwMode="auto">
              <a:xfrm>
                <a:off x="1196" y="1090"/>
                <a:ext cx="101" cy="100"/>
              </a:xfrm>
              <a:custGeom>
                <a:avLst/>
                <a:gdLst>
                  <a:gd name="T0" fmla="*/ 1 w 154"/>
                  <a:gd name="T1" fmla="*/ 1 h 158"/>
                  <a:gd name="T2" fmla="*/ 1 w 154"/>
                  <a:gd name="T3" fmla="*/ 0 h 158"/>
                  <a:gd name="T4" fmla="*/ 1 w 154"/>
                  <a:gd name="T5" fmla="*/ 1 h 158"/>
                  <a:gd name="T6" fmla="*/ 1 w 154"/>
                  <a:gd name="T7" fmla="*/ 1 h 158"/>
                  <a:gd name="T8" fmla="*/ 1 w 154"/>
                  <a:gd name="T9" fmla="*/ 1 h 158"/>
                  <a:gd name="T10" fmla="*/ 1 w 154"/>
                  <a:gd name="T11" fmla="*/ 1 h 158"/>
                  <a:gd name="T12" fmla="*/ 1 w 154"/>
                  <a:gd name="T13" fmla="*/ 1 h 158"/>
                  <a:gd name="T14" fmla="*/ 1 w 154"/>
                  <a:gd name="T15" fmla="*/ 1 h 158"/>
                  <a:gd name="T16" fmla="*/ 1 w 154"/>
                  <a:gd name="T17" fmla="*/ 1 h 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4" h="158">
                    <a:moveTo>
                      <a:pt x="15" y="58"/>
                    </a:moveTo>
                    <a:cubicBezTo>
                      <a:pt x="68" y="0"/>
                      <a:pt x="68" y="0"/>
                      <a:pt x="68" y="0"/>
                    </a:cubicBezTo>
                    <a:cubicBezTo>
                      <a:pt x="55" y="15"/>
                      <a:pt x="53" y="38"/>
                      <a:pt x="65" y="59"/>
                    </a:cubicBezTo>
                    <a:cubicBezTo>
                      <a:pt x="80" y="86"/>
                      <a:pt x="114" y="100"/>
                      <a:pt x="139" y="89"/>
                    </a:cubicBezTo>
                    <a:cubicBezTo>
                      <a:pt x="145" y="87"/>
                      <a:pt x="150" y="83"/>
                      <a:pt x="154" y="79"/>
                    </a:cubicBezTo>
                    <a:cubicBezTo>
                      <a:pt x="100" y="137"/>
                      <a:pt x="100" y="137"/>
                      <a:pt x="100" y="137"/>
                    </a:cubicBezTo>
                    <a:cubicBezTo>
                      <a:pt x="96" y="141"/>
                      <a:pt x="91" y="145"/>
                      <a:pt x="86" y="147"/>
                    </a:cubicBezTo>
                    <a:cubicBezTo>
                      <a:pt x="60" y="158"/>
                      <a:pt x="27" y="144"/>
                      <a:pt x="12" y="117"/>
                    </a:cubicBezTo>
                    <a:cubicBezTo>
                      <a:pt x="0" y="96"/>
                      <a:pt x="2" y="73"/>
                      <a:pt x="15" y="58"/>
                    </a:cubicBezTo>
                    <a:close/>
                  </a:path>
                </a:pathLst>
              </a:custGeom>
              <a:gradFill rotWithShape="1">
                <a:gsLst>
                  <a:gs pos="0">
                    <a:srgbClr val="8A8AC5"/>
                  </a:gs>
                  <a:gs pos="100000">
                    <a:srgbClr val="333399"/>
                  </a:gs>
                </a:gsLst>
                <a:lin ang="5400000" scaled="1"/>
              </a:gradFill>
              <a:ln w="9525">
                <a:noFill/>
                <a:round/>
              </a:ln>
            </p:spPr>
            <p:txBody>
              <a:bodyPr/>
              <a:lstStyle/>
              <a:p>
                <a:endParaRPr lang="zh-CN" altLang="en-US"/>
              </a:p>
            </p:txBody>
          </p:sp>
          <p:sp>
            <p:nvSpPr>
              <p:cNvPr id="12" name="Freeform 52"/>
              <p:cNvSpPr/>
              <p:nvPr/>
            </p:nvSpPr>
            <p:spPr bwMode="auto">
              <a:xfrm>
                <a:off x="1196" y="1090"/>
                <a:ext cx="101" cy="100"/>
              </a:xfrm>
              <a:custGeom>
                <a:avLst/>
                <a:gdLst>
                  <a:gd name="T0" fmla="*/ 1 w 154"/>
                  <a:gd name="T1" fmla="*/ 1 h 158"/>
                  <a:gd name="T2" fmla="*/ 1 w 154"/>
                  <a:gd name="T3" fmla="*/ 0 h 158"/>
                  <a:gd name="T4" fmla="*/ 1 w 154"/>
                  <a:gd name="T5" fmla="*/ 1 h 158"/>
                  <a:gd name="T6" fmla="*/ 1 w 154"/>
                  <a:gd name="T7" fmla="*/ 1 h 158"/>
                  <a:gd name="T8" fmla="*/ 1 w 154"/>
                  <a:gd name="T9" fmla="*/ 1 h 158"/>
                  <a:gd name="T10" fmla="*/ 1 w 154"/>
                  <a:gd name="T11" fmla="*/ 1 h 158"/>
                  <a:gd name="T12" fmla="*/ 1 w 154"/>
                  <a:gd name="T13" fmla="*/ 1 h 158"/>
                  <a:gd name="T14" fmla="*/ 1 w 154"/>
                  <a:gd name="T15" fmla="*/ 1 h 158"/>
                  <a:gd name="T16" fmla="*/ 1 w 154"/>
                  <a:gd name="T17" fmla="*/ 1 h 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4" h="158">
                    <a:moveTo>
                      <a:pt x="15" y="58"/>
                    </a:moveTo>
                    <a:cubicBezTo>
                      <a:pt x="68" y="0"/>
                      <a:pt x="68" y="0"/>
                      <a:pt x="68" y="0"/>
                    </a:cubicBezTo>
                    <a:cubicBezTo>
                      <a:pt x="55" y="15"/>
                      <a:pt x="53" y="38"/>
                      <a:pt x="65" y="59"/>
                    </a:cubicBezTo>
                    <a:cubicBezTo>
                      <a:pt x="80" y="86"/>
                      <a:pt x="114" y="100"/>
                      <a:pt x="139" y="89"/>
                    </a:cubicBezTo>
                    <a:cubicBezTo>
                      <a:pt x="145" y="87"/>
                      <a:pt x="150" y="83"/>
                      <a:pt x="154" y="79"/>
                    </a:cubicBezTo>
                    <a:cubicBezTo>
                      <a:pt x="100" y="137"/>
                      <a:pt x="100" y="137"/>
                      <a:pt x="100" y="137"/>
                    </a:cubicBezTo>
                    <a:cubicBezTo>
                      <a:pt x="96" y="141"/>
                      <a:pt x="91" y="145"/>
                      <a:pt x="86" y="147"/>
                    </a:cubicBezTo>
                    <a:cubicBezTo>
                      <a:pt x="60" y="158"/>
                      <a:pt x="27" y="144"/>
                      <a:pt x="12" y="117"/>
                    </a:cubicBezTo>
                    <a:cubicBezTo>
                      <a:pt x="0" y="96"/>
                      <a:pt x="2" y="73"/>
                      <a:pt x="15" y="58"/>
                    </a:cubicBezTo>
                  </a:path>
                </a:pathLst>
              </a:custGeom>
              <a:gradFill rotWithShape="1">
                <a:gsLst>
                  <a:gs pos="0">
                    <a:srgbClr val="8A8AC5"/>
                  </a:gs>
                  <a:gs pos="100000">
                    <a:srgbClr val="333399"/>
                  </a:gs>
                </a:gsLst>
                <a:lin ang="5400000" scaled="1"/>
              </a:gradFill>
              <a:ln w="9525">
                <a:noFill/>
                <a:round/>
              </a:ln>
            </p:spPr>
            <p:txBody>
              <a:bodyPr/>
              <a:lstStyle/>
              <a:p>
                <a:endParaRPr lang="zh-CN" altLang="en-US"/>
              </a:p>
            </p:txBody>
          </p:sp>
          <p:sp>
            <p:nvSpPr>
              <p:cNvPr id="13" name="Freeform 53"/>
              <p:cNvSpPr/>
              <p:nvPr/>
            </p:nvSpPr>
            <p:spPr bwMode="auto">
              <a:xfrm>
                <a:off x="1213" y="998"/>
                <a:ext cx="166" cy="172"/>
              </a:xfrm>
              <a:custGeom>
                <a:avLst/>
                <a:gdLst>
                  <a:gd name="T0" fmla="*/ 1 w 259"/>
                  <a:gd name="T1" fmla="*/ 1 h 267"/>
                  <a:gd name="T2" fmla="*/ 1 w 259"/>
                  <a:gd name="T3" fmla="*/ 1 h 267"/>
                  <a:gd name="T4" fmla="*/ 1 w 259"/>
                  <a:gd name="T5" fmla="*/ 1 h 267"/>
                  <a:gd name="T6" fmla="*/ 1 w 259"/>
                  <a:gd name="T7" fmla="*/ 1 h 267"/>
                  <a:gd name="T8" fmla="*/ 1 w 259"/>
                  <a:gd name="T9" fmla="*/ 1 h 267"/>
                  <a:gd name="T10" fmla="*/ 1 w 259"/>
                  <a:gd name="T11" fmla="*/ 1 h 267"/>
                  <a:gd name="T12" fmla="*/ 1 w 259"/>
                  <a:gd name="T13" fmla="*/ 1 h 267"/>
                  <a:gd name="T14" fmla="*/ 1 w 259"/>
                  <a:gd name="T15" fmla="*/ 1 h 267"/>
                  <a:gd name="T16" fmla="*/ 1 w 259"/>
                  <a:gd name="T17" fmla="*/ 1 h 267"/>
                  <a:gd name="T18" fmla="*/ 1 w 259"/>
                  <a:gd name="T19" fmla="*/ 1 h 267"/>
                  <a:gd name="T20" fmla="*/ 1 w 259"/>
                  <a:gd name="T21" fmla="*/ 1 h 267"/>
                  <a:gd name="T22" fmla="*/ 1 w 259"/>
                  <a:gd name="T23" fmla="*/ 1 h 267"/>
                  <a:gd name="T24" fmla="*/ 1 w 259"/>
                  <a:gd name="T25" fmla="*/ 1 h 267"/>
                  <a:gd name="T26" fmla="*/ 0 w 259"/>
                  <a:gd name="T27" fmla="*/ 1 h 267"/>
                  <a:gd name="T28" fmla="*/ 1 w 259"/>
                  <a:gd name="T29" fmla="*/ 1 h 267"/>
                  <a:gd name="T30" fmla="*/ 1 w 259"/>
                  <a:gd name="T31" fmla="*/ 1 h 26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9" h="267">
                    <a:moveTo>
                      <a:pt x="32" y="48"/>
                    </a:moveTo>
                    <a:cubicBezTo>
                      <a:pt x="41" y="38"/>
                      <a:pt x="53" y="29"/>
                      <a:pt x="66" y="24"/>
                    </a:cubicBezTo>
                    <a:cubicBezTo>
                      <a:pt x="123" y="0"/>
                      <a:pt x="197" y="30"/>
                      <a:pt x="232" y="91"/>
                    </a:cubicBezTo>
                    <a:cubicBezTo>
                      <a:pt x="213" y="111"/>
                      <a:pt x="174" y="138"/>
                      <a:pt x="133" y="160"/>
                    </a:cubicBezTo>
                    <a:cubicBezTo>
                      <a:pt x="117" y="133"/>
                      <a:pt x="84" y="119"/>
                      <a:pt x="59" y="130"/>
                    </a:cubicBezTo>
                    <a:cubicBezTo>
                      <a:pt x="33" y="141"/>
                      <a:pt x="25" y="172"/>
                      <a:pt x="41" y="199"/>
                    </a:cubicBezTo>
                    <a:cubicBezTo>
                      <a:pt x="56" y="226"/>
                      <a:pt x="90" y="240"/>
                      <a:pt x="115" y="229"/>
                    </a:cubicBezTo>
                    <a:cubicBezTo>
                      <a:pt x="140" y="218"/>
                      <a:pt x="148" y="187"/>
                      <a:pt x="133" y="160"/>
                    </a:cubicBezTo>
                    <a:cubicBezTo>
                      <a:pt x="174" y="138"/>
                      <a:pt x="213" y="111"/>
                      <a:pt x="232" y="91"/>
                    </a:cubicBezTo>
                    <a:cubicBezTo>
                      <a:pt x="259" y="139"/>
                      <a:pt x="253" y="191"/>
                      <a:pt x="222" y="223"/>
                    </a:cubicBezTo>
                    <a:cubicBezTo>
                      <a:pt x="195" y="252"/>
                      <a:pt x="164" y="258"/>
                      <a:pt x="154" y="260"/>
                    </a:cubicBezTo>
                    <a:cubicBezTo>
                      <a:pt x="145" y="262"/>
                      <a:pt x="114" y="267"/>
                      <a:pt x="80" y="253"/>
                    </a:cubicBezTo>
                    <a:cubicBezTo>
                      <a:pt x="50" y="240"/>
                      <a:pt x="31" y="220"/>
                      <a:pt x="22" y="205"/>
                    </a:cubicBezTo>
                    <a:cubicBezTo>
                      <a:pt x="0" y="171"/>
                      <a:pt x="0" y="141"/>
                      <a:pt x="0" y="131"/>
                    </a:cubicBezTo>
                    <a:cubicBezTo>
                      <a:pt x="0" y="110"/>
                      <a:pt x="7" y="92"/>
                      <a:pt x="8" y="88"/>
                    </a:cubicBezTo>
                    <a:cubicBezTo>
                      <a:pt x="14" y="72"/>
                      <a:pt x="21" y="62"/>
                      <a:pt x="32" y="48"/>
                    </a:cubicBezTo>
                    <a:close/>
                  </a:path>
                </a:pathLst>
              </a:custGeom>
              <a:gradFill rotWithShape="1">
                <a:gsLst>
                  <a:gs pos="0">
                    <a:srgbClr val="8A8AC5"/>
                  </a:gs>
                  <a:gs pos="100000">
                    <a:srgbClr val="333399"/>
                  </a:gs>
                </a:gsLst>
                <a:lin ang="5400000" scaled="1"/>
              </a:gradFill>
              <a:ln w="9525">
                <a:noFill/>
                <a:round/>
              </a:ln>
            </p:spPr>
            <p:txBody>
              <a:bodyPr/>
              <a:lstStyle/>
              <a:p>
                <a:endParaRPr lang="zh-CN" altLang="en-US"/>
              </a:p>
            </p:txBody>
          </p:sp>
          <p:sp>
            <p:nvSpPr>
              <p:cNvPr id="14" name="Freeform 54"/>
              <p:cNvSpPr/>
              <p:nvPr/>
            </p:nvSpPr>
            <p:spPr bwMode="auto">
              <a:xfrm>
                <a:off x="1200" y="998"/>
                <a:ext cx="179" cy="175"/>
              </a:xfrm>
              <a:custGeom>
                <a:avLst/>
                <a:gdLst>
                  <a:gd name="T0" fmla="*/ 1 w 278"/>
                  <a:gd name="T1" fmla="*/ 1 h 268"/>
                  <a:gd name="T2" fmla="*/ 1 w 278"/>
                  <a:gd name="T3" fmla="*/ 1 h 268"/>
                  <a:gd name="T4" fmla="*/ 1 w 278"/>
                  <a:gd name="T5" fmla="*/ 1 h 268"/>
                  <a:gd name="T6" fmla="*/ 1 w 278"/>
                  <a:gd name="T7" fmla="*/ 1 h 268"/>
                  <a:gd name="T8" fmla="*/ 1 w 278"/>
                  <a:gd name="T9" fmla="*/ 1 h 268"/>
                  <a:gd name="T10" fmla="*/ 1 w 278"/>
                  <a:gd name="T11" fmla="*/ 1 h 268"/>
                  <a:gd name="T12" fmla="*/ 1 w 278"/>
                  <a:gd name="T13" fmla="*/ 1 h 268"/>
                  <a:gd name="T14" fmla="*/ 1 w 278"/>
                  <a:gd name="T15" fmla="*/ 1 h 268"/>
                  <a:gd name="T16" fmla="*/ 1 w 278"/>
                  <a:gd name="T17" fmla="*/ 1 h 268"/>
                  <a:gd name="T18" fmla="*/ 1 w 278"/>
                  <a:gd name="T19" fmla="*/ 1 h 268"/>
                  <a:gd name="T20" fmla="*/ 1 w 278"/>
                  <a:gd name="T21" fmla="*/ 1 h 268"/>
                  <a:gd name="T22" fmla="*/ 1 w 278"/>
                  <a:gd name="T23" fmla="*/ 1 h 268"/>
                  <a:gd name="T24" fmla="*/ 1 w 278"/>
                  <a:gd name="T25" fmla="*/ 1 h 2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78" h="268">
                    <a:moveTo>
                      <a:pt x="51" y="48"/>
                    </a:moveTo>
                    <a:cubicBezTo>
                      <a:pt x="0" y="111"/>
                      <a:pt x="23" y="172"/>
                      <a:pt x="35" y="195"/>
                    </a:cubicBezTo>
                    <a:cubicBezTo>
                      <a:pt x="59" y="241"/>
                      <a:pt x="112" y="268"/>
                      <a:pt x="164" y="262"/>
                    </a:cubicBezTo>
                    <a:cubicBezTo>
                      <a:pt x="207" y="257"/>
                      <a:pt x="232" y="233"/>
                      <a:pt x="241" y="224"/>
                    </a:cubicBezTo>
                    <a:cubicBezTo>
                      <a:pt x="272" y="191"/>
                      <a:pt x="278" y="139"/>
                      <a:pt x="251" y="91"/>
                    </a:cubicBezTo>
                    <a:cubicBezTo>
                      <a:pt x="232" y="111"/>
                      <a:pt x="193" y="138"/>
                      <a:pt x="152" y="160"/>
                    </a:cubicBezTo>
                    <a:cubicBezTo>
                      <a:pt x="167" y="187"/>
                      <a:pt x="159" y="218"/>
                      <a:pt x="134" y="229"/>
                    </a:cubicBezTo>
                    <a:cubicBezTo>
                      <a:pt x="109" y="240"/>
                      <a:pt x="75" y="226"/>
                      <a:pt x="60" y="199"/>
                    </a:cubicBezTo>
                    <a:cubicBezTo>
                      <a:pt x="44" y="172"/>
                      <a:pt x="52" y="141"/>
                      <a:pt x="78" y="130"/>
                    </a:cubicBezTo>
                    <a:cubicBezTo>
                      <a:pt x="103" y="119"/>
                      <a:pt x="136" y="133"/>
                      <a:pt x="152" y="160"/>
                    </a:cubicBezTo>
                    <a:cubicBezTo>
                      <a:pt x="193" y="138"/>
                      <a:pt x="232" y="111"/>
                      <a:pt x="251" y="91"/>
                    </a:cubicBezTo>
                    <a:cubicBezTo>
                      <a:pt x="216" y="30"/>
                      <a:pt x="142" y="0"/>
                      <a:pt x="85" y="24"/>
                    </a:cubicBezTo>
                    <a:cubicBezTo>
                      <a:pt x="72" y="29"/>
                      <a:pt x="60" y="38"/>
                      <a:pt x="51" y="48"/>
                    </a:cubicBezTo>
                  </a:path>
                </a:pathLst>
              </a:custGeom>
              <a:gradFill rotWithShape="1">
                <a:gsLst>
                  <a:gs pos="0">
                    <a:srgbClr val="8A8AC5"/>
                  </a:gs>
                  <a:gs pos="100000">
                    <a:srgbClr val="333399"/>
                  </a:gs>
                </a:gsLst>
                <a:lin ang="5400000" scaled="1"/>
              </a:gradFill>
              <a:ln w="9525">
                <a:noFill/>
                <a:round/>
              </a:ln>
            </p:spPr>
            <p:txBody>
              <a:bodyPr/>
              <a:lstStyle/>
              <a:p>
                <a:endParaRPr lang="zh-CN" altLang="en-US"/>
              </a:p>
            </p:txBody>
          </p:sp>
          <p:sp>
            <p:nvSpPr>
              <p:cNvPr id="15" name="Freeform 55"/>
              <p:cNvSpPr/>
              <p:nvPr/>
            </p:nvSpPr>
            <p:spPr bwMode="auto">
              <a:xfrm>
                <a:off x="1210" y="1029"/>
                <a:ext cx="144" cy="145"/>
              </a:xfrm>
              <a:custGeom>
                <a:avLst/>
                <a:gdLst>
                  <a:gd name="T0" fmla="*/ 1 w 223"/>
                  <a:gd name="T1" fmla="*/ 1 h 220"/>
                  <a:gd name="T2" fmla="*/ 1 w 223"/>
                  <a:gd name="T3" fmla="*/ 1 h 220"/>
                  <a:gd name="T4" fmla="*/ 1 w 223"/>
                  <a:gd name="T5" fmla="*/ 1 h 220"/>
                  <a:gd name="T6" fmla="*/ 1 w 223"/>
                  <a:gd name="T7" fmla="*/ 1 h 220"/>
                  <a:gd name="T8" fmla="*/ 1 w 223"/>
                  <a:gd name="T9" fmla="*/ 1 h 220"/>
                  <a:gd name="T10" fmla="*/ 1 w 223"/>
                  <a:gd name="T11" fmla="*/ 0 h 220"/>
                  <a:gd name="T12" fmla="*/ 1 w 223"/>
                  <a:gd name="T13" fmla="*/ 1 h 220"/>
                  <a:gd name="T14" fmla="*/ 1 w 223"/>
                  <a:gd name="T15" fmla="*/ 1 h 220"/>
                  <a:gd name="T16" fmla="*/ 1 w 223"/>
                  <a:gd name="T17" fmla="*/ 1 h 220"/>
                  <a:gd name="T18" fmla="*/ 1 w 223"/>
                  <a:gd name="T19" fmla="*/ 1 h 220"/>
                  <a:gd name="T20" fmla="*/ 1 w 223"/>
                  <a:gd name="T21" fmla="*/ 1 h 220"/>
                  <a:gd name="T22" fmla="*/ 1 w 223"/>
                  <a:gd name="T23" fmla="*/ 1 h 220"/>
                  <a:gd name="T24" fmla="*/ 1 w 223"/>
                  <a:gd name="T25" fmla="*/ 1 h 220"/>
                  <a:gd name="T26" fmla="*/ 1 w 223"/>
                  <a:gd name="T27" fmla="*/ 1 h 220"/>
                  <a:gd name="T28" fmla="*/ 1 w 223"/>
                  <a:gd name="T29" fmla="*/ 1 h 220"/>
                  <a:gd name="T30" fmla="*/ 1 w 223"/>
                  <a:gd name="T31" fmla="*/ 1 h 220"/>
                  <a:gd name="T32" fmla="*/ 1 w 223"/>
                  <a:gd name="T33" fmla="*/ 1 h 220"/>
                  <a:gd name="T34" fmla="*/ 1 w 223"/>
                  <a:gd name="T35" fmla="*/ 1 h 220"/>
                  <a:gd name="T36" fmla="*/ 1 w 223"/>
                  <a:gd name="T37" fmla="*/ 1 h 220"/>
                  <a:gd name="T38" fmla="*/ 1 w 223"/>
                  <a:gd name="T39" fmla="*/ 1 h 2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3" h="220">
                    <a:moveTo>
                      <a:pt x="18" y="149"/>
                    </a:moveTo>
                    <a:cubicBezTo>
                      <a:pt x="15" y="144"/>
                      <a:pt x="8" y="131"/>
                      <a:pt x="4" y="113"/>
                    </a:cubicBezTo>
                    <a:cubicBezTo>
                      <a:pt x="0" y="95"/>
                      <a:pt x="1" y="81"/>
                      <a:pt x="2" y="74"/>
                    </a:cubicBezTo>
                    <a:cubicBezTo>
                      <a:pt x="4" y="54"/>
                      <a:pt x="8" y="43"/>
                      <a:pt x="13" y="32"/>
                    </a:cubicBezTo>
                    <a:cubicBezTo>
                      <a:pt x="16" y="25"/>
                      <a:pt x="19" y="20"/>
                      <a:pt x="24" y="12"/>
                    </a:cubicBezTo>
                    <a:cubicBezTo>
                      <a:pt x="26" y="8"/>
                      <a:pt x="30" y="4"/>
                      <a:pt x="33" y="0"/>
                    </a:cubicBezTo>
                    <a:cubicBezTo>
                      <a:pt x="5" y="32"/>
                      <a:pt x="1" y="83"/>
                      <a:pt x="27" y="129"/>
                    </a:cubicBezTo>
                    <a:cubicBezTo>
                      <a:pt x="62" y="190"/>
                      <a:pt x="136" y="220"/>
                      <a:pt x="192" y="196"/>
                    </a:cubicBezTo>
                    <a:cubicBezTo>
                      <a:pt x="205" y="191"/>
                      <a:pt x="215" y="184"/>
                      <a:pt x="223" y="175"/>
                    </a:cubicBezTo>
                    <a:cubicBezTo>
                      <a:pt x="219" y="179"/>
                      <a:pt x="214" y="184"/>
                      <a:pt x="210" y="188"/>
                    </a:cubicBezTo>
                    <a:cubicBezTo>
                      <a:pt x="208" y="189"/>
                      <a:pt x="204" y="192"/>
                      <a:pt x="202" y="193"/>
                    </a:cubicBezTo>
                    <a:cubicBezTo>
                      <a:pt x="188" y="202"/>
                      <a:pt x="182" y="204"/>
                      <a:pt x="172" y="208"/>
                    </a:cubicBezTo>
                    <a:cubicBezTo>
                      <a:pt x="168" y="209"/>
                      <a:pt x="163" y="211"/>
                      <a:pt x="159" y="212"/>
                    </a:cubicBezTo>
                    <a:cubicBezTo>
                      <a:pt x="153" y="213"/>
                      <a:pt x="146" y="214"/>
                      <a:pt x="141" y="214"/>
                    </a:cubicBezTo>
                    <a:cubicBezTo>
                      <a:pt x="135" y="215"/>
                      <a:pt x="122" y="215"/>
                      <a:pt x="117" y="214"/>
                    </a:cubicBezTo>
                    <a:cubicBezTo>
                      <a:pt x="112" y="213"/>
                      <a:pt x="105" y="212"/>
                      <a:pt x="100" y="211"/>
                    </a:cubicBezTo>
                    <a:cubicBezTo>
                      <a:pt x="97" y="210"/>
                      <a:pt x="94" y="209"/>
                      <a:pt x="91" y="208"/>
                    </a:cubicBezTo>
                    <a:cubicBezTo>
                      <a:pt x="80" y="205"/>
                      <a:pt x="80" y="205"/>
                      <a:pt x="74" y="202"/>
                    </a:cubicBezTo>
                    <a:cubicBezTo>
                      <a:pt x="67" y="198"/>
                      <a:pt x="62" y="195"/>
                      <a:pt x="59" y="193"/>
                    </a:cubicBezTo>
                    <a:cubicBezTo>
                      <a:pt x="35" y="177"/>
                      <a:pt x="21" y="155"/>
                      <a:pt x="18" y="149"/>
                    </a:cubicBezTo>
                    <a:close/>
                  </a:path>
                </a:pathLst>
              </a:custGeom>
              <a:gradFill rotWithShape="1">
                <a:gsLst>
                  <a:gs pos="0">
                    <a:srgbClr val="8A8AC5"/>
                  </a:gs>
                  <a:gs pos="100000">
                    <a:srgbClr val="333399"/>
                  </a:gs>
                </a:gsLst>
                <a:lin ang="5400000" scaled="1"/>
              </a:gradFill>
              <a:ln w="9525">
                <a:noFill/>
                <a:round/>
              </a:ln>
            </p:spPr>
            <p:txBody>
              <a:bodyPr/>
              <a:lstStyle/>
              <a:p>
                <a:endParaRPr lang="zh-CN" altLang="en-US"/>
              </a:p>
            </p:txBody>
          </p:sp>
          <p:sp>
            <p:nvSpPr>
              <p:cNvPr id="16" name="Freeform 56"/>
              <p:cNvSpPr/>
              <p:nvPr/>
            </p:nvSpPr>
            <p:spPr bwMode="auto">
              <a:xfrm>
                <a:off x="1205" y="1029"/>
                <a:ext cx="149" cy="161"/>
              </a:xfrm>
              <a:custGeom>
                <a:avLst/>
                <a:gdLst>
                  <a:gd name="T0" fmla="*/ 1 w 232"/>
                  <a:gd name="T1" fmla="*/ 1 h 249"/>
                  <a:gd name="T2" fmla="*/ 1 w 232"/>
                  <a:gd name="T3" fmla="*/ 0 h 249"/>
                  <a:gd name="T4" fmla="*/ 1 w 232"/>
                  <a:gd name="T5" fmla="*/ 1 h 249"/>
                  <a:gd name="T6" fmla="*/ 1 w 232"/>
                  <a:gd name="T7" fmla="*/ 1 h 249"/>
                  <a:gd name="T8" fmla="*/ 1 w 232"/>
                  <a:gd name="T9" fmla="*/ 1 h 249"/>
                  <a:gd name="T10" fmla="*/ 1 w 232"/>
                  <a:gd name="T11" fmla="*/ 1 h 2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 h="249">
                    <a:moveTo>
                      <a:pt x="27" y="149"/>
                    </a:moveTo>
                    <a:cubicBezTo>
                      <a:pt x="0" y="100"/>
                      <a:pt x="6" y="44"/>
                      <a:pt x="42" y="0"/>
                    </a:cubicBezTo>
                    <a:cubicBezTo>
                      <a:pt x="14" y="32"/>
                      <a:pt x="10" y="83"/>
                      <a:pt x="36" y="129"/>
                    </a:cubicBezTo>
                    <a:cubicBezTo>
                      <a:pt x="71" y="190"/>
                      <a:pt x="145" y="220"/>
                      <a:pt x="201" y="196"/>
                    </a:cubicBezTo>
                    <a:cubicBezTo>
                      <a:pt x="214" y="191"/>
                      <a:pt x="224" y="184"/>
                      <a:pt x="232" y="175"/>
                    </a:cubicBezTo>
                    <a:cubicBezTo>
                      <a:pt x="156" y="249"/>
                      <a:pt x="60" y="209"/>
                      <a:pt x="27" y="149"/>
                    </a:cubicBezTo>
                  </a:path>
                </a:pathLst>
              </a:custGeom>
              <a:gradFill rotWithShape="1">
                <a:gsLst>
                  <a:gs pos="0">
                    <a:srgbClr val="8A8AC5"/>
                  </a:gs>
                  <a:gs pos="100000">
                    <a:srgbClr val="333399"/>
                  </a:gs>
                </a:gsLst>
                <a:lin ang="5400000" scaled="1"/>
              </a:gradFill>
              <a:ln w="9525">
                <a:noFill/>
                <a:round/>
              </a:ln>
            </p:spPr>
            <p:txBody>
              <a:bodyPr/>
              <a:lstStyle/>
              <a:p>
                <a:endParaRPr lang="zh-CN" altLang="en-US"/>
              </a:p>
            </p:txBody>
          </p:sp>
          <p:sp>
            <p:nvSpPr>
              <p:cNvPr id="17" name="Freeform 57"/>
              <p:cNvSpPr/>
              <p:nvPr/>
            </p:nvSpPr>
            <p:spPr bwMode="auto">
              <a:xfrm>
                <a:off x="1206" y="998"/>
                <a:ext cx="178" cy="175"/>
              </a:xfrm>
              <a:custGeom>
                <a:avLst/>
                <a:gdLst>
                  <a:gd name="T0" fmla="*/ 1 w 274"/>
                  <a:gd name="T1" fmla="*/ 1 h 268"/>
                  <a:gd name="T2" fmla="*/ 1 w 274"/>
                  <a:gd name="T3" fmla="*/ 1 h 268"/>
                  <a:gd name="T4" fmla="*/ 1 w 274"/>
                  <a:gd name="T5" fmla="*/ 1 h 268"/>
                  <a:gd name="T6" fmla="*/ 1 w 274"/>
                  <a:gd name="T7" fmla="*/ 1 h 268"/>
                  <a:gd name="T8" fmla="*/ 1 w 274"/>
                  <a:gd name="T9" fmla="*/ 1 h 2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4" h="268">
                    <a:moveTo>
                      <a:pt x="240" y="91"/>
                    </a:moveTo>
                    <a:cubicBezTo>
                      <a:pt x="274" y="152"/>
                      <a:pt x="256" y="221"/>
                      <a:pt x="199" y="244"/>
                    </a:cubicBezTo>
                    <a:cubicBezTo>
                      <a:pt x="143" y="268"/>
                      <a:pt x="69" y="238"/>
                      <a:pt x="34" y="177"/>
                    </a:cubicBezTo>
                    <a:cubicBezTo>
                      <a:pt x="0" y="116"/>
                      <a:pt x="18" y="48"/>
                      <a:pt x="74" y="24"/>
                    </a:cubicBezTo>
                    <a:cubicBezTo>
                      <a:pt x="131" y="0"/>
                      <a:pt x="205" y="30"/>
                      <a:pt x="240" y="91"/>
                    </a:cubicBezTo>
                    <a:close/>
                  </a:path>
                </a:pathLst>
              </a:custGeom>
              <a:solidFill>
                <a:srgbClr val="60B40C"/>
              </a:solidFill>
              <a:ln w="9525">
                <a:noFill/>
                <a:round/>
              </a:ln>
            </p:spPr>
            <p:txBody>
              <a:bodyPr/>
              <a:lstStyle/>
              <a:p>
                <a:endParaRPr lang="zh-CN" altLang="en-US"/>
              </a:p>
            </p:txBody>
          </p:sp>
        </p:grpSp>
      </p:grpSp>
      <p:cxnSp>
        <p:nvCxnSpPr>
          <p:cNvPr id="27" name="直接连接符 26"/>
          <p:cNvCxnSpPr/>
          <p:nvPr userDrawn="1"/>
        </p:nvCxnSpPr>
        <p:spPr>
          <a:xfrm>
            <a:off x="0" y="6272213"/>
            <a:ext cx="9144000"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a:off x="0" y="6296026"/>
            <a:ext cx="9144000" cy="0"/>
          </a:xfrm>
          <a:prstGeom prst="line">
            <a:avLst/>
          </a:prstGeom>
          <a:ln w="88900" cmpd="thickThin">
            <a:solidFill>
              <a:srgbClr val="66663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矩形 1"/>
          <p:cNvSpPr/>
          <p:nvPr userDrawn="1"/>
        </p:nvSpPr>
        <p:spPr>
          <a:xfrm>
            <a:off x="-30163" y="0"/>
            <a:ext cx="9355138" cy="333375"/>
          </a:xfrm>
          <a:prstGeom prst="rect">
            <a:avLst/>
          </a:prstGeom>
          <a:solidFill>
            <a:srgbClr val="6666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userDrawn="1"/>
        </p:nvSpPr>
        <p:spPr bwMode="auto">
          <a:xfrm>
            <a:off x="74613" y="407988"/>
            <a:ext cx="1184275" cy="660400"/>
          </a:xfrm>
          <a:prstGeom prst="rect">
            <a:avLst/>
          </a:prstGeom>
          <a:solidFill>
            <a:srgbClr val="6666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0" name="直接连接符 9"/>
          <p:cNvCxnSpPr/>
          <p:nvPr userDrawn="1"/>
        </p:nvCxnSpPr>
        <p:spPr>
          <a:xfrm>
            <a:off x="0" y="6272213"/>
            <a:ext cx="9144000"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0" y="6296026"/>
            <a:ext cx="9144000" cy="0"/>
          </a:xfrm>
          <a:prstGeom prst="line">
            <a:avLst/>
          </a:prstGeom>
          <a:ln w="88900" cmpd="thickThin">
            <a:solidFill>
              <a:srgbClr val="666633"/>
            </a:solidFill>
          </a:ln>
        </p:spPr>
        <p:style>
          <a:lnRef idx="1">
            <a:schemeClr val="accent1"/>
          </a:lnRef>
          <a:fillRef idx="0">
            <a:schemeClr val="accent1"/>
          </a:fillRef>
          <a:effectRef idx="0">
            <a:schemeClr val="accent1"/>
          </a:effectRef>
          <a:fontRef idx="minor">
            <a:schemeClr val="tx1"/>
          </a:fontRef>
        </p:style>
      </p:cxnSp>
      <p:sp>
        <p:nvSpPr>
          <p:cNvPr id="13" name="下箭头 12"/>
          <p:cNvSpPr/>
          <p:nvPr userDrawn="1"/>
        </p:nvSpPr>
        <p:spPr>
          <a:xfrm rot="16200000">
            <a:off x="512998" y="436601"/>
            <a:ext cx="413146" cy="648071"/>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矩形 1"/>
          <p:cNvSpPr/>
          <p:nvPr userDrawn="1"/>
        </p:nvSpPr>
        <p:spPr>
          <a:xfrm>
            <a:off x="-30163" y="0"/>
            <a:ext cx="9355138" cy="333375"/>
          </a:xfrm>
          <a:prstGeom prst="rect">
            <a:avLst/>
          </a:prstGeom>
          <a:solidFill>
            <a:srgbClr val="666633"/>
          </a:solidFill>
          <a:ln>
            <a:solidFill>
              <a:srgbClr val="9EDA1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6" name="直接连接符 5"/>
          <p:cNvCxnSpPr/>
          <p:nvPr userDrawn="1"/>
        </p:nvCxnSpPr>
        <p:spPr>
          <a:xfrm>
            <a:off x="0" y="6272213"/>
            <a:ext cx="9144000"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6296026"/>
            <a:ext cx="9144000" cy="0"/>
          </a:xfrm>
          <a:prstGeom prst="line">
            <a:avLst/>
          </a:prstGeom>
          <a:ln w="88900" cmpd="thickThin">
            <a:solidFill>
              <a:srgbClr val="66663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09600"/>
            <a:ext cx="854075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301625" y="1905000"/>
            <a:ext cx="8540750" cy="41941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301625" y="6245225"/>
            <a:ext cx="2289175" cy="476250"/>
          </a:xfrm>
          <a:prstGeom prst="rect">
            <a:avLst/>
          </a:prstGeom>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a:xfrm>
            <a:off x="3124200" y="6245225"/>
            <a:ext cx="2895600" cy="476250"/>
          </a:xfrm>
          <a:prstGeom prst="rect">
            <a:avLst/>
          </a:prstGeom>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a:xfrm>
            <a:off x="6553200" y="6245225"/>
            <a:ext cx="2289175" cy="476250"/>
          </a:xfrm>
          <a:prstGeom prst="rect">
            <a:avLst/>
          </a:prstGeom>
        </p:spPr>
        <p:txBody>
          <a:bodyPr/>
          <a:lstStyle>
            <a:lvl1pPr>
              <a:defRPr smtClean="0"/>
            </a:lvl1pPr>
          </a:lstStyle>
          <a:p>
            <a:pPr>
              <a:defRPr/>
            </a:pPr>
            <a:fld id="{F9D8BD65-031D-44AF-9BC0-1F93B6246806}" type="slidenum">
              <a:rPr lang="en-US" altLang="zh-CN"/>
              <a:t>‹#›</a:t>
            </a:fld>
            <a:endParaRPr lang="en-US" altLang="zh-CN"/>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539750" y="1270000"/>
            <a:ext cx="6626225" cy="1082675"/>
          </a:xfrm>
          <a:prstGeom prst="rect">
            <a:avLst/>
          </a:prstGeom>
        </p:spPr>
        <p:txBody>
          <a:bodyPr/>
          <a:lstStyle>
            <a:lvl1pPr>
              <a:defRPr>
                <a:ea typeface="微软雅黑" charset="-122"/>
              </a:defRPr>
            </a:lvl1pPr>
          </a:lstStyle>
          <a:p>
            <a:r>
              <a:rPr lang="zh-CN"/>
              <a:t>单击此处编辑母版标题样式</a:t>
            </a:r>
          </a:p>
        </p:txBody>
      </p:sp>
      <p:sp>
        <p:nvSpPr>
          <p:cNvPr id="3075" name="Rectangle 3"/>
          <p:cNvSpPr>
            <a:spLocks noGrp="1" noChangeArrowheads="1"/>
          </p:cNvSpPr>
          <p:nvPr>
            <p:ph type="subTitle" idx="1"/>
          </p:nvPr>
        </p:nvSpPr>
        <p:spPr>
          <a:xfrm>
            <a:off x="541338" y="2206625"/>
            <a:ext cx="6624637" cy="790575"/>
          </a:xfrm>
          <a:prstGeom prst="rect">
            <a:avLst/>
          </a:prstGeom>
        </p:spPr>
        <p:txBody>
          <a:bodyPr/>
          <a:lstStyle>
            <a:lvl1pPr marL="0" indent="0">
              <a:buFont typeface="Arial" panose="020B0604020202090204" pitchFamily="34" charset="0"/>
              <a:buNone/>
              <a:defRPr>
                <a:solidFill>
                  <a:srgbClr val="3B3721"/>
                </a:solidFill>
                <a:ea typeface="微软雅黑" charset="-122"/>
              </a:defRPr>
            </a:lvl1pPr>
          </a:lstStyle>
          <a:p>
            <a:r>
              <a:rPr lang="zh-CN"/>
              <a:t>单击此处编辑母版副标题样式</a:t>
            </a: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a typeface="宋体" pitchFamily="2" charset="-122"/>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a typeface="宋体" pitchFamily="2" charset="-122"/>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ea typeface="宋体" pitchFamily="2" charset="-122"/>
              </a:rPr>
              <a:t>‹#›</a:t>
            </a:fld>
            <a:endParaRPr lang="zh-CN" altLang="en-US" dirty="0">
              <a:latin typeface="Arial" panose="020B0604020202090204" pitchFamily="34" charset="0"/>
              <a:ea typeface="宋体" pitchFamily="2" charset="-122"/>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a typeface="宋体" pitchFamily="2" charset="-122"/>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a typeface="宋体" pitchFamily="2" charset="-122"/>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ea typeface="宋体" pitchFamily="2" charset="-122"/>
              </a:rPr>
              <a:t>‹#›</a:t>
            </a:fld>
            <a:endParaRPr lang="zh-CN" altLang="en-US" dirty="0">
              <a:latin typeface="Arial" panose="020B0604020202090204" pitchFamily="34" charset="0"/>
              <a:ea typeface="宋体" pitchFamily="2" charset="-122"/>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a typeface="宋体" pitchFamily="2" charset="-122"/>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a typeface="宋体" pitchFamily="2" charset="-122"/>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ea typeface="宋体" pitchFamily="2" charset="-122"/>
              </a:rPr>
              <a:t>‹#›</a:t>
            </a:fld>
            <a:endParaRPr lang="zh-CN" altLang="en-US" dirty="0">
              <a:latin typeface="Arial" panose="020B0604020202090204" pitchFamily="34" charset="0"/>
              <a:ea typeface="宋体" pitchFamily="2" charset="-122"/>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a typeface="宋体" pitchFamily="2" charset="-122"/>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a typeface="宋体" pitchFamily="2" charset="-122"/>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ea typeface="宋体" pitchFamily="2" charset="-122"/>
              </a:rPr>
              <a:t>‹#›</a:t>
            </a:fld>
            <a:endParaRPr lang="zh-CN" altLang="en-US" dirty="0">
              <a:latin typeface="Arial" panose="020B0604020202090204" pitchFamily="34" charset="0"/>
              <a:ea typeface="宋体" pitchFamily="2" charset="-122"/>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lang="zh-CN" altLang="en-US" dirty="0">
              <a:latin typeface="Arial" panose="020B0604020202090204" pitchFamily="34" charset="0"/>
              <a:ea typeface="宋体" pitchFamily="2" charset="-122"/>
            </a:endParaRPr>
          </a:p>
        </p:txBody>
      </p:sp>
      <p:sp>
        <p:nvSpPr>
          <p:cNvPr id="8" name="页脚占位符 7"/>
          <p:cNvSpPr>
            <a:spLocks noGrp="1"/>
          </p:cNvSpPr>
          <p:nvPr>
            <p:ph type="ftr" sz="quarter" idx="11"/>
          </p:nvPr>
        </p:nvSpPr>
        <p:spPr/>
        <p:txBody>
          <a:bodyPr/>
          <a:lstStyle/>
          <a:p>
            <a:pPr lvl="0"/>
            <a:endParaRPr lang="zh-CN" altLang="en-US" dirty="0">
              <a:latin typeface="Arial" panose="020B0604020202090204" pitchFamily="34" charset="0"/>
              <a:ea typeface="宋体" pitchFamily="2" charset="-122"/>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ea typeface="宋体" pitchFamily="2" charset="-122"/>
              </a:rPr>
              <a:t>‹#›</a:t>
            </a:fld>
            <a:endParaRPr lang="zh-CN" altLang="en-US" dirty="0">
              <a:latin typeface="Arial" panose="020B0604020202090204" pitchFamily="34" charset="0"/>
              <a:ea typeface="宋体" pitchFamily="2" charset="-122"/>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lang="zh-CN" altLang="en-US" dirty="0">
              <a:latin typeface="Arial" panose="020B0604020202090204" pitchFamily="34" charset="0"/>
              <a:ea typeface="宋体" pitchFamily="2" charset="-122"/>
            </a:endParaRPr>
          </a:p>
        </p:txBody>
      </p:sp>
      <p:sp>
        <p:nvSpPr>
          <p:cNvPr id="4" name="页脚占位符 3"/>
          <p:cNvSpPr>
            <a:spLocks noGrp="1"/>
          </p:cNvSpPr>
          <p:nvPr>
            <p:ph type="ftr" sz="quarter" idx="11"/>
          </p:nvPr>
        </p:nvSpPr>
        <p:spPr/>
        <p:txBody>
          <a:bodyPr/>
          <a:lstStyle/>
          <a:p>
            <a:pPr lvl="0"/>
            <a:endParaRPr lang="zh-CN" altLang="en-US" dirty="0">
              <a:latin typeface="Arial" panose="020B0604020202090204" pitchFamily="34" charset="0"/>
              <a:ea typeface="宋体" pitchFamily="2" charset="-122"/>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ea typeface="宋体" pitchFamily="2" charset="-122"/>
              </a:rPr>
              <a:t>‹#›</a:t>
            </a:fld>
            <a:endParaRPr lang="zh-CN" altLang="en-US" dirty="0">
              <a:latin typeface="Arial" panose="020B0604020202090204" pitchFamily="34" charset="0"/>
              <a:ea typeface="宋体" pitchFamily="2" charset="-122"/>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Arial" panose="020B0604020202090204" pitchFamily="34" charset="0"/>
              <a:ea typeface="宋体" pitchFamily="2" charset="-122"/>
            </a:endParaRPr>
          </a:p>
        </p:txBody>
      </p:sp>
      <p:sp>
        <p:nvSpPr>
          <p:cNvPr id="3" name="页脚占位符 2"/>
          <p:cNvSpPr>
            <a:spLocks noGrp="1"/>
          </p:cNvSpPr>
          <p:nvPr>
            <p:ph type="ftr" sz="quarter" idx="11"/>
          </p:nvPr>
        </p:nvSpPr>
        <p:spPr/>
        <p:txBody>
          <a:bodyPr/>
          <a:lstStyle/>
          <a:p>
            <a:pPr lvl="0"/>
            <a:endParaRPr lang="zh-CN" altLang="en-US" dirty="0">
              <a:latin typeface="Arial" panose="020B0604020202090204" pitchFamily="34" charset="0"/>
              <a:ea typeface="宋体" pitchFamily="2" charset="-122"/>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ea typeface="宋体" pitchFamily="2" charset="-122"/>
              </a:rPr>
              <a:t>‹#›</a:t>
            </a:fld>
            <a:endParaRPr lang="zh-CN" altLang="en-US" dirty="0">
              <a:latin typeface="Arial" panose="020B0604020202090204" pitchFamily="34" charset="0"/>
              <a:ea typeface="宋体" pitchFamily="2" charset="-122"/>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a typeface="宋体" pitchFamily="2" charset="-122"/>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a typeface="宋体" pitchFamily="2" charset="-122"/>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ea typeface="宋体" pitchFamily="2" charset="-122"/>
              </a:rPr>
              <a:t>‹#›</a:t>
            </a:fld>
            <a:endParaRPr lang="zh-CN" altLang="en-US" dirty="0">
              <a:latin typeface="Arial" panose="020B0604020202090204" pitchFamily="34" charset="0"/>
              <a:ea typeface="宋体" pitchFamily="2" charset="-122"/>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a typeface="宋体" pitchFamily="2" charset="-122"/>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a typeface="宋体" pitchFamily="2" charset="-122"/>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ea typeface="宋体" pitchFamily="2" charset="-122"/>
              </a:rPr>
              <a:t>‹#›</a:t>
            </a:fld>
            <a:endParaRPr lang="zh-CN" altLang="en-US" dirty="0">
              <a:latin typeface="Arial" panose="020B0604020202090204" pitchFamily="34" charset="0"/>
              <a:ea typeface="宋体" pitchFamily="2" charset="-122"/>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a typeface="宋体" pitchFamily="2" charset="-122"/>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a typeface="宋体" pitchFamily="2" charset="-122"/>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ea typeface="宋体" pitchFamily="2" charset="-122"/>
              </a:rPr>
              <a:t>‹#›</a:t>
            </a:fld>
            <a:endParaRPr lang="zh-CN" altLang="en-US" dirty="0">
              <a:latin typeface="Arial" panose="020B0604020202090204" pitchFamily="34" charset="0"/>
              <a:ea typeface="宋体" pitchFamily="2" charset="-122"/>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a typeface="宋体" pitchFamily="2" charset="-122"/>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a typeface="宋体" pitchFamily="2" charset="-122"/>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ea typeface="宋体" pitchFamily="2" charset="-122"/>
              </a:rPr>
              <a:t>‹#›</a:t>
            </a:fld>
            <a:endParaRPr lang="zh-CN" altLang="en-US" dirty="0">
              <a:latin typeface="Arial" panose="020B0604020202090204" pitchFamily="34" charset="0"/>
              <a:ea typeface="宋体" pitchFamily="2" charset="-122"/>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8" name="页脚占位符 7"/>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DA4F503-60F6-4CC2-9E70-F15F62FD0C45}" type="datetimeFigureOut">
              <a:rPr lang="zh-CN" altLang="en-US" smtClean="0"/>
              <a:t>2021/4/1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E0E917-2B26-4C24-BADC-626B1D94F10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2000"/>
    </mc:Choice>
    <mc:Fallback xmlns="">
      <p:transition spd="slow" advClick="0" advTm="2000"/>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DA4F503-60F6-4CC2-9E70-F15F62FD0C45}" type="datetimeFigureOut">
              <a:rPr lang="zh-CN" altLang="en-US" smtClean="0"/>
              <a:t>2021/4/1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E0E917-2B26-4C24-BADC-626B1D94F10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2000"/>
    </mc:Choice>
    <mc:Fallback xmlns="">
      <p:transition spd="slow" advClick="0" advTm="2000"/>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DA4F503-60F6-4CC2-9E70-F15F62FD0C45}" type="datetimeFigureOut">
              <a:rPr lang="zh-CN" altLang="en-US" smtClean="0"/>
              <a:t>2021/4/1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E0E917-2B26-4C24-BADC-626B1D94F10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2000"/>
    </mc:Choice>
    <mc:Fallback xmlns="">
      <p:transition spd="slow" advClick="0" advTm="2000"/>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DA4F503-60F6-4CC2-9E70-F15F62FD0C45}" type="datetimeFigureOut">
              <a:rPr lang="zh-CN" altLang="en-US" smtClean="0"/>
              <a:t>2021/4/1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E0E917-2B26-4C24-BADC-626B1D94F10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2000"/>
    </mc:Choice>
    <mc:Fallback xmlns="">
      <p:transition spd="slow" advClick="0" advTm="2000"/>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DA4F503-60F6-4CC2-9E70-F15F62FD0C45}" type="datetimeFigureOut">
              <a:rPr lang="zh-CN" altLang="en-US" smtClean="0"/>
              <a:t>2021/4/1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1E0E917-2B26-4C24-BADC-626B1D94F10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2000"/>
    </mc:Choice>
    <mc:Fallback xmlns="">
      <p:transition spd="slow" advClick="0" advTm="2000"/>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DA4F503-60F6-4CC2-9E70-F15F62FD0C45}" type="datetimeFigureOut">
              <a:rPr lang="zh-CN" altLang="en-US" smtClean="0"/>
              <a:t>2021/4/1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1E0E917-2B26-4C24-BADC-626B1D94F10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2000"/>
    </mc:Choice>
    <mc:Fallback xmlns="">
      <p:transition spd="slow" advClick="0" advTm="2000"/>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DA4F503-60F6-4CC2-9E70-F15F62FD0C45}" type="datetimeFigureOut">
              <a:rPr lang="zh-CN" altLang="en-US" smtClean="0"/>
              <a:t>2021/4/1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1E0E917-2B26-4C24-BADC-626B1D94F10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2000"/>
    </mc:Choice>
    <mc:Fallback xmlns="">
      <p:transition spd="slow" advClick="0" advTm="2000"/>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DA4F503-60F6-4CC2-9E70-F15F62FD0C45}" type="datetimeFigureOut">
              <a:rPr lang="zh-CN" altLang="en-US" smtClean="0"/>
              <a:t>2021/4/1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E0E917-2B26-4C24-BADC-626B1D94F10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2000"/>
    </mc:Choice>
    <mc:Fallback xmlns="">
      <p:transition spd="slow" advClick="0" advTm="2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4" name="页脚占位符 3"/>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7"/>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DA4F503-60F6-4CC2-9E70-F15F62FD0C45}" type="datetimeFigureOut">
              <a:rPr lang="zh-CN" altLang="en-US" smtClean="0"/>
              <a:t>2021/4/1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E0E917-2B26-4C24-BADC-626B1D94F10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2000"/>
    </mc:Choice>
    <mc:Fallback xmlns="">
      <p:transition spd="slow" advClick="0" advTm="200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DA4F503-60F6-4CC2-9E70-F15F62FD0C45}" type="datetimeFigureOut">
              <a:rPr lang="zh-CN" altLang="en-US" smtClean="0"/>
              <a:t>2021/4/1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E0E917-2B26-4C24-BADC-626B1D94F10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2000"/>
    </mc:Choice>
    <mc:Fallback xmlns="">
      <p:transition spd="slow" advClick="0" advTm="2000"/>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DA4F503-60F6-4CC2-9E70-F15F62FD0C45}" type="datetimeFigureOut">
              <a:rPr lang="zh-CN" altLang="en-US" smtClean="0"/>
              <a:t>2021/4/1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E0E917-2B26-4C24-BADC-626B1D94F10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2000"/>
    </mc:Choice>
    <mc:Fallback xmlns="">
      <p:transition spd="slow" advClick="0" advTm="2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3" name="页脚占位符 2"/>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lang="zh-CN" altLang="en-US" dirty="0">
              <a:latin typeface="Times New Roman" panose="02020503050405090304" pitchFamily="18" charset="0"/>
            </a:endParaRPr>
          </a:p>
        </p:txBody>
      </p:sp>
      <p:sp>
        <p:nvSpPr>
          <p:cNvPr id="5" name="页脚占位符 4"/>
          <p:cNvSpPr>
            <a:spLocks noGrp="1"/>
          </p:cNvSpPr>
          <p:nvPr>
            <p:ph type="ftr" sz="quarter" idx="11"/>
          </p:nvPr>
        </p:nvSpPr>
        <p:spPr/>
        <p:txBody>
          <a:bodyPr/>
          <a:lstStyle/>
          <a:p>
            <a:pPr lvl="0"/>
            <a:endParaRPr lang="zh-CN" altLang="en-US" dirty="0">
              <a:latin typeface="Times New Roman" panose="02020503050405090304" pitchFamily="18"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solidFill>
          <a:schemeClr val="bg1"/>
        </a:solidFill>
        <a:effectLst/>
      </p:bgPr>
    </p:bg>
    <p:spTree>
      <p:nvGrpSpPr>
        <p:cNvPr id="1" name=""/>
        <p:cNvGrpSpPr/>
        <p:nvPr/>
      </p:nvGrpSpPr>
      <p:grpSpPr>
        <a:xfrm>
          <a:off x="0" y="0"/>
          <a:ext cx="0" cy="0"/>
          <a:chOff x="0" y="0"/>
          <a:chExt cx="0" cy="0"/>
        </a:xfrm>
      </p:grpSpPr>
      <p:grpSp>
        <p:nvGrpSpPr>
          <p:cNvPr id="515074" name="组合 515073"/>
          <p:cNvGrpSpPr/>
          <p:nvPr/>
        </p:nvGrpSpPr>
        <p:grpSpPr>
          <a:xfrm>
            <a:off x="0" y="0"/>
            <a:ext cx="5867400" cy="6858000"/>
            <a:chOff x="0" y="0"/>
            <a:chExt cx="3696" cy="4320"/>
          </a:xfrm>
        </p:grpSpPr>
        <p:sp>
          <p:nvSpPr>
            <p:cNvPr id="515075" name="矩形 515074"/>
            <p:cNvSpPr/>
            <p:nvPr/>
          </p:nvSpPr>
          <p:spPr>
            <a:xfrm>
              <a:off x="0" y="0"/>
              <a:ext cx="2880" cy="4320"/>
            </a:xfrm>
            <a:prstGeom prst="rect">
              <a:avLst/>
            </a:prstGeom>
            <a:solidFill>
              <a:schemeClr val="accent2"/>
            </a:solidFill>
            <a:ln w="9525">
              <a:noFill/>
            </a:ln>
          </p:spPr>
          <p:txBody>
            <a:bodyPr wrap="none" anchor="ctr"/>
            <a:lstStyle/>
            <a:p>
              <a:pPr lvl="0" algn="ctr">
                <a:buClr>
                  <a:schemeClr val="bg1"/>
                </a:buClr>
              </a:pPr>
              <a:endParaRPr sz="2400" dirty="0">
                <a:solidFill>
                  <a:schemeClr val="tx1"/>
                </a:solidFill>
                <a:latin typeface="Times New Roman" panose="02020503050405090304" pitchFamily="18" charset="0"/>
              </a:endParaRPr>
            </a:p>
          </p:txBody>
        </p:sp>
        <p:sp>
          <p:nvSpPr>
            <p:cNvPr id="515076" name="圆角矩形 515075"/>
            <p:cNvSpPr/>
            <p:nvPr/>
          </p:nvSpPr>
          <p:spPr>
            <a:xfrm>
              <a:off x="432" y="624"/>
              <a:ext cx="3264" cy="1200"/>
            </a:xfrm>
            <a:prstGeom prst="roundRect">
              <a:avLst>
                <a:gd name="adj" fmla="val 50000"/>
              </a:avLst>
            </a:prstGeom>
            <a:solidFill>
              <a:schemeClr val="bg1"/>
            </a:solidFill>
            <a:ln w="9525">
              <a:noFill/>
            </a:ln>
          </p:spPr>
          <p:txBody>
            <a:bodyPr wrap="none" anchor="ctr"/>
            <a:lstStyle/>
            <a:p>
              <a:pPr lvl="0" algn="ctr">
                <a:buClr>
                  <a:schemeClr val="bg1"/>
                </a:buClr>
              </a:pPr>
              <a:endParaRPr sz="2400" dirty="0">
                <a:solidFill>
                  <a:schemeClr val="tx1"/>
                </a:solidFill>
                <a:latin typeface="Times New Roman" panose="02020503050405090304" pitchFamily="18" charset="0"/>
              </a:endParaRPr>
            </a:p>
          </p:txBody>
        </p:sp>
      </p:grpSp>
      <p:grpSp>
        <p:nvGrpSpPr>
          <p:cNvPr id="515077" name="组合 515076"/>
          <p:cNvGrpSpPr/>
          <p:nvPr/>
        </p:nvGrpSpPr>
        <p:grpSpPr>
          <a:xfrm>
            <a:off x="3632200" y="4889500"/>
            <a:ext cx="4876800" cy="319088"/>
            <a:chOff x="2288" y="3080"/>
            <a:chExt cx="3072" cy="201"/>
          </a:xfrm>
        </p:grpSpPr>
        <p:sp>
          <p:nvSpPr>
            <p:cNvPr id="515078" name="圆角矩形 515077"/>
            <p:cNvSpPr/>
            <p:nvPr/>
          </p:nvSpPr>
          <p:spPr>
            <a:xfrm flipH="1">
              <a:off x="2288" y="3080"/>
              <a:ext cx="2914" cy="200"/>
            </a:xfrm>
            <a:prstGeom prst="roundRect">
              <a:avLst>
                <a:gd name="adj" fmla="val 0"/>
              </a:avLst>
            </a:prstGeom>
            <a:solidFill>
              <a:schemeClr val="hlink"/>
            </a:solidFill>
            <a:ln w="9525">
              <a:noFill/>
            </a:ln>
          </p:spPr>
          <p:txBody>
            <a:bodyPr/>
            <a:lstStyle/>
            <a:p>
              <a:endParaRPr lang="zh-CN" altLang="en-US" sz="2800"/>
            </a:p>
          </p:txBody>
        </p:sp>
        <p:sp>
          <p:nvSpPr>
            <p:cNvPr id="515079" name="流程图: 延期 515078"/>
            <p:cNvSpPr/>
            <p:nvPr/>
          </p:nvSpPr>
          <p:spPr>
            <a:xfrm>
              <a:off x="5196" y="3080"/>
              <a:ext cx="164" cy="201"/>
            </a:xfrm>
            <a:prstGeom prst="flowChartDelay">
              <a:avLst/>
            </a:prstGeom>
            <a:solidFill>
              <a:schemeClr val="hlink"/>
            </a:solidFill>
            <a:ln w="9525">
              <a:noFill/>
            </a:ln>
          </p:spPr>
          <p:txBody>
            <a:bodyPr/>
            <a:lstStyle/>
            <a:p>
              <a:endParaRPr lang="zh-CN" altLang="en-US" sz="2800"/>
            </a:p>
          </p:txBody>
        </p:sp>
      </p:grpSp>
      <p:sp>
        <p:nvSpPr>
          <p:cNvPr id="515080" name="副标题 515079"/>
          <p:cNvSpPr>
            <a:spLocks noGrp="1"/>
          </p:cNvSpPr>
          <p:nvPr>
            <p:ph type="subTitle" idx="1"/>
          </p:nvPr>
        </p:nvSpPr>
        <p:spPr>
          <a:xfrm>
            <a:off x="4673600" y="2927350"/>
            <a:ext cx="4013200" cy="1822450"/>
          </a:xfrm>
          <a:prstGeom prst="rect">
            <a:avLst/>
          </a:prstGeom>
          <a:noFill/>
          <a:ln w="9525">
            <a:noFill/>
          </a:ln>
        </p:spPr>
        <p:txBody>
          <a:bodyPr anchor="b"/>
          <a:lstStyle>
            <a:lvl1pPr marL="0" lvl="0" indent="0">
              <a:buNone/>
              <a:defRPr>
                <a:solidFill>
                  <a:schemeClr val="tx2"/>
                </a:solidFill>
              </a:defRPr>
            </a:lvl1pPr>
            <a:lvl2pPr marL="457200" lvl="1" indent="0" algn="ctr">
              <a:buNone/>
              <a:defRPr>
                <a:solidFill>
                  <a:schemeClr val="tx2"/>
                </a:solidFill>
              </a:defRPr>
            </a:lvl2pPr>
            <a:lvl3pPr marL="914400" lvl="2" indent="0" algn="ctr">
              <a:buNone/>
              <a:defRPr>
                <a:solidFill>
                  <a:schemeClr val="tx2"/>
                </a:solidFill>
              </a:defRPr>
            </a:lvl3pPr>
            <a:lvl4pPr marL="1371600" lvl="3" indent="0" algn="ctr">
              <a:buNone/>
              <a:defRPr>
                <a:solidFill>
                  <a:schemeClr val="tx2"/>
                </a:solidFill>
              </a:defRPr>
            </a:lvl4pPr>
            <a:lvl5pPr marL="1828800" lvl="4" indent="0" algn="ctr">
              <a:buNone/>
              <a:defRPr>
                <a:solidFill>
                  <a:schemeClr val="tx2"/>
                </a:solidFill>
              </a:defRPr>
            </a:lvl5pPr>
          </a:lstStyle>
          <a:p>
            <a:pPr lvl="0"/>
            <a:r>
              <a:rPr lang="zh-CN" altLang="en-US" dirty="0"/>
              <a:t>单击此处编辑母版副标题样式</a:t>
            </a:r>
          </a:p>
        </p:txBody>
      </p:sp>
      <p:sp>
        <p:nvSpPr>
          <p:cNvPr id="515081" name="日期占位符 515080"/>
          <p:cNvSpPr>
            <a:spLocks noGrp="1"/>
          </p:cNvSpPr>
          <p:nvPr>
            <p:ph type="dt" sz="quarter" idx="2"/>
          </p:nvPr>
        </p:nvSpPr>
        <p:spPr>
          <a:xfrm>
            <a:off x="2438400" y="6248400"/>
            <a:ext cx="2130425" cy="474663"/>
          </a:xfrm>
          <a:prstGeom prst="rect">
            <a:avLst/>
          </a:prstGeom>
          <a:noFill/>
          <a:ln w="9525">
            <a:noFill/>
          </a:ln>
        </p:spPr>
        <p:txBody>
          <a:bodyPr anchor="b"/>
          <a:lstStyle>
            <a:lvl1pPr algn="r">
              <a:defRPr sz="1400">
                <a:solidFill>
                  <a:schemeClr val="bg1"/>
                </a:solidFill>
              </a:defRPr>
            </a:lvl1pPr>
          </a:lstStyle>
          <a:p>
            <a:pPr>
              <a:buClr>
                <a:schemeClr val="bg1"/>
              </a:buClr>
            </a:pPr>
            <a:endParaRPr lang="zh-CN" altLang="en-US" dirty="0">
              <a:latin typeface="Arial" panose="020B0604020202090204" pitchFamily="34" charset="0"/>
            </a:endParaRPr>
          </a:p>
        </p:txBody>
      </p:sp>
      <p:sp>
        <p:nvSpPr>
          <p:cNvPr id="515082" name="页脚占位符 515081"/>
          <p:cNvSpPr>
            <a:spLocks noGrp="1"/>
          </p:cNvSpPr>
          <p:nvPr>
            <p:ph type="ftr" sz="quarter" idx="3"/>
          </p:nvPr>
        </p:nvSpPr>
        <p:spPr>
          <a:xfrm>
            <a:off x="5791200" y="6248400"/>
            <a:ext cx="2897188" cy="474663"/>
          </a:xfrm>
          <a:prstGeom prst="rect">
            <a:avLst/>
          </a:prstGeom>
          <a:noFill/>
          <a:ln w="9525">
            <a:noFill/>
          </a:ln>
        </p:spPr>
        <p:txBody>
          <a:bodyPr anchor="b"/>
          <a:lstStyle>
            <a:lvl1pPr algn="r">
              <a:defRPr sz="1400"/>
            </a:lvl1pPr>
          </a:lstStyle>
          <a:p>
            <a:pPr>
              <a:buClr>
                <a:schemeClr val="bg1"/>
              </a:buClr>
            </a:pPr>
            <a:endParaRPr lang="zh-CN" altLang="en-US" dirty="0">
              <a:latin typeface="Arial" panose="020B0604020202090204" pitchFamily="34" charset="0"/>
            </a:endParaRPr>
          </a:p>
        </p:txBody>
      </p:sp>
      <p:sp>
        <p:nvSpPr>
          <p:cNvPr id="515083" name="灯片编号占位符 515082"/>
          <p:cNvSpPr>
            <a:spLocks noGrp="1"/>
          </p:cNvSpPr>
          <p:nvPr>
            <p:ph type="sldNum" sz="quarter" idx="4"/>
          </p:nvPr>
        </p:nvSpPr>
        <p:spPr>
          <a:xfrm>
            <a:off x="76200" y="6248400"/>
            <a:ext cx="587375" cy="488950"/>
          </a:xfrm>
          <a:prstGeom prst="rect">
            <a:avLst/>
          </a:prstGeom>
          <a:noFill/>
          <a:ln w="9525">
            <a:noFill/>
          </a:ln>
        </p:spPr>
        <p:txBody>
          <a:bodyPr anchor="b"/>
          <a:lstStyle>
            <a:lvl1pPr>
              <a:defRPr sz="2600" b="1">
                <a:solidFill>
                  <a:schemeClr val="bg1"/>
                </a:solidFill>
              </a:defRPr>
            </a:lvl1pPr>
          </a:lstStyle>
          <a:p>
            <a:pPr>
              <a:buClr>
                <a:schemeClr val="bg1"/>
              </a:buClr>
            </a:pPr>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
        <p:nvSpPr>
          <p:cNvPr id="515084" name="标题 515083"/>
          <p:cNvSpPr>
            <a:spLocks noGrp="1"/>
          </p:cNvSpPr>
          <p:nvPr>
            <p:ph type="ctrTitle" sz="quarter"/>
          </p:nvPr>
        </p:nvSpPr>
        <p:spPr>
          <a:xfrm>
            <a:off x="685800" y="990600"/>
            <a:ext cx="8229600" cy="1905000"/>
          </a:xfrm>
          <a:prstGeom prst="roundRect">
            <a:avLst>
              <a:gd name="adj" fmla="val 50000"/>
            </a:avLst>
          </a:prstGeom>
          <a:noFill/>
          <a:ln w="9525">
            <a:noFill/>
          </a:ln>
        </p:spPr>
        <p:txBody>
          <a:bodyPr anchor="ctr"/>
          <a:lstStyle>
            <a:lvl1pPr lvl="0" algn="ctr">
              <a:defRPr>
                <a:solidFill>
                  <a:schemeClr val="tx1"/>
                </a:solidFill>
              </a:defRPr>
            </a:lvl1pPr>
          </a:lstStyle>
          <a:p>
            <a:pPr lvl="0"/>
            <a:r>
              <a:rPr lang="zh-CN" altLang="en-US" dirty="0"/>
              <a:t>单击此处编辑母版标题样式</a:t>
            </a:r>
          </a:p>
        </p:txBody>
      </p:sp>
    </p:spTree>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buClr>
                <a:schemeClr val="bg1"/>
              </a:buClr>
            </a:pPr>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buClr>
                <a:schemeClr val="bg1"/>
              </a:buClr>
            </a:pPr>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buClr>
                <a:schemeClr val="bg1"/>
              </a:buClr>
            </a:pPr>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buClr>
                <a:schemeClr val="bg1"/>
              </a:buClr>
            </a:pPr>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2362200"/>
            <a:ext cx="3769582" cy="37242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1643" y="2362200"/>
            <a:ext cx="3769582" cy="37242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buClr>
                <a:schemeClr val="bg1"/>
              </a:buClr>
            </a:pPr>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buClr>
                <a:schemeClr val="bg1"/>
              </a:buClr>
            </a:pPr>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8" name="页脚占位符 7"/>
          <p:cNvSpPr>
            <a:spLocks noGrp="1"/>
          </p:cNvSpPr>
          <p:nvPr>
            <p:ph type="ftr" sz="quarter" idx="11"/>
          </p:nvPr>
        </p:nvSpPr>
        <p:spPr/>
        <p:txBody>
          <a:bodyPr/>
          <a:lstStyle/>
          <a:p>
            <a:pPr lvl="0">
              <a:buClr>
                <a:schemeClr val="bg1"/>
              </a:buClr>
            </a:pPr>
            <a:endParaRPr lang="zh-CN" altLang="en-US" dirty="0">
              <a:latin typeface="Arial" panose="020B0604020202090204" pitchFamily="34" charset="0"/>
            </a:endParaRPr>
          </a:p>
        </p:txBody>
      </p:sp>
      <p:sp>
        <p:nvSpPr>
          <p:cNvPr id="9" name="灯片编号占位符 8"/>
          <p:cNvSpPr>
            <a:spLocks noGrp="1"/>
          </p:cNvSpPr>
          <p:nvPr>
            <p:ph type="sldNum" sz="quarter" idx="12"/>
          </p:nvPr>
        </p:nvSpPr>
        <p:spPr/>
        <p:txBody>
          <a:bodyPr/>
          <a:lstStyle/>
          <a:p>
            <a:pPr lvl="0">
              <a:buClr>
                <a:schemeClr val="bg1"/>
              </a:buClr>
            </a:pPr>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4" name="页脚占位符 3"/>
          <p:cNvSpPr>
            <a:spLocks noGrp="1"/>
          </p:cNvSpPr>
          <p:nvPr>
            <p:ph type="ftr" sz="quarter" idx="11"/>
          </p:nvPr>
        </p:nvSpPr>
        <p:spPr/>
        <p:txBody>
          <a:bodyPr/>
          <a:lstStyle/>
          <a:p>
            <a:pPr lvl="0">
              <a:buClr>
                <a:schemeClr val="bg1"/>
              </a:buClr>
            </a:pPr>
            <a:endParaRPr lang="zh-CN" altLang="en-US" dirty="0">
              <a:latin typeface="Arial" panose="020B0604020202090204" pitchFamily="34" charset="0"/>
            </a:endParaRPr>
          </a:p>
        </p:txBody>
      </p:sp>
      <p:sp>
        <p:nvSpPr>
          <p:cNvPr id="5" name="灯片编号占位符 4"/>
          <p:cNvSpPr>
            <a:spLocks noGrp="1"/>
          </p:cNvSpPr>
          <p:nvPr>
            <p:ph type="sldNum" sz="quarter" idx="12"/>
          </p:nvPr>
        </p:nvSpPr>
        <p:spPr/>
        <p:txBody>
          <a:bodyPr/>
          <a:lstStyle/>
          <a:p>
            <a:pPr lvl="0">
              <a:buClr>
                <a:schemeClr val="bg1"/>
              </a:buClr>
            </a:pPr>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08476"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9724" y="1981200"/>
            <a:ext cx="3808476"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dirty="0">
              <a:latin typeface="Times New Roman" panose="02020503050405090304" pitchFamily="18" charset="0"/>
            </a:endParaRPr>
          </a:p>
        </p:txBody>
      </p:sp>
      <p:sp>
        <p:nvSpPr>
          <p:cNvPr id="6" name="页脚占位符 5"/>
          <p:cNvSpPr>
            <a:spLocks noGrp="1"/>
          </p:cNvSpPr>
          <p:nvPr>
            <p:ph type="ftr" sz="quarter" idx="11"/>
          </p:nvPr>
        </p:nvSpPr>
        <p:spPr/>
        <p:txBody>
          <a:bodyPr/>
          <a:lstStyle/>
          <a:p>
            <a:pPr lvl="0"/>
            <a:endParaRPr lang="zh-CN" altLang="en-US" dirty="0">
              <a:latin typeface="Times New Roman" panose="02020503050405090304" pitchFamily="18"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3" name="页脚占位符 2"/>
          <p:cNvSpPr>
            <a:spLocks noGrp="1"/>
          </p:cNvSpPr>
          <p:nvPr>
            <p:ph type="ftr" sz="quarter" idx="11"/>
          </p:nvPr>
        </p:nvSpPr>
        <p:spPr/>
        <p:txBody>
          <a:bodyPr/>
          <a:lstStyle/>
          <a:p>
            <a:pPr lvl="0">
              <a:buClr>
                <a:schemeClr val="bg1"/>
              </a:buClr>
            </a:pPr>
            <a:endParaRPr lang="zh-CN" altLang="en-US" dirty="0">
              <a:latin typeface="Arial" panose="020B0604020202090204" pitchFamily="34" charset="0"/>
            </a:endParaRPr>
          </a:p>
        </p:txBody>
      </p:sp>
      <p:sp>
        <p:nvSpPr>
          <p:cNvPr id="4" name="灯片编号占位符 3"/>
          <p:cNvSpPr>
            <a:spLocks noGrp="1"/>
          </p:cNvSpPr>
          <p:nvPr>
            <p:ph type="sldNum" sz="quarter" idx="12"/>
          </p:nvPr>
        </p:nvSpPr>
        <p:spPr/>
        <p:txBody>
          <a:bodyPr/>
          <a:lstStyle/>
          <a:p>
            <a:pPr lvl="0">
              <a:buClr>
                <a:schemeClr val="bg1"/>
              </a:buClr>
            </a:pPr>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buClr>
                <a:schemeClr val="bg1"/>
              </a:buClr>
            </a:pPr>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buClr>
                <a:schemeClr val="bg1"/>
              </a:buClr>
            </a:pPr>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buClr>
                <a:schemeClr val="bg1"/>
              </a:buClr>
            </a:pPr>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buClr>
                <a:schemeClr val="bg1"/>
              </a:buClr>
            </a:pPr>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buClr>
                <a:schemeClr val="bg1"/>
              </a:buClr>
            </a:pPr>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buClr>
                <a:schemeClr val="bg1"/>
              </a:buClr>
            </a:pPr>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5600" y="762000"/>
            <a:ext cx="1981200" cy="53244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62000" y="762000"/>
            <a:ext cx="5828748" cy="53244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buClr>
                <a:schemeClr val="bg1"/>
              </a:buClr>
            </a:pPr>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buClr>
                <a:schemeClr val="bg1"/>
              </a:buClr>
            </a:pPr>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8" name="页脚占位符 7"/>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lang="zh-CN" altLang="en-US" dirty="0">
              <a:latin typeface="Times New Roman" panose="02020503050405090304" pitchFamily="18" charset="0"/>
            </a:endParaRPr>
          </a:p>
        </p:txBody>
      </p:sp>
      <p:sp>
        <p:nvSpPr>
          <p:cNvPr id="8" name="页脚占位符 7"/>
          <p:cNvSpPr>
            <a:spLocks noGrp="1"/>
          </p:cNvSpPr>
          <p:nvPr>
            <p:ph type="ftr" sz="quarter" idx="11"/>
          </p:nvPr>
        </p:nvSpPr>
        <p:spPr/>
        <p:txBody>
          <a:bodyPr/>
          <a:lstStyle/>
          <a:p>
            <a:pPr lvl="0"/>
            <a:endParaRPr lang="zh-CN" altLang="en-US" dirty="0">
              <a:latin typeface="Times New Roman" panose="02020503050405090304" pitchFamily="18"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4" name="页脚占位符 3"/>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3" name="页脚占位符 2"/>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PhAnim="0" type="title">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1506" name="标题 21505"/>
          <p:cNvSpPr>
            <a:spLocks noGrp="1" noRot="1"/>
          </p:cNvSpPr>
          <p:nvPr>
            <p:ph type="ctrTitle"/>
          </p:nvPr>
        </p:nvSpPr>
        <p:spPr>
          <a:xfrm>
            <a:off x="685800" y="2286000"/>
            <a:ext cx="7772400" cy="1143000"/>
          </a:xfrm>
          <a:prstGeom prst="rect">
            <a:avLst/>
          </a:prstGeom>
          <a:noFill/>
          <a:ln w="9525">
            <a:noFill/>
          </a:ln>
        </p:spPr>
        <p:txBody>
          <a:bodyPr anchor="ctr"/>
          <a:lstStyle>
            <a:lvl1pPr lvl="0">
              <a:defRPr/>
            </a:lvl1pPr>
          </a:lstStyle>
          <a:p>
            <a:pPr lvl="0"/>
            <a:r>
              <a:rPr lang="zh-CN" altLang="en-US" dirty="0"/>
              <a:t>单击此处编辑母版标题样式</a:t>
            </a:r>
          </a:p>
        </p:txBody>
      </p:sp>
      <p:sp>
        <p:nvSpPr>
          <p:cNvPr id="21507" name="副标题 21506"/>
          <p:cNvSpPr>
            <a:spLocks noGrp="1" noRot="1"/>
          </p:cNvSpPr>
          <p:nvPr>
            <p:ph type="subTitle" idx="1"/>
          </p:nvPr>
        </p:nvSpPr>
        <p:spPr>
          <a:xfrm>
            <a:off x="1371600" y="38862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a:r>
              <a:rPr lang="zh-CN" altLang="en-US" dirty="0"/>
              <a:t>单击此处编辑母版副标题样式</a:t>
            </a:r>
          </a:p>
        </p:txBody>
      </p:sp>
      <p:sp>
        <p:nvSpPr>
          <p:cNvPr id="21508" name="日期占位符 21507"/>
          <p:cNvSpPr>
            <a:spLocks noGrp="1"/>
          </p:cNvSpPr>
          <p:nvPr>
            <p:ph type="dt" sz="half" idx="2"/>
          </p:nvPr>
        </p:nvSpPr>
        <p:spPr>
          <a:xfrm>
            <a:off x="301625" y="6245225"/>
            <a:ext cx="2289175" cy="476250"/>
          </a:xfrm>
          <a:prstGeom prst="rect">
            <a:avLst/>
          </a:prstGeom>
          <a:noFill/>
          <a:ln w="9525">
            <a:noFill/>
          </a:ln>
        </p:spPr>
        <p:txBody>
          <a:bodyPr anchor="t"/>
          <a:lstStyle>
            <a:lvl1pPr>
              <a:defRPr sz="1400"/>
            </a:lvl1pPr>
          </a:lstStyle>
          <a:p>
            <a:endParaRPr lang="zh-CN" altLang="en-US" dirty="0">
              <a:latin typeface="Arial" panose="020B0604020202090204" pitchFamily="34" charset="0"/>
            </a:endParaRPr>
          </a:p>
        </p:txBody>
      </p:sp>
      <p:sp>
        <p:nvSpPr>
          <p:cNvPr id="21509" name="页脚占位符 21508"/>
          <p:cNvSpPr>
            <a:spLocks noGrp="1"/>
          </p:cNvSpPr>
          <p:nvPr>
            <p:ph type="ftr" sz="quarter" idx="3"/>
          </p:nvPr>
        </p:nvSpPr>
        <p:spPr>
          <a:xfrm>
            <a:off x="3124200" y="6245225"/>
            <a:ext cx="2895600" cy="476250"/>
          </a:xfrm>
          <a:prstGeom prst="rect">
            <a:avLst/>
          </a:prstGeom>
          <a:noFill/>
          <a:ln w="9525">
            <a:noFill/>
          </a:ln>
        </p:spPr>
        <p:txBody>
          <a:bodyPr anchor="t"/>
          <a:lstStyle>
            <a:lvl1pPr algn="ctr">
              <a:defRPr sz="1400"/>
            </a:lvl1pPr>
          </a:lstStyle>
          <a:p>
            <a:endParaRPr lang="zh-CN" altLang="en-US" dirty="0">
              <a:latin typeface="Arial" panose="020B0604020202090204" pitchFamily="34" charset="0"/>
            </a:endParaRPr>
          </a:p>
        </p:txBody>
      </p:sp>
      <p:sp>
        <p:nvSpPr>
          <p:cNvPr id="21510" name="灯片编号占位符 21509"/>
          <p:cNvSpPr>
            <a:spLocks noGrp="1"/>
          </p:cNvSpPr>
          <p:nvPr>
            <p:ph type="sldNum" sz="quarter" idx="4"/>
          </p:nvPr>
        </p:nvSpPr>
        <p:spPr>
          <a:xfrm>
            <a:off x="6553200" y="6245225"/>
            <a:ext cx="2289175" cy="476250"/>
          </a:xfrm>
          <a:prstGeom prst="rect">
            <a:avLst/>
          </a:prstGeom>
          <a:noFill/>
          <a:ln w="9525">
            <a:noFill/>
          </a:ln>
        </p:spPr>
        <p:txBody>
          <a:bodyPr anchor="t"/>
          <a:lstStyle>
            <a:lvl1pPr algn="r">
              <a:defRPr sz="1400"/>
            </a:lvl1pPr>
          </a:lstStyle>
          <a:p>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transition spd="slow">
    <p:fade/>
  </p:transition>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transition spd="slow">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transition spd="slow">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1625" y="1752600"/>
            <a:ext cx="4184968" cy="42703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7408" y="1752600"/>
            <a:ext cx="4184968" cy="42703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lang="zh-CN" altLang="en-US" dirty="0">
              <a:latin typeface="Times New Roman" panose="02020503050405090304" pitchFamily="18" charset="0"/>
            </a:endParaRPr>
          </a:p>
        </p:txBody>
      </p:sp>
      <p:sp>
        <p:nvSpPr>
          <p:cNvPr id="4" name="页脚占位符 3"/>
          <p:cNvSpPr>
            <a:spLocks noGrp="1"/>
          </p:cNvSpPr>
          <p:nvPr>
            <p:ph type="ftr" sz="quarter" idx="11"/>
          </p:nvPr>
        </p:nvSpPr>
        <p:spPr/>
        <p:txBody>
          <a:bodyPr/>
          <a:lstStyle/>
          <a:p>
            <a:pPr lvl="0"/>
            <a:endParaRPr lang="zh-CN" altLang="en-US" dirty="0">
              <a:latin typeface="Times New Roman" panose="02020503050405090304" pitchFamily="18"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8" name="页脚占位符 7"/>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transition spd="slow">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4" name="页脚占位符 3"/>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transition spd="slow">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3" name="页脚占位符 2"/>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transition spd="slow">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381000"/>
            <a:ext cx="2135188" cy="56419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1625" y="381000"/>
            <a:ext cx="6281784" cy="5641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transition spd="slow">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buClr>
                <a:schemeClr val="bg1"/>
              </a:buClr>
            </a:pPr>
            <a:endParaRPr lang="zh-CN" altLang="en-US" dirty="0"/>
          </a:p>
        </p:txBody>
      </p:sp>
      <p:sp>
        <p:nvSpPr>
          <p:cNvPr id="6" name="灯片编号占位符 5"/>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transition spd="slow">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buClr>
                <a:schemeClr val="bg1"/>
              </a:buClr>
            </a:pPr>
            <a:endParaRPr lang="zh-CN" altLang="en-US" dirty="0"/>
          </a:p>
        </p:txBody>
      </p:sp>
      <p:sp>
        <p:nvSpPr>
          <p:cNvPr id="6" name="灯片编号占位符 5"/>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transition spd="slow">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buClr>
                <a:schemeClr val="bg1"/>
              </a:buClr>
            </a:pPr>
            <a:endParaRPr lang="zh-CN" altLang="en-US" dirty="0"/>
          </a:p>
        </p:txBody>
      </p:sp>
      <p:sp>
        <p:nvSpPr>
          <p:cNvPr id="6" name="灯片编号占位符 5"/>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Times New Roman" panose="02020503050405090304" pitchFamily="18" charset="0"/>
            </a:endParaRPr>
          </a:p>
        </p:txBody>
      </p:sp>
      <p:sp>
        <p:nvSpPr>
          <p:cNvPr id="3" name="页脚占位符 2"/>
          <p:cNvSpPr>
            <a:spLocks noGrp="1"/>
          </p:cNvSpPr>
          <p:nvPr>
            <p:ph type="ftr" sz="quarter" idx="11"/>
          </p:nvPr>
        </p:nvSpPr>
        <p:spPr/>
        <p:txBody>
          <a:bodyPr/>
          <a:lstStyle/>
          <a:p>
            <a:pPr lvl="0"/>
            <a:endParaRPr lang="zh-CN" altLang="en-US" dirty="0">
              <a:latin typeface="Times New Roman" panose="02020503050405090304" pitchFamily="18"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981200"/>
            <a:ext cx="3808476"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8324" y="1981200"/>
            <a:ext cx="3808476"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buClr>
                <a:schemeClr val="bg1"/>
              </a:buClr>
            </a:pPr>
            <a:endParaRPr lang="zh-CN" altLang="en-US" dirty="0"/>
          </a:p>
        </p:txBody>
      </p:sp>
      <p:sp>
        <p:nvSpPr>
          <p:cNvPr id="7" name="灯片编号占位符 6"/>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transition spd="slow">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8" name="页脚占位符 7"/>
          <p:cNvSpPr>
            <a:spLocks noGrp="1"/>
          </p:cNvSpPr>
          <p:nvPr>
            <p:ph type="ftr" sz="quarter" idx="11"/>
          </p:nvPr>
        </p:nvSpPr>
        <p:spPr/>
        <p:txBody>
          <a:bodyPr/>
          <a:lstStyle/>
          <a:p>
            <a:pPr lvl="0">
              <a:buClr>
                <a:schemeClr val="bg1"/>
              </a:buClr>
            </a:pPr>
            <a:endParaRPr lang="zh-CN" altLang="en-US" dirty="0"/>
          </a:p>
        </p:txBody>
      </p:sp>
      <p:sp>
        <p:nvSpPr>
          <p:cNvPr id="9" name="灯片编号占位符 8"/>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transition spd="slow">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4" name="页脚占位符 3"/>
          <p:cNvSpPr>
            <a:spLocks noGrp="1"/>
          </p:cNvSpPr>
          <p:nvPr>
            <p:ph type="ftr" sz="quarter" idx="11"/>
          </p:nvPr>
        </p:nvSpPr>
        <p:spPr/>
        <p:txBody>
          <a:bodyPr/>
          <a:lstStyle/>
          <a:p>
            <a:pPr lvl="0">
              <a:buClr>
                <a:schemeClr val="bg1"/>
              </a:buClr>
            </a:pPr>
            <a:endParaRPr lang="zh-CN" altLang="en-US" dirty="0"/>
          </a:p>
        </p:txBody>
      </p:sp>
      <p:sp>
        <p:nvSpPr>
          <p:cNvPr id="5" name="灯片编号占位符 4"/>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transition spd="slow">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3" name="页脚占位符 2"/>
          <p:cNvSpPr>
            <a:spLocks noGrp="1"/>
          </p:cNvSpPr>
          <p:nvPr>
            <p:ph type="ftr" sz="quarter" idx="11"/>
          </p:nvPr>
        </p:nvSpPr>
        <p:spPr/>
        <p:txBody>
          <a:bodyPr/>
          <a:lstStyle/>
          <a:p>
            <a:pPr lvl="0">
              <a:buClr>
                <a:schemeClr val="bg1"/>
              </a:buClr>
            </a:pPr>
            <a:endParaRPr lang="zh-CN" altLang="en-US" dirty="0"/>
          </a:p>
        </p:txBody>
      </p:sp>
      <p:sp>
        <p:nvSpPr>
          <p:cNvPr id="4" name="灯片编号占位符 3"/>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transition spd="slow">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buClr>
                <a:schemeClr val="bg1"/>
              </a:buClr>
            </a:pPr>
            <a:endParaRPr lang="zh-CN" altLang="en-US" dirty="0"/>
          </a:p>
        </p:txBody>
      </p:sp>
      <p:sp>
        <p:nvSpPr>
          <p:cNvPr id="7" name="灯片编号占位符 6"/>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transition spd="slow">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buClr>
                <a:schemeClr val="bg1"/>
              </a:buClr>
            </a:pPr>
            <a:endParaRPr lang="zh-CN" altLang="en-US" dirty="0"/>
          </a:p>
        </p:txBody>
      </p:sp>
      <p:sp>
        <p:nvSpPr>
          <p:cNvPr id="7" name="灯片编号占位符 6"/>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transition spd="slow">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buClr>
                <a:schemeClr val="bg1"/>
              </a:buClr>
            </a:pPr>
            <a:endParaRPr lang="zh-CN" altLang="en-US" dirty="0"/>
          </a:p>
        </p:txBody>
      </p:sp>
      <p:sp>
        <p:nvSpPr>
          <p:cNvPr id="6" name="灯片编号占位符 5"/>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transition spd="slow">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6550" y="609600"/>
            <a:ext cx="200025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884793"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buClr>
                <a:schemeClr val="bg1"/>
              </a:buClr>
            </a:pPr>
            <a:endParaRPr lang="zh-CN" altLang="en-US" dirty="0"/>
          </a:p>
        </p:txBody>
      </p:sp>
      <p:sp>
        <p:nvSpPr>
          <p:cNvPr id="6" name="灯片编号占位符 5"/>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transition spd="slow">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PhAnim="0" type="title">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19458" name="标题 19457"/>
          <p:cNvSpPr>
            <a:spLocks noGrp="1"/>
          </p:cNvSpPr>
          <p:nvPr>
            <p:ph type="ctrTitle"/>
          </p:nvPr>
        </p:nvSpPr>
        <p:spPr>
          <a:xfrm>
            <a:off x="685800" y="4648200"/>
            <a:ext cx="7772400" cy="914400"/>
          </a:xfrm>
          <a:prstGeom prst="rect">
            <a:avLst/>
          </a:prstGeom>
          <a:noFill/>
          <a:ln w="9525">
            <a:noFill/>
          </a:ln>
        </p:spPr>
        <p:txBody>
          <a:bodyPr anchor="b"/>
          <a:lstStyle>
            <a:lvl1pPr lvl="0">
              <a:defRPr>
                <a:solidFill>
                  <a:srgbClr val="E7E7E7"/>
                </a:solidFill>
              </a:defRPr>
            </a:lvl1pPr>
          </a:lstStyle>
          <a:p>
            <a:pPr lvl="0"/>
            <a:r>
              <a:rPr lang="en-US" altLang="zh-CN" dirty="0"/>
              <a:t>Click to edit Master title style</a:t>
            </a:r>
          </a:p>
        </p:txBody>
      </p:sp>
      <p:sp>
        <p:nvSpPr>
          <p:cNvPr id="19459" name="副标题 19458"/>
          <p:cNvSpPr>
            <a:spLocks noGrp="1"/>
          </p:cNvSpPr>
          <p:nvPr>
            <p:ph type="subTitle" idx="1"/>
          </p:nvPr>
        </p:nvSpPr>
        <p:spPr>
          <a:xfrm>
            <a:off x="1371600" y="5562600"/>
            <a:ext cx="6400800" cy="609600"/>
          </a:xfrm>
          <a:prstGeom prst="rect">
            <a:avLst/>
          </a:prstGeom>
          <a:noFill/>
          <a:ln w="9525">
            <a:noFill/>
          </a:ln>
        </p:spPr>
        <p:txBody>
          <a:bodyPr anchor="t"/>
          <a:lstStyle>
            <a:lvl1pPr marL="0" lvl="0" indent="0" algn="ctr">
              <a:buNone/>
              <a:defRPr>
                <a:solidFill>
                  <a:srgbClr val="E7E7E7"/>
                </a:solidFill>
              </a:defRPr>
            </a:lvl1pPr>
            <a:lvl2pPr marL="457200" lvl="1" indent="0" algn="ctr">
              <a:buNone/>
              <a:defRPr>
                <a:solidFill>
                  <a:srgbClr val="E7E7E7"/>
                </a:solidFill>
              </a:defRPr>
            </a:lvl2pPr>
            <a:lvl3pPr marL="914400" lvl="2" indent="0" algn="ctr">
              <a:buNone/>
              <a:defRPr>
                <a:solidFill>
                  <a:srgbClr val="E7E7E7"/>
                </a:solidFill>
              </a:defRPr>
            </a:lvl3pPr>
            <a:lvl4pPr marL="1371600" lvl="3" indent="0" algn="ctr">
              <a:buNone/>
              <a:defRPr>
                <a:solidFill>
                  <a:srgbClr val="E7E7E7"/>
                </a:solidFill>
              </a:defRPr>
            </a:lvl4pPr>
            <a:lvl5pPr marL="1828800" lvl="4" indent="0" algn="ctr">
              <a:buNone/>
              <a:defRPr>
                <a:solidFill>
                  <a:srgbClr val="E7E7E7"/>
                </a:solidFill>
              </a:defRPr>
            </a:lvl5pPr>
          </a:lstStyle>
          <a:p>
            <a:pPr lvl="0"/>
            <a:r>
              <a:rPr lang="en-US" altLang="zh-CN" dirty="0"/>
              <a:t>Click to edit Master subtitle style</a:t>
            </a:r>
          </a:p>
        </p:txBody>
      </p:sp>
      <p:sp>
        <p:nvSpPr>
          <p:cNvPr id="19460" name="日期占位符 19459"/>
          <p:cNvSpPr>
            <a:spLocks noGrp="1"/>
          </p:cNvSpPr>
          <p:nvPr>
            <p:ph type="dt" sz="half" idx="2"/>
          </p:nvPr>
        </p:nvSpPr>
        <p:spPr>
          <a:xfrm>
            <a:off x="685800" y="6248400"/>
            <a:ext cx="1905000" cy="457200"/>
          </a:xfrm>
          <a:prstGeom prst="rect">
            <a:avLst/>
          </a:prstGeom>
          <a:noFill/>
          <a:ln w="9525">
            <a:noFill/>
          </a:ln>
        </p:spPr>
        <p:txBody>
          <a:bodyPr anchor="t"/>
          <a:lstStyle>
            <a:lvl1pPr>
              <a:defRPr sz="1400">
                <a:latin typeface="Times New Roman" panose="02020503050405090304" pitchFamily="18" charset="0"/>
              </a:defRPr>
            </a:lvl1pPr>
          </a:lstStyle>
          <a:p>
            <a:pPr>
              <a:buClr>
                <a:schemeClr val="bg1"/>
              </a:buClr>
            </a:pPr>
            <a:endParaRPr lang="zh-CN" altLang="en-US" dirty="0">
              <a:latin typeface="Arial" panose="020B0604020202090204" pitchFamily="34" charset="0"/>
            </a:endParaRPr>
          </a:p>
        </p:txBody>
      </p:sp>
      <p:sp>
        <p:nvSpPr>
          <p:cNvPr id="19461" name="页脚占位符 19460"/>
          <p:cNvSpPr>
            <a:spLocks noGrp="1"/>
          </p:cNvSpPr>
          <p:nvPr>
            <p:ph type="ftr" sz="quarter" idx="3"/>
          </p:nvPr>
        </p:nvSpPr>
        <p:spPr>
          <a:xfrm>
            <a:off x="3124200" y="6248400"/>
            <a:ext cx="2895600" cy="457200"/>
          </a:xfrm>
          <a:prstGeom prst="rect">
            <a:avLst/>
          </a:prstGeom>
          <a:noFill/>
          <a:ln w="9525">
            <a:noFill/>
          </a:ln>
        </p:spPr>
        <p:txBody>
          <a:bodyPr anchor="t"/>
          <a:lstStyle>
            <a:lvl1pPr algn="ctr">
              <a:defRPr sz="1400">
                <a:latin typeface="Times New Roman" panose="02020503050405090304" pitchFamily="18" charset="0"/>
              </a:defRPr>
            </a:lvl1pPr>
          </a:lstStyle>
          <a:p>
            <a:pPr>
              <a:buClr>
                <a:schemeClr val="bg1"/>
              </a:buClr>
            </a:pPr>
            <a:endParaRPr lang="zh-CN" altLang="en-US" dirty="0"/>
          </a:p>
        </p:txBody>
      </p:sp>
      <p:sp>
        <p:nvSpPr>
          <p:cNvPr id="19462" name="灯片编号占位符 19461"/>
          <p:cNvSpPr>
            <a:spLocks noGrp="1"/>
          </p:cNvSpPr>
          <p:nvPr>
            <p:ph type="sldNum" sz="quarter" idx="4"/>
          </p:nvPr>
        </p:nvSpPr>
        <p:spPr>
          <a:xfrm>
            <a:off x="6553200" y="6248400"/>
            <a:ext cx="1905000" cy="457200"/>
          </a:xfrm>
          <a:prstGeom prst="rect">
            <a:avLst/>
          </a:prstGeom>
          <a:noFill/>
          <a:ln w="9525">
            <a:noFill/>
          </a:ln>
        </p:spPr>
        <p:txBody>
          <a:bodyPr anchor="t"/>
          <a:lstStyle>
            <a:lvl1pPr algn="r">
              <a:defRPr sz="1400">
                <a:latin typeface="Times New Roman" panose="02020503050405090304" pitchFamily="18" charset="0"/>
              </a:defRPr>
            </a:lvl1pPr>
          </a:lstStyle>
          <a:p>
            <a:pPr>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buClr>
                <a:schemeClr val="bg1"/>
              </a:buClr>
            </a:pPr>
            <a:endParaRPr lang="zh-CN" altLang="en-US" dirty="0"/>
          </a:p>
        </p:txBody>
      </p:sp>
      <p:sp>
        <p:nvSpPr>
          <p:cNvPr id="6" name="灯片编号占位符 5"/>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Times New Roman" panose="02020503050405090304" pitchFamily="18" charset="0"/>
            </a:endParaRPr>
          </a:p>
        </p:txBody>
      </p:sp>
      <p:sp>
        <p:nvSpPr>
          <p:cNvPr id="6" name="页脚占位符 5"/>
          <p:cNvSpPr>
            <a:spLocks noGrp="1"/>
          </p:cNvSpPr>
          <p:nvPr>
            <p:ph type="ftr" sz="quarter" idx="11"/>
          </p:nvPr>
        </p:nvSpPr>
        <p:spPr/>
        <p:txBody>
          <a:bodyPr/>
          <a:lstStyle/>
          <a:p>
            <a:pPr lvl="0"/>
            <a:endParaRPr lang="zh-CN" altLang="en-US" dirty="0">
              <a:latin typeface="Times New Roman" panose="02020503050405090304" pitchFamily="18"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buClr>
                <a:schemeClr val="bg1"/>
              </a:buClr>
            </a:pPr>
            <a:endParaRPr lang="zh-CN" altLang="en-US" dirty="0"/>
          </a:p>
        </p:txBody>
      </p:sp>
      <p:sp>
        <p:nvSpPr>
          <p:cNvPr id="6" name="灯片编号占位符 5"/>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524000"/>
            <a:ext cx="3808476" cy="4572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9724" y="1524000"/>
            <a:ext cx="3808476" cy="4572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buClr>
                <a:schemeClr val="bg1"/>
              </a:buClr>
            </a:pPr>
            <a:endParaRPr lang="zh-CN" altLang="en-US" dirty="0"/>
          </a:p>
        </p:txBody>
      </p:sp>
      <p:sp>
        <p:nvSpPr>
          <p:cNvPr id="7" name="灯片编号占位符 6"/>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8" name="页脚占位符 7"/>
          <p:cNvSpPr>
            <a:spLocks noGrp="1"/>
          </p:cNvSpPr>
          <p:nvPr>
            <p:ph type="ftr" sz="quarter" idx="11"/>
          </p:nvPr>
        </p:nvSpPr>
        <p:spPr/>
        <p:txBody>
          <a:bodyPr/>
          <a:lstStyle/>
          <a:p>
            <a:pPr lvl="0">
              <a:buClr>
                <a:schemeClr val="bg1"/>
              </a:buClr>
            </a:pPr>
            <a:endParaRPr lang="zh-CN" altLang="en-US" dirty="0"/>
          </a:p>
        </p:txBody>
      </p:sp>
      <p:sp>
        <p:nvSpPr>
          <p:cNvPr id="9" name="灯片编号占位符 8"/>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4" name="页脚占位符 3"/>
          <p:cNvSpPr>
            <a:spLocks noGrp="1"/>
          </p:cNvSpPr>
          <p:nvPr>
            <p:ph type="ftr" sz="quarter" idx="11"/>
          </p:nvPr>
        </p:nvSpPr>
        <p:spPr/>
        <p:txBody>
          <a:bodyPr/>
          <a:lstStyle/>
          <a:p>
            <a:pPr lvl="0">
              <a:buClr>
                <a:schemeClr val="bg1"/>
              </a:buClr>
            </a:pPr>
            <a:endParaRPr lang="zh-CN" altLang="en-US" dirty="0"/>
          </a:p>
        </p:txBody>
      </p:sp>
      <p:sp>
        <p:nvSpPr>
          <p:cNvPr id="5" name="灯片编号占位符 4"/>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3" name="页脚占位符 2"/>
          <p:cNvSpPr>
            <a:spLocks noGrp="1"/>
          </p:cNvSpPr>
          <p:nvPr>
            <p:ph type="ftr" sz="quarter" idx="11"/>
          </p:nvPr>
        </p:nvSpPr>
        <p:spPr/>
        <p:txBody>
          <a:bodyPr/>
          <a:lstStyle/>
          <a:p>
            <a:pPr lvl="0">
              <a:buClr>
                <a:schemeClr val="bg1"/>
              </a:buClr>
            </a:pPr>
            <a:endParaRPr lang="zh-CN" altLang="en-US" dirty="0"/>
          </a:p>
        </p:txBody>
      </p:sp>
      <p:sp>
        <p:nvSpPr>
          <p:cNvPr id="4" name="灯片编号占位符 3"/>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buClr>
                <a:schemeClr val="bg1"/>
              </a:buClr>
            </a:pPr>
            <a:endParaRPr lang="zh-CN" altLang="en-US" dirty="0"/>
          </a:p>
        </p:txBody>
      </p:sp>
      <p:sp>
        <p:nvSpPr>
          <p:cNvPr id="7" name="灯片编号占位符 6"/>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buClr>
                <a:schemeClr val="bg1"/>
              </a:buClr>
            </a:pPr>
            <a:endParaRPr lang="zh-CN" altLang="en-US" dirty="0"/>
          </a:p>
        </p:txBody>
      </p:sp>
      <p:sp>
        <p:nvSpPr>
          <p:cNvPr id="7" name="灯片编号占位符 6"/>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buClr>
                <a:schemeClr val="bg1"/>
              </a:buClr>
            </a:pPr>
            <a:endParaRPr lang="zh-CN" altLang="en-US" dirty="0"/>
          </a:p>
        </p:txBody>
      </p:sp>
      <p:sp>
        <p:nvSpPr>
          <p:cNvPr id="6" name="灯片编号占位符 5"/>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716657"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buClr>
                <a:schemeClr val="bg1"/>
              </a:buClr>
            </a:pPr>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buClr>
                <a:schemeClr val="bg1"/>
              </a:buClr>
            </a:pPr>
            <a:endParaRPr lang="zh-CN" altLang="en-US" dirty="0"/>
          </a:p>
        </p:txBody>
      </p:sp>
      <p:sp>
        <p:nvSpPr>
          <p:cNvPr id="6" name="灯片编号占位符 5"/>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Times New Roman" panose="02020503050405090304" pitchFamily="18" charset="0"/>
            </a:endParaRPr>
          </a:p>
        </p:txBody>
      </p:sp>
      <p:sp>
        <p:nvSpPr>
          <p:cNvPr id="6" name="页脚占位符 5"/>
          <p:cNvSpPr>
            <a:spLocks noGrp="1"/>
          </p:cNvSpPr>
          <p:nvPr>
            <p:ph type="ftr" sz="quarter" idx="11"/>
          </p:nvPr>
        </p:nvSpPr>
        <p:spPr/>
        <p:txBody>
          <a:bodyPr/>
          <a:lstStyle/>
          <a:p>
            <a:pPr lvl="0"/>
            <a:endParaRPr lang="zh-CN" altLang="en-US" dirty="0">
              <a:latin typeface="Times New Roman" panose="02020503050405090304" pitchFamily="18"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8" name="页脚占位符 7"/>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4" name="页脚占位符 3"/>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3" name="页脚占位符 2"/>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9.jpe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theme" Target="../theme/theme13.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image" Target="../media/image10.jpe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theme" Target="../theme/theme14.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ags" Target="../tags/tag2.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tags" Target="../tags/tag1.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theme" Target="../theme/theme15.xml"/><Relationship Id="rId5" Type="http://schemas.openxmlformats.org/officeDocument/2006/relationships/slideLayout" Target="../slideLayouts/slideLayout167.xml"/><Relationship Id="rId15" Type="http://schemas.openxmlformats.org/officeDocument/2006/relationships/image" Target="../media/image13.png"/><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tags" Target="../tags/tag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image" Target="../media/image20.jpeg"/><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theme" Target="../theme/theme16.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3" Type="http://schemas.openxmlformats.org/officeDocument/2006/relationships/slideLayout" Target="../slideLayouts/slideLayout186.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2" Type="http://schemas.openxmlformats.org/officeDocument/2006/relationships/slideLayout" Target="../slideLayouts/slideLayout185.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5" Type="http://schemas.openxmlformats.org/officeDocument/2006/relationships/slideLayout" Target="../slideLayouts/slideLayout188.xml"/><Relationship Id="rId10" Type="http://schemas.openxmlformats.org/officeDocument/2006/relationships/slideLayout" Target="../slideLayouts/slideLayout193.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199.xml"/><Relationship Id="rId7" Type="http://schemas.openxmlformats.org/officeDocument/2006/relationships/theme" Target="../theme/theme18.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5" Type="http://schemas.openxmlformats.org/officeDocument/2006/relationships/slideLayout" Target="../slideLayouts/slideLayout201.xml"/><Relationship Id="rId4" Type="http://schemas.openxmlformats.org/officeDocument/2006/relationships/slideLayout" Target="../slideLayouts/slideLayout20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10.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theme" Target="../theme/theme19.xml"/><Relationship Id="rId2" Type="http://schemas.openxmlformats.org/officeDocument/2006/relationships/slideLayout" Target="../slideLayouts/slideLayout204.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0" Type="http://schemas.openxmlformats.org/officeDocument/2006/relationships/slideLayout" Target="../slideLayouts/slideLayout212.xml"/><Relationship Id="rId4" Type="http://schemas.openxmlformats.org/officeDocument/2006/relationships/slideLayout" Target="../slideLayouts/slideLayout206.xml"/><Relationship Id="rId9" Type="http://schemas.openxmlformats.org/officeDocument/2006/relationships/slideLayout" Target="../slideLayouts/slideLayout2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image" Target="../media/image23.png"/><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theme" Target="../theme/theme20.xml"/><Relationship Id="rId2" Type="http://schemas.openxmlformats.org/officeDocument/2006/relationships/slideLayout" Target="../slideLayouts/slideLayout215.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image" Target="../media/image24.png"/><Relationship Id="rId10" Type="http://schemas.openxmlformats.org/officeDocument/2006/relationships/slideLayout" Target="../slideLayouts/slideLayout223.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microsoft.com/office/2007/relationships/hdphoto" Target="../media/hdphoto1.wdp"/></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3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theme" Target="../theme/theme21.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4" Type="http://schemas.openxmlformats.org/officeDocument/2006/relationships/slideLayout" Target="../slideLayouts/slideLayout228.xml"/><Relationship Id="rId9" Type="http://schemas.openxmlformats.org/officeDocument/2006/relationships/slideLayout" Target="../slideLayouts/slideLayout233.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238.xml"/><Relationship Id="rId2" Type="http://schemas.openxmlformats.org/officeDocument/2006/relationships/slideLayout" Target="../slideLayouts/slideLayout237.xml"/><Relationship Id="rId1" Type="http://schemas.openxmlformats.org/officeDocument/2006/relationships/slideLayout" Target="../slideLayouts/slideLayout236.xml"/><Relationship Id="rId6" Type="http://schemas.openxmlformats.org/officeDocument/2006/relationships/theme" Target="../theme/theme22.xml"/><Relationship Id="rId5" Type="http://schemas.openxmlformats.org/officeDocument/2006/relationships/slideLayout" Target="../slideLayouts/slideLayout240.xml"/><Relationship Id="rId4" Type="http://schemas.openxmlformats.org/officeDocument/2006/relationships/slideLayout" Target="../slideLayouts/slideLayout239.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8.xml"/><Relationship Id="rId3" Type="http://schemas.openxmlformats.org/officeDocument/2006/relationships/slideLayout" Target="../slideLayouts/slideLayout243.xml"/><Relationship Id="rId7" Type="http://schemas.openxmlformats.org/officeDocument/2006/relationships/slideLayout" Target="../slideLayouts/slideLayout247.xml"/><Relationship Id="rId2" Type="http://schemas.openxmlformats.org/officeDocument/2006/relationships/slideLayout" Target="../slideLayouts/slideLayout242.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5" Type="http://schemas.openxmlformats.org/officeDocument/2006/relationships/slideLayout" Target="../slideLayouts/slideLayout245.xml"/><Relationship Id="rId4" Type="http://schemas.openxmlformats.org/officeDocument/2006/relationships/slideLayout" Target="../slideLayouts/slideLayout244.xml"/><Relationship Id="rId9"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theme" Target="../theme/theme24.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0" Type="http://schemas.openxmlformats.org/officeDocument/2006/relationships/slideLayout" Target="../slideLayouts/slideLayout258.xml"/><Relationship Id="rId4" Type="http://schemas.openxmlformats.org/officeDocument/2006/relationships/slideLayout" Target="../slideLayouts/slideLayout252.xml"/><Relationship Id="rId9" Type="http://schemas.openxmlformats.org/officeDocument/2006/relationships/slideLayout" Target="../slideLayouts/slideLayout257.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theme" Target="../theme/theme25.xml"/><Relationship Id="rId3" Type="http://schemas.openxmlformats.org/officeDocument/2006/relationships/slideLayout" Target="../slideLayouts/slideLayout262.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5" Type="http://schemas.openxmlformats.org/officeDocument/2006/relationships/slideLayout" Target="../slideLayouts/slideLayout264.xml"/><Relationship Id="rId10" Type="http://schemas.openxmlformats.org/officeDocument/2006/relationships/slideLayout" Target="../slideLayouts/slideLayout269.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image" Target="../media/image26.jpe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79.xml"/><Relationship Id="rId3" Type="http://schemas.openxmlformats.org/officeDocument/2006/relationships/slideLayout" Target="../slideLayouts/slideLayout274.xml"/><Relationship Id="rId7" Type="http://schemas.openxmlformats.org/officeDocument/2006/relationships/slideLayout" Target="../slideLayouts/slideLayout278.xml"/><Relationship Id="rId12" Type="http://schemas.openxmlformats.org/officeDocument/2006/relationships/theme" Target="../theme/theme26.xml"/><Relationship Id="rId2" Type="http://schemas.openxmlformats.org/officeDocument/2006/relationships/slideLayout" Target="../slideLayouts/slideLayout273.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0" Type="http://schemas.openxmlformats.org/officeDocument/2006/relationships/slideLayout" Target="../slideLayouts/slideLayout281.xml"/><Relationship Id="rId4" Type="http://schemas.openxmlformats.org/officeDocument/2006/relationships/slideLayout" Target="../slideLayouts/slideLayout275.xml"/><Relationship Id="rId9" Type="http://schemas.openxmlformats.org/officeDocument/2006/relationships/slideLayout" Target="../slideLayouts/slideLayout28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2.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4.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image" Target="../media/image6.png"/><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5.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7.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032" name="标题 1031"/>
          <p:cNvSpPr>
            <a:spLocks noGrp="1"/>
          </p:cNvSpPr>
          <p:nvPr>
            <p:ph type="title"/>
          </p:nvPr>
        </p:nvSpPr>
        <p:spPr>
          <a:xfrm>
            <a:off x="685800" y="609600"/>
            <a:ext cx="7772400" cy="1143000"/>
          </a:xfrm>
          <a:prstGeom prst="rect">
            <a:avLst/>
          </a:prstGeom>
          <a:noFill/>
          <a:ln w="9525">
            <a:noFill/>
          </a:ln>
        </p:spPr>
        <p:txBody>
          <a:bodyPr anchor="ctr"/>
          <a:lstStyle/>
          <a:p>
            <a:pPr lvl="0"/>
            <a:r>
              <a:rPr lang="zh-CN" altLang="en-US" dirty="0"/>
              <a:t>单击此处编辑母版标题样式</a:t>
            </a:r>
          </a:p>
        </p:txBody>
      </p:sp>
      <p:sp>
        <p:nvSpPr>
          <p:cNvPr id="1033" name="文本占位符 1032"/>
          <p:cNvSpPr>
            <a:spLocks noGrp="1"/>
          </p:cNvSpPr>
          <p:nvPr>
            <p:ph type="body" idx="1"/>
          </p:nvPr>
        </p:nvSpPr>
        <p:spPr>
          <a:xfrm>
            <a:off x="685800" y="1981200"/>
            <a:ext cx="7772400" cy="4114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34" name="日期占位符 1033"/>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a:endParaRPr lang="zh-CN" altLang="en-US" dirty="0">
              <a:latin typeface="Times New Roman" panose="02020503050405090304" pitchFamily="18" charset="0"/>
            </a:endParaRPr>
          </a:p>
        </p:txBody>
      </p:sp>
      <p:sp>
        <p:nvSpPr>
          <p:cNvPr id="1035" name="页脚占位符 1034"/>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a:endParaRPr lang="zh-CN" altLang="en-US" dirty="0">
              <a:latin typeface="Times New Roman" panose="02020503050405090304" pitchFamily="18" charset="0"/>
            </a:endParaRPr>
          </a:p>
        </p:txBody>
      </p:sp>
      <p:sp>
        <p:nvSpPr>
          <p:cNvPr id="1036" name="灯片编号占位符 1035"/>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1"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Char char="v"/>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Font typeface="Wingdings" panose="05000000000000000000" pitchFamily="2" charset="2"/>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Font typeface="Wingdings" panose="05000000000000000000" pitchFamily="2" charset="2"/>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SzPct val="65000"/>
        <a:buFont typeface="Wingdings" panose="05000000000000000000" pitchFamily="2" charset="2"/>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SzPct val="65000"/>
        <a:buFont typeface="Wingdings" panose="05000000000000000000" pitchFamily="2" charset="2"/>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SzPct val="65000"/>
        <a:buFont typeface="Wingdings" panose="05000000000000000000" pitchFamily="2" charset="2"/>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SzPct val="65000"/>
        <a:buFont typeface="Wingdings" panose="05000000000000000000" pitchFamily="2" charset="2"/>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SzPct val="65000"/>
        <a:buFont typeface="Wingdings" panose="05000000000000000000" pitchFamily="2" charset="2"/>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lstStyle/>
          <a:p>
            <a:pPr lvl="0"/>
            <a:r>
              <a:rPr lang="en-US" altLang="zh-CN" dirty="0"/>
              <a:t>Click to edit Master title style</a:t>
            </a:r>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atin typeface="Arial Rounded MT Bold" panose="020F0704030504030204" pitchFamily="34" charset="0"/>
                <a:ea typeface="宋体" pitchFamily="2" charset="-122"/>
              </a:defRPr>
            </a:lvl1pPr>
          </a:lstStyle>
          <a:p>
            <a:pPr lvl="0"/>
            <a:endParaRPr lang="zh-CN" altLang="en-US" dirty="0"/>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Arial Rounded MT Bold" panose="020F0704030504030204" pitchFamily="34" charset="0"/>
                <a:ea typeface="宋体" pitchFamily="2" charset="-122"/>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atin typeface="Arial Rounded MT Bold" panose="020F0704030504030204" pitchFamily="34" charset="0"/>
                <a:ea typeface="宋体" pitchFamily="2" charset="-122"/>
              </a:defRPr>
            </a:lvl1pPr>
          </a:lstStyle>
          <a:p>
            <a:pPr lvl="0"/>
            <a:fld id="{9A0DB2DC-4C9A-4742-B13C-FB6460FD3503}" type="slidenum">
              <a:rPr lang="zh-CN" altLang="en-US" dirty="0"/>
              <a:t>‹#›</a:t>
            </a:fld>
            <a:endParaRPr lang="zh-CN" altLang="en-US" dirty="0"/>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rgbClr val="993300"/>
          </a:solidFill>
          <a:effectLst>
            <a:outerShdw blurRad="38100" dist="38100" dir="2700000">
              <a:srgbClr val="00000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dirty="0">
              <a:latin typeface="Arial" panose="020B060402020209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dirty="0">
              <a:latin typeface="Arial" panose="020B060402020209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dirty="0">
              <a:latin typeface="Arial" panose="020B060402020209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dirty="0">
              <a:latin typeface="Arial" panose="020B060402020209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3200400" y="274638"/>
            <a:ext cx="5486400" cy="1143000"/>
          </a:xfrm>
          <a:prstGeom prst="rect">
            <a:avLst/>
          </a:prstGeom>
          <a:noFill/>
          <a:ln w="9525">
            <a:noFill/>
          </a:ln>
        </p:spPr>
        <p:txBody>
          <a:bodyPr anchor="ctr"/>
          <a:lstStyle/>
          <a:p>
            <a:pPr lvl="0"/>
            <a:r>
              <a:rPr lang="en-US" altLang="zh-CN" dirty="0"/>
              <a:t>Grapes</a:t>
            </a:r>
          </a:p>
        </p:txBody>
      </p:sp>
      <p:sp>
        <p:nvSpPr>
          <p:cNvPr id="1027" name="文本占位符 1026"/>
          <p:cNvSpPr>
            <a:spLocks noGrp="1"/>
          </p:cNvSpPr>
          <p:nvPr>
            <p:ph type="body" idx="1"/>
          </p:nvPr>
        </p:nvSpPr>
        <p:spPr>
          <a:xfrm>
            <a:off x="2819400" y="1752600"/>
            <a:ext cx="5867400" cy="4373563"/>
          </a:xfrm>
          <a:prstGeom prst="rect">
            <a:avLst/>
          </a:prstGeom>
          <a:noFill/>
          <a:ln w="9525">
            <a:noFill/>
          </a:ln>
        </p:spPr>
        <p:txBody>
          <a:bodyPr/>
          <a:lstStyle/>
          <a:p>
            <a:pPr lvl="0"/>
            <a:r>
              <a:rPr lang="en-US" altLang="zh-CN" dirty="0"/>
              <a:t>Add subtopics here</a:t>
            </a:r>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ea typeface="宋体" pitchFamily="2" charset="-122"/>
              </a:defRPr>
            </a:lvl1pPr>
          </a:lstStyle>
          <a:p>
            <a:pPr lvl="0"/>
            <a:endParaRPr lang="zh-CN" altLang="en-US" dirty="0"/>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ea typeface="宋体" pitchFamily="2" charset="-122"/>
              </a:defRPr>
            </a:lvl1pPr>
          </a:lstStyle>
          <a:p>
            <a:pPr lvl="0"/>
            <a:endParaRPr lang="zh-CN" altLang="en-US"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ea typeface="宋体" pitchFamily="2" charset="-122"/>
              </a:defRPr>
            </a:lvl1pPr>
          </a:lstStyle>
          <a:p>
            <a:pPr lvl="0"/>
            <a:fld id="{9A0DB2DC-4C9A-4742-B13C-FB6460FD3503}" type="slidenum">
              <a:rPr lang="zh-CN" altLang="en-US" dirty="0"/>
              <a:t>‹#›</a:t>
            </a:fld>
            <a:endParaRPr lang="zh-CN" altLang="en-US" dirty="0"/>
          </a:p>
        </p:txBody>
      </p:sp>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rgbClr val="006600"/>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rgbClr val="006600"/>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663"/>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1027" name="Title Placeholder 1"/>
          <p:cNvSpPr>
            <a:spLocks noGrp="1"/>
          </p:cNvSpPr>
          <p:nvPr>
            <p:ph type="title"/>
          </p:nvPr>
        </p:nvSpPr>
        <p:spPr>
          <a:xfrm>
            <a:off x="457200" y="533400"/>
            <a:ext cx="8229600" cy="990600"/>
          </a:xfrm>
          <a:prstGeom prst="rect">
            <a:avLst/>
          </a:prstGeom>
          <a:noFill/>
          <a:ln w="9525">
            <a:noFill/>
          </a:ln>
        </p:spPr>
        <p:txBody>
          <a:bodyPr vert="horz" lIns="91440" tIns="45720" rIns="91440" bIns="45720" anchor="ctr"/>
          <a:lstStyle/>
          <a:p>
            <a:pPr lvl="0"/>
            <a:r>
              <a:rPr lang="zh-CN" altLang="en-US" dirty="0"/>
              <a:t>单击此处编辑母版标题样式</a:t>
            </a:r>
            <a:endParaRPr lang="en-US" altLang="zh-CN" dirty="0"/>
          </a:p>
        </p:txBody>
      </p:sp>
      <p:sp>
        <p:nvSpPr>
          <p:cNvPr id="1028" name="Text Placeholder 2"/>
          <p:cNvSpPr>
            <a:spLocks noGrp="1"/>
          </p:cNvSpPr>
          <p:nvPr>
            <p:ph type="body"/>
          </p:nvPr>
        </p:nvSpPr>
        <p:spPr>
          <a:xfrm>
            <a:off x="457200" y="1600200"/>
            <a:ext cx="8229600" cy="4876800"/>
          </a:xfrm>
          <a:prstGeom prst="rect">
            <a:avLst/>
          </a:prstGeom>
          <a:noFill/>
          <a:ln w="9525">
            <a:noFill/>
          </a:ln>
        </p:spPr>
        <p:txBody>
          <a:bodyPr anchor="t"/>
          <a:lstStyle/>
          <a:p>
            <a:pPr lvl="0" indent="-182880"/>
            <a:r>
              <a:rPr lang="zh-CN" altLang="en-US" dirty="0"/>
              <a:t>单击此处编辑母版文本样式</a:t>
            </a:r>
          </a:p>
          <a:p>
            <a:pPr lvl="1" indent="-182245"/>
            <a:r>
              <a:rPr lang="zh-CN" altLang="en-US" dirty="0"/>
              <a:t>第二级</a:t>
            </a:r>
          </a:p>
          <a:p>
            <a:pPr lvl="2" indent="-182245"/>
            <a:r>
              <a:rPr lang="zh-CN" altLang="en-US" dirty="0"/>
              <a:t>第三级</a:t>
            </a:r>
          </a:p>
          <a:p>
            <a:pPr lvl="3" indent="-182880"/>
            <a:r>
              <a:rPr lang="zh-CN" altLang="en-US" dirty="0"/>
              <a:t>第四级</a:t>
            </a:r>
          </a:p>
          <a:p>
            <a:pPr lvl="4" indent="-136525"/>
            <a:r>
              <a:rPr lang="zh-CN" altLang="en-US" dirty="0"/>
              <a:t>第五级</a:t>
            </a:r>
          </a:p>
        </p:txBody>
      </p:sp>
      <p:sp>
        <p:nvSpPr>
          <p:cNvPr id="7" name="Rectangle 6"/>
          <p:cNvSpPr/>
          <p:nvPr/>
        </p:nvSpPr>
        <p:spPr>
          <a:xfrm>
            <a:off x="0" y="0"/>
            <a:ext cx="9144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4" name="Date Placeholder 3"/>
          <p:cNvSpPr>
            <a:spLocks noGrp="1"/>
          </p:cNvSpPr>
          <p:nvPr>
            <p:ph type="dt" sz="half" idx="2"/>
          </p:nvPr>
        </p:nvSpPr>
        <p:spPr>
          <a:xfrm>
            <a:off x="457200" y="19050"/>
            <a:ext cx="2895600" cy="328613"/>
          </a:xfrm>
          <a:prstGeom prst="rect">
            <a:avLst/>
          </a:prstGeom>
        </p:spPr>
        <p:txBody>
          <a:bodyPr vert="horz" lIns="91440" tIns="45720" rIns="91440" bIns="45720" rtlCol="0" anchor="ctr"/>
          <a:lstStyle>
            <a:lvl1pPr algn="l">
              <a:defRPr sz="1200">
                <a:solidFill>
                  <a:srgbClr val="FFFFFF"/>
                </a:solidFill>
                <a:ea typeface="宋体"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5" name="Footer Placeholder 4"/>
          <p:cNvSpPr>
            <a:spLocks noGrp="1"/>
          </p:cNvSpPr>
          <p:nvPr>
            <p:ph type="ftr" sz="quarter" idx="3"/>
          </p:nvPr>
        </p:nvSpPr>
        <p:spPr>
          <a:xfrm>
            <a:off x="3429000" y="19050"/>
            <a:ext cx="4114800" cy="328613"/>
          </a:xfrm>
          <a:prstGeom prst="rect">
            <a:avLst/>
          </a:prstGeom>
        </p:spPr>
        <p:txBody>
          <a:bodyPr vert="horz" lIns="91440" tIns="45720" rIns="91440" bIns="45720" rtlCol="0" anchor="ctr"/>
          <a:lstStyle>
            <a:lvl1pPr algn="ctr">
              <a:defRPr sz="1200">
                <a:solidFill>
                  <a:srgbClr val="FFFFFF"/>
                </a:solidFill>
                <a:ea typeface="宋体"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6" name="Slide Number Placeholder 5"/>
          <p:cNvSpPr>
            <a:spLocks noGrp="1"/>
          </p:cNvSpPr>
          <p:nvPr>
            <p:ph type="sldNum" sz="quarter" idx="4"/>
          </p:nvPr>
        </p:nvSpPr>
        <p:spPr>
          <a:xfrm>
            <a:off x="7620000" y="19050"/>
            <a:ext cx="1066800" cy="328613"/>
          </a:xfrm>
          <a:prstGeom prst="rect">
            <a:avLst/>
          </a:prstGeom>
        </p:spPr>
        <p:txBody>
          <a:bodyPr vert="horz" lIns="91440" tIns="45720" rIns="91440" bIns="45720" rtlCol="0" anchor="ctr"/>
          <a:lstStyle>
            <a:lvl1pPr>
              <a:defRPr sz="1400" b="1">
                <a:solidFill>
                  <a:srgbClr val="FFFFFF"/>
                </a:solidFill>
              </a:defRPr>
            </a:lvl1pPr>
          </a:lstStyle>
          <a:p>
            <a:pPr lvl="0" eaLnBrk="1" fontAlgn="base" hangingPunct="1"/>
            <a:fld id="{9A0DB2DC-4C9A-4742-B13C-FB6460FD3503}" type="slidenum">
              <a:rPr lang="zh-CN" altLang="en-US" strike="noStrike" noProof="1" dirty="0">
                <a:latin typeface="Times New Roman" panose="02020503050405090304" pitchFamily="18" charset="0"/>
                <a:ea typeface="宋体" pitchFamily="2" charset="-122"/>
                <a:cs typeface="+mn-cs"/>
              </a:rPr>
              <a:t>‹#›</a:t>
            </a:fld>
            <a:endParaRPr lang="zh-CN" altLang="en-US" strike="noStrike" noProof="1">
              <a:latin typeface="Times New Roman" panose="02020503050405090304" pitchFamily="18" charset="0"/>
            </a:endParaRPr>
          </a:p>
        </p:txBody>
      </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Lst>
  <p:hf sldNum="0" hdr="0" ftr="0" dt="0"/>
  <p:txStyles>
    <p:titleStyle>
      <a:lvl1pPr algn="l" rtl="0" eaLnBrk="0" fontAlgn="base" hangingPunct="0">
        <a:spcBef>
          <a:spcPct val="0"/>
        </a:spcBef>
        <a:spcAft>
          <a:spcPct val="0"/>
        </a:spcAft>
        <a:defRPr sz="4000" kern="1200" spc="-1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panose="020B0604020202090204" pitchFamily="34" charset="0"/>
        </a:defRPr>
      </a:lvl2pPr>
      <a:lvl3pPr algn="l" rtl="0" eaLnBrk="0" fontAlgn="base" hangingPunct="0">
        <a:spcBef>
          <a:spcPct val="0"/>
        </a:spcBef>
        <a:spcAft>
          <a:spcPct val="0"/>
        </a:spcAft>
        <a:defRPr sz="4000">
          <a:solidFill>
            <a:schemeClr val="tx2"/>
          </a:solidFill>
          <a:latin typeface="Arial" panose="020B0604020202090204" pitchFamily="34" charset="0"/>
        </a:defRPr>
      </a:lvl3pPr>
      <a:lvl4pPr algn="l" rtl="0" eaLnBrk="0" fontAlgn="base" hangingPunct="0">
        <a:spcBef>
          <a:spcPct val="0"/>
        </a:spcBef>
        <a:spcAft>
          <a:spcPct val="0"/>
        </a:spcAft>
        <a:defRPr sz="4000">
          <a:solidFill>
            <a:schemeClr val="tx2"/>
          </a:solidFill>
          <a:latin typeface="Arial" panose="020B0604020202090204" pitchFamily="34" charset="0"/>
        </a:defRPr>
      </a:lvl4pPr>
      <a:lvl5pPr algn="l" rtl="0" eaLnBrk="0" fontAlgn="base" hangingPunct="0">
        <a:spcBef>
          <a:spcPct val="0"/>
        </a:spcBef>
        <a:spcAft>
          <a:spcPct val="0"/>
        </a:spcAft>
        <a:defRPr sz="4000">
          <a:solidFill>
            <a:schemeClr val="tx2"/>
          </a:solidFill>
          <a:latin typeface="Arial" panose="020B0604020202090204" pitchFamily="34" charset="0"/>
        </a:defRPr>
      </a:lvl5pPr>
      <a:lvl6pPr marL="457200" algn="l" rtl="0" fontAlgn="base">
        <a:spcBef>
          <a:spcPct val="0"/>
        </a:spcBef>
        <a:spcAft>
          <a:spcPct val="0"/>
        </a:spcAft>
        <a:defRPr sz="4000">
          <a:solidFill>
            <a:schemeClr val="tx2"/>
          </a:solidFill>
          <a:latin typeface="Arial" panose="020B0604020202090204" pitchFamily="34" charset="0"/>
        </a:defRPr>
      </a:lvl6pPr>
      <a:lvl7pPr marL="914400" algn="l" rtl="0" fontAlgn="base">
        <a:spcBef>
          <a:spcPct val="0"/>
        </a:spcBef>
        <a:spcAft>
          <a:spcPct val="0"/>
        </a:spcAft>
        <a:defRPr sz="4000">
          <a:solidFill>
            <a:schemeClr val="tx2"/>
          </a:solidFill>
          <a:latin typeface="Arial" panose="020B0604020202090204" pitchFamily="34" charset="0"/>
        </a:defRPr>
      </a:lvl7pPr>
      <a:lvl8pPr marL="1371600" algn="l" rtl="0" fontAlgn="base">
        <a:spcBef>
          <a:spcPct val="0"/>
        </a:spcBef>
        <a:spcAft>
          <a:spcPct val="0"/>
        </a:spcAft>
        <a:defRPr sz="4000">
          <a:solidFill>
            <a:schemeClr val="tx2"/>
          </a:solidFill>
          <a:latin typeface="Arial" panose="020B0604020202090204" pitchFamily="34" charset="0"/>
        </a:defRPr>
      </a:lvl8pPr>
      <a:lvl9pPr marL="1828800" algn="l" rtl="0" fontAlgn="base">
        <a:spcBef>
          <a:spcPct val="0"/>
        </a:spcBef>
        <a:spcAft>
          <a:spcPct val="0"/>
        </a:spcAft>
        <a:defRPr sz="4000">
          <a:solidFill>
            <a:schemeClr val="tx2"/>
          </a:solidFill>
          <a:latin typeface="Arial" panose="020B0604020202090204" pitchFamily="34" charset="0"/>
        </a:defRPr>
      </a:lvl9pPr>
    </p:titleStyle>
    <p:bodyStyle>
      <a:lvl1pPr marL="182880" indent="-182880" algn="l" rtl="0" eaLnBrk="0" fontAlgn="base" hangingPunct="0">
        <a:spcBef>
          <a:spcPct val="20000"/>
        </a:spcBef>
        <a:spcAft>
          <a:spcPct val="0"/>
        </a:spcAft>
        <a:buClr>
          <a:schemeClr val="accent1"/>
        </a:buClr>
        <a:buSzPct val="85000"/>
        <a:buFont typeface="Arial" panose="020B0604020202090204" pitchFamily="34" charset="0"/>
        <a:buChar char="•"/>
        <a:defRPr sz="2400" kern="1200">
          <a:solidFill>
            <a:schemeClr val="tx1"/>
          </a:solidFill>
          <a:latin typeface="+mn-lt"/>
          <a:ea typeface="+mn-ea"/>
          <a:cs typeface="+mn-cs"/>
        </a:defRPr>
      </a:lvl1pPr>
      <a:lvl2pPr marL="457200" indent="-182880" algn="l" rtl="0" eaLnBrk="0" fontAlgn="base" hangingPunct="0">
        <a:spcBef>
          <a:spcPct val="20000"/>
        </a:spcBef>
        <a:spcAft>
          <a:spcPct val="0"/>
        </a:spcAft>
        <a:buClr>
          <a:schemeClr val="accent1"/>
        </a:buClr>
        <a:buSzPct val="85000"/>
        <a:buFont typeface="Arial" panose="020B0604020202090204" pitchFamily="34" charset="0"/>
        <a:buChar char="•"/>
        <a:defRPr sz="2000" kern="1200">
          <a:solidFill>
            <a:schemeClr val="tx1"/>
          </a:solidFill>
          <a:latin typeface="+mn-lt"/>
          <a:ea typeface="+mn-ea"/>
          <a:cs typeface="+mn-cs"/>
        </a:defRPr>
      </a:lvl2pPr>
      <a:lvl3pPr marL="730250" indent="-182880" algn="l" rtl="0" eaLnBrk="0" fontAlgn="base" hangingPunct="0">
        <a:spcBef>
          <a:spcPct val="20000"/>
        </a:spcBef>
        <a:spcAft>
          <a:spcPct val="0"/>
        </a:spcAft>
        <a:buClr>
          <a:schemeClr val="accent1"/>
        </a:buClr>
        <a:buSzPct val="90000"/>
        <a:buFont typeface="Arial" panose="020B0604020202090204" pitchFamily="34" charset="0"/>
        <a:buChar char="•"/>
        <a:defRPr kern="1200">
          <a:solidFill>
            <a:schemeClr val="tx1"/>
          </a:solidFill>
          <a:latin typeface="+mn-lt"/>
          <a:ea typeface="+mn-ea"/>
          <a:cs typeface="+mn-cs"/>
        </a:defRPr>
      </a:lvl3pPr>
      <a:lvl4pPr marL="1005205" indent="-182880" algn="l" rtl="0" eaLnBrk="0" fontAlgn="base" hangingPunct="0">
        <a:spcBef>
          <a:spcPct val="20000"/>
        </a:spcBef>
        <a:spcAft>
          <a:spcPct val="0"/>
        </a:spcAft>
        <a:buClr>
          <a:schemeClr val="accent1"/>
        </a:buClr>
        <a:buFont typeface="Arial" panose="020B0604020202090204" pitchFamily="34" charset="0"/>
        <a:buChar char="•"/>
        <a:defRPr sz="1600" kern="1200">
          <a:solidFill>
            <a:schemeClr val="tx1"/>
          </a:solidFill>
          <a:latin typeface="+mn-lt"/>
          <a:ea typeface="+mn-ea"/>
          <a:cs typeface="+mn-cs"/>
        </a:defRPr>
      </a:lvl4pPr>
      <a:lvl5pPr marL="1187450" indent="-136525" algn="l" rtl="0" eaLnBrk="0" fontAlgn="base" hangingPunct="0">
        <a:spcBef>
          <a:spcPct val="20000"/>
        </a:spcBef>
        <a:spcAft>
          <a:spcPct val="0"/>
        </a:spcAft>
        <a:buClr>
          <a:schemeClr val="accent1"/>
        </a:buClr>
        <a:buSzPct val="100000"/>
        <a:buFont typeface="Arial" panose="020B0604020202090204" pitchFamily="34" charset="0"/>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9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9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9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90204"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alphaModFix amt="83000"/>
            <a:lum/>
          </a:blip>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custDataLst>
              <p:tags r:id="rId13"/>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l">
              <a:lnSpc>
                <a:spcPct val="120000"/>
              </a:lnSpc>
              <a:defRPr sz="900">
                <a:solidFill>
                  <a:schemeClr val="bg1">
                    <a:lumMod val="50000"/>
                  </a:schemeClr>
                </a:solidFill>
              </a:defRPr>
            </a:lvl1pPr>
          </a:lstStyle>
          <a:p>
            <a:fld id="{3C5249EE-058C-4683-B72F-E983EB4B1B47}" type="datetimeFigureOut">
              <a:rPr lang="zh-CN" altLang="en-US" smtClean="0"/>
              <a:t>2021/4/1</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lnSpc>
                <a:spcPct val="120000"/>
              </a:lnSpc>
              <a:defRPr sz="900">
                <a:solidFill>
                  <a:schemeClr val="bg1">
                    <a:lumMod val="50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r">
              <a:lnSpc>
                <a:spcPct val="120000"/>
              </a:lnSpc>
              <a:defRPr sz="900">
                <a:solidFill>
                  <a:schemeClr val="bg1">
                    <a:lumMod val="50000"/>
                  </a:schemeClr>
                </a:solidFill>
              </a:defRPr>
            </a:lvl1pPr>
          </a:lstStyle>
          <a:p>
            <a:fld id="{2E64BB8C-9527-4AD5-817B-ADF2A6F36A67}" type="slidenum">
              <a:rPr lang="zh-CN" altLang="en-US" smtClean="0"/>
              <a:t>‹#›</a:t>
            </a:fld>
            <a:endParaRPr lang="zh-CN" altLang="en-US"/>
          </a:p>
        </p:txBody>
      </p:sp>
      <p:sp>
        <p:nvSpPr>
          <p:cNvPr id="7"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Lst>
  <mc:AlternateContent xmlns:mc="http://schemas.openxmlformats.org/markup-compatibility/2006" xmlns:p14="http://schemas.microsoft.com/office/powerpoint/2010/main">
    <mc:Choice Requires="p14">
      <p:transition/>
    </mc:Choice>
    <mc:Fallback xmlns="">
      <p:transition/>
    </mc:Fallback>
  </mc:AlternateContent>
  <p:txStyles>
    <p:titleStyle>
      <a:lvl1pPr algn="l" defTabSz="685800" rtl="0" eaLnBrk="1" latinLnBrk="0" hangingPunct="1">
        <a:lnSpc>
          <a:spcPct val="12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9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Font typeface="Arial" panose="020B060402020209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Font typeface="Arial" panose="020B060402020209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0" y="76200"/>
            <a:ext cx="9144000" cy="1143000"/>
          </a:xfrm>
          <a:prstGeom prst="rect">
            <a:avLst/>
          </a:prstGeom>
          <a:noFill/>
          <a:ln w="9525">
            <a:noFill/>
          </a:ln>
        </p:spPr>
        <p:txBody>
          <a:bodyPr anchor="ctr"/>
          <a:lstStyle/>
          <a:p>
            <a:pPr lvl="0"/>
            <a:r>
              <a:rPr lang="en-US" altLang="zh-CN" dirty="0"/>
              <a:t>Click to edit Master title style</a:t>
            </a:r>
          </a:p>
        </p:txBody>
      </p:sp>
      <p:sp>
        <p:nvSpPr>
          <p:cNvPr id="1027" name="文本占位符 1026"/>
          <p:cNvSpPr>
            <a:spLocks noGrp="1"/>
          </p:cNvSpPr>
          <p:nvPr>
            <p:ph type="body" idx="1"/>
          </p:nvPr>
        </p:nvSpPr>
        <p:spPr>
          <a:xfrm>
            <a:off x="685800" y="1981200"/>
            <a:ext cx="7772400" cy="41148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日期占位符 1027"/>
          <p:cNvSpPr>
            <a:spLocks noGrp="1"/>
          </p:cNvSpPr>
          <p:nvPr>
            <p:ph type="dt" sz="half" idx="2"/>
          </p:nvPr>
        </p:nvSpPr>
        <p:spPr>
          <a:xfrm>
            <a:off x="685800" y="6248400"/>
            <a:ext cx="1905000" cy="457200"/>
          </a:xfrm>
          <a:prstGeom prst="rect">
            <a:avLst/>
          </a:prstGeom>
          <a:noFill/>
          <a:ln w="9525">
            <a:noFill/>
          </a:ln>
        </p:spPr>
        <p:txBody>
          <a:bodyPr/>
          <a:lstStyle>
            <a:lvl1pPr>
              <a:defRPr sz="1400" b="0">
                <a:ea typeface="宋体" pitchFamily="2" charset="-122"/>
              </a:defRPr>
            </a:lvl1pPr>
          </a:lstStyle>
          <a:p>
            <a:pPr lvl="0"/>
            <a:endParaRPr lang="zh-CN" altLang="en-US" dirty="0">
              <a:latin typeface="Times New Roman" panose="02020503050405090304" pitchFamily="18" charset="0"/>
              <a:ea typeface="宋体" pitchFamily="2" charset="-122"/>
            </a:endParaRPr>
          </a:p>
        </p:txBody>
      </p:sp>
      <p:sp>
        <p:nvSpPr>
          <p:cNvPr id="1029" name="页脚占位符 1028"/>
          <p:cNvSpPr>
            <a:spLocks noGrp="1"/>
          </p:cNvSpPr>
          <p:nvPr>
            <p:ph type="ftr" sz="quarter" idx="3"/>
          </p:nvPr>
        </p:nvSpPr>
        <p:spPr>
          <a:xfrm>
            <a:off x="3124200" y="6248400"/>
            <a:ext cx="2895600" cy="457200"/>
          </a:xfrm>
          <a:prstGeom prst="rect">
            <a:avLst/>
          </a:prstGeom>
          <a:noFill/>
          <a:ln w="9525">
            <a:noFill/>
          </a:ln>
        </p:spPr>
        <p:txBody>
          <a:bodyPr/>
          <a:lstStyle>
            <a:lvl1pPr algn="ctr">
              <a:defRPr sz="1400" b="0">
                <a:ea typeface="宋体" pitchFamily="2" charset="-122"/>
              </a:defRPr>
            </a:lvl1pPr>
          </a:lstStyle>
          <a:p>
            <a:pPr lvl="0"/>
            <a:endParaRPr lang="zh-CN" altLang="en-US" dirty="0">
              <a:latin typeface="Times New Roman" panose="02020503050405090304" pitchFamily="18" charset="0"/>
            </a:endParaRPr>
          </a:p>
        </p:txBody>
      </p:sp>
      <p:sp>
        <p:nvSpPr>
          <p:cNvPr id="1030" name="灯片编号占位符 1029"/>
          <p:cNvSpPr>
            <a:spLocks noGrp="1"/>
          </p:cNvSpPr>
          <p:nvPr>
            <p:ph type="sldNum" sz="quarter" idx="4"/>
          </p:nvPr>
        </p:nvSpPr>
        <p:spPr>
          <a:xfrm>
            <a:off x="6553200" y="6248400"/>
            <a:ext cx="1905000" cy="457200"/>
          </a:xfrm>
          <a:prstGeom prst="rect">
            <a:avLst/>
          </a:prstGeom>
          <a:noFill/>
          <a:ln w="9525">
            <a:noFill/>
          </a:ln>
        </p:spPr>
        <p:txBody>
          <a:bodyPr/>
          <a:lstStyle>
            <a:lvl1pPr algn="r">
              <a:defRPr sz="1400" b="0">
                <a:ea typeface="宋体" pitchFamily="2" charset="-122"/>
              </a:defRPr>
            </a:lvl1pPr>
          </a:lstStyle>
          <a:p>
            <a:pPr lvl="0"/>
            <a:fld id="{9A0DB2DC-4C9A-4742-B13C-FB6460FD3503}" type="slidenum">
              <a:rPr lang="zh-CN" altLang="en-US" dirty="0">
                <a:latin typeface="Times New Roman" panose="02020503050405090304" pitchFamily="18" charset="0"/>
              </a:rPr>
              <a:t>‹#›</a:t>
            </a:fld>
            <a:endParaRPr lang="zh-CN" altLang="en-US" dirty="0">
              <a:latin typeface="Times New Roman" panose="02020503050405090304" pitchFamily="18"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4000" b="1" i="0" u="none" kern="1200" baseline="0">
          <a:solidFill>
            <a:schemeClr val="tx1"/>
          </a:solidFill>
          <a:latin typeface="Times New Roman" panose="02020503050405090304" pitchFamily="18"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None/>
        <a:defRPr sz="4000" b="1" i="0" u="none" kern="1200" baseline="0">
          <a:solidFill>
            <a:schemeClr val="tx1"/>
          </a:solidFill>
          <a:latin typeface="Times New Roman" panose="02020503050405090304" pitchFamily="18"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None/>
        <a:defRPr sz="4000" b="1" i="0" u="none" kern="1200" baseline="0">
          <a:solidFill>
            <a:schemeClr val="tx1"/>
          </a:solidFill>
          <a:latin typeface="Times New Roman" panose="02020503050405090304" pitchFamily="18"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None/>
        <a:defRPr sz="4000" b="1" i="0" u="none" kern="1200" baseline="0">
          <a:solidFill>
            <a:schemeClr val="tx1"/>
          </a:solidFill>
          <a:latin typeface="Times New Roman" panose="02020503050405090304" pitchFamily="18" charset="0"/>
          <a:ea typeface="宋体" pitchFamily="2" charset="-122"/>
          <a:cs typeface="+mn-cs"/>
        </a:defRPr>
      </a:lvl5pPr>
      <a:lvl6pPr marL="2286000" lvl="5" indent="0" algn="l" defTabSz="914400" rtl="0" eaLnBrk="1" fontAlgn="base" latinLnBrk="0" hangingPunct="1">
        <a:lnSpc>
          <a:spcPct val="100000"/>
        </a:lnSpc>
        <a:spcBef>
          <a:spcPct val="0"/>
        </a:spcBef>
        <a:spcAft>
          <a:spcPct val="0"/>
        </a:spcAft>
        <a:buNone/>
        <a:defRPr sz="4000" b="1" i="0" u="none" kern="1200" baseline="0">
          <a:solidFill>
            <a:schemeClr val="tx1"/>
          </a:solidFill>
          <a:latin typeface="Times New Roman" panose="02020503050405090304" pitchFamily="18" charset="0"/>
          <a:ea typeface="宋体" pitchFamily="2" charset="-122"/>
          <a:cs typeface="+mn-cs"/>
        </a:defRPr>
      </a:lvl6pPr>
      <a:lvl7pPr marL="2743200" lvl="6" indent="0" algn="l" defTabSz="914400" rtl="0" eaLnBrk="1" fontAlgn="base" latinLnBrk="0" hangingPunct="1">
        <a:lnSpc>
          <a:spcPct val="100000"/>
        </a:lnSpc>
        <a:spcBef>
          <a:spcPct val="0"/>
        </a:spcBef>
        <a:spcAft>
          <a:spcPct val="0"/>
        </a:spcAft>
        <a:buNone/>
        <a:defRPr sz="4000" b="1" i="0" u="none" kern="1200" baseline="0">
          <a:solidFill>
            <a:schemeClr val="tx1"/>
          </a:solidFill>
          <a:latin typeface="Times New Roman" panose="02020503050405090304" pitchFamily="18" charset="0"/>
          <a:ea typeface="宋体" pitchFamily="2" charset="-122"/>
          <a:cs typeface="+mn-cs"/>
        </a:defRPr>
      </a:lvl7pPr>
      <a:lvl8pPr marL="3200400" lvl="7" indent="0" algn="l" defTabSz="914400" rtl="0" eaLnBrk="1" fontAlgn="base" latinLnBrk="0" hangingPunct="1">
        <a:lnSpc>
          <a:spcPct val="100000"/>
        </a:lnSpc>
        <a:spcBef>
          <a:spcPct val="0"/>
        </a:spcBef>
        <a:spcAft>
          <a:spcPct val="0"/>
        </a:spcAft>
        <a:buNone/>
        <a:defRPr sz="4000" b="1" i="0" u="none" kern="1200" baseline="0">
          <a:solidFill>
            <a:schemeClr val="tx1"/>
          </a:solidFill>
          <a:latin typeface="Times New Roman" panose="02020503050405090304" pitchFamily="18" charset="0"/>
          <a:ea typeface="宋体" pitchFamily="2" charset="-122"/>
          <a:cs typeface="+mn-cs"/>
        </a:defRPr>
      </a:lvl8pPr>
      <a:lvl9pPr marL="3657600" lvl="8" indent="0" algn="l" defTabSz="914400" rtl="0" eaLnBrk="1" fontAlgn="base" latinLnBrk="0" hangingPunct="1">
        <a:lnSpc>
          <a:spcPct val="100000"/>
        </a:lnSpc>
        <a:spcBef>
          <a:spcPct val="0"/>
        </a:spcBef>
        <a:spcAft>
          <a:spcPct val="0"/>
        </a:spcAft>
        <a:buNone/>
        <a:defRPr sz="4000" b="1" i="0" u="none" kern="1200" baseline="0">
          <a:solidFill>
            <a:schemeClr val="tx1"/>
          </a:solidFill>
          <a:latin typeface="Times New Roman" panose="02020503050405090304" pitchFamily="18" charset="0"/>
          <a:ea typeface="宋体" pitchFamily="2" charset="-122"/>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标题 55297"/>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55299" name="文本占位符 55298"/>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5300" name="日期占位符 55299"/>
          <p:cNvSpPr>
            <a:spLocks noGrp="1"/>
          </p:cNvSpPr>
          <p:nvPr>
            <p:ph type="dt" sz="half" idx="2"/>
          </p:nvPr>
        </p:nvSpPr>
        <p:spPr>
          <a:xfrm>
            <a:off x="457200" y="6245225"/>
            <a:ext cx="2133600" cy="476250"/>
          </a:xfrm>
          <a:prstGeom prst="rect">
            <a:avLst/>
          </a:prstGeom>
          <a:noFill/>
          <a:ln w="9525">
            <a:noFill/>
          </a:ln>
        </p:spPr>
        <p:txBody>
          <a:bodyPr/>
          <a:lstStyle>
            <a:lvl1pPr>
              <a:defRPr sz="1400">
                <a:latin typeface="Arial" panose="020B0604020202090204" pitchFamily="34" charset="0"/>
                <a:ea typeface="宋体" pitchFamily="2" charset="-122"/>
              </a:defRPr>
            </a:lvl1pPr>
          </a:lstStyle>
          <a:p>
            <a:pPr lvl="0">
              <a:buClrTx/>
            </a:pPr>
            <a:endParaRPr lang="zh-CN" altLang="en-US" dirty="0"/>
          </a:p>
        </p:txBody>
      </p:sp>
      <p:sp>
        <p:nvSpPr>
          <p:cNvPr id="55301" name="页脚占位符 55300"/>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Arial" panose="020B0604020202090204" pitchFamily="34" charset="0"/>
                <a:ea typeface="宋体" pitchFamily="2" charset="-122"/>
              </a:defRPr>
            </a:lvl1pPr>
          </a:lstStyle>
          <a:p>
            <a:pPr lvl="0">
              <a:buClrTx/>
            </a:pPr>
            <a:endParaRPr lang="zh-CN" altLang="en-US" dirty="0"/>
          </a:p>
        </p:txBody>
      </p:sp>
      <p:sp>
        <p:nvSpPr>
          <p:cNvPr id="55302" name="灯片编号占位符 55301"/>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atin typeface="Arial" panose="020B0604020202090204" pitchFamily="34" charset="0"/>
                <a:ea typeface="宋体" pitchFamily="2" charset="-122"/>
              </a:defRPr>
            </a:lvl1pPr>
          </a:lstStyle>
          <a:p>
            <a:pPr lvl="0">
              <a:buClrTx/>
            </a:pPr>
            <a:fld id="{9A0DB2DC-4C9A-4742-B13C-FB6460FD3503}" type="slidenum">
              <a:rPr lang="zh-CN" altLang="en-US" dirty="0"/>
              <a:t>‹#›</a:t>
            </a:fld>
            <a:endParaRPr lang="zh-CN" altLang="en-US" dirty="0"/>
          </a:p>
        </p:txBody>
      </p:sp>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Lst>
  <p:transition>
    <p:blinds dir="vert"/>
  </p:transition>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charset="0"/>
          <a:ea typeface="宋体" pitchFamily="2" charset="-122"/>
        </a:defRPr>
      </a:lvl2pPr>
      <a:lvl3pPr algn="ctr" rtl="0" eaLnBrk="0" fontAlgn="base" hangingPunct="0">
        <a:spcBef>
          <a:spcPct val="0"/>
        </a:spcBef>
        <a:spcAft>
          <a:spcPct val="0"/>
        </a:spcAft>
        <a:defRPr sz="4400">
          <a:solidFill>
            <a:schemeClr val="tx1"/>
          </a:solidFill>
          <a:latin typeface="Calibri" charset="0"/>
          <a:ea typeface="宋体" pitchFamily="2" charset="-122"/>
        </a:defRPr>
      </a:lvl3pPr>
      <a:lvl4pPr algn="ctr" rtl="0" eaLnBrk="0" fontAlgn="base" hangingPunct="0">
        <a:spcBef>
          <a:spcPct val="0"/>
        </a:spcBef>
        <a:spcAft>
          <a:spcPct val="0"/>
        </a:spcAft>
        <a:defRPr sz="4400">
          <a:solidFill>
            <a:schemeClr val="tx1"/>
          </a:solidFill>
          <a:latin typeface="Calibri" charset="0"/>
          <a:ea typeface="宋体" pitchFamily="2" charset="-122"/>
        </a:defRPr>
      </a:lvl4pPr>
      <a:lvl5pPr algn="ctr" rtl="0" eaLnBrk="0" fontAlgn="base" hangingPunct="0">
        <a:spcBef>
          <a:spcPct val="0"/>
        </a:spcBef>
        <a:spcAft>
          <a:spcPct val="0"/>
        </a:spcAft>
        <a:defRPr sz="4400">
          <a:solidFill>
            <a:schemeClr val="tx1"/>
          </a:solidFill>
          <a:latin typeface="Calibri" charset="0"/>
          <a:ea typeface="宋体" pitchFamily="2" charset="-122"/>
        </a:defRPr>
      </a:lvl5pPr>
      <a:lvl6pPr marL="457200" algn="ctr" rtl="0" fontAlgn="base">
        <a:spcBef>
          <a:spcPct val="0"/>
        </a:spcBef>
        <a:spcAft>
          <a:spcPct val="0"/>
        </a:spcAft>
        <a:defRPr sz="4400">
          <a:solidFill>
            <a:schemeClr val="tx1"/>
          </a:solidFill>
          <a:latin typeface="Calibri" charset="0"/>
          <a:ea typeface="宋体" pitchFamily="2" charset="-122"/>
        </a:defRPr>
      </a:lvl6pPr>
      <a:lvl7pPr marL="914400" algn="ctr" rtl="0" fontAlgn="base">
        <a:spcBef>
          <a:spcPct val="0"/>
        </a:spcBef>
        <a:spcAft>
          <a:spcPct val="0"/>
        </a:spcAft>
        <a:defRPr sz="4400">
          <a:solidFill>
            <a:schemeClr val="tx1"/>
          </a:solidFill>
          <a:latin typeface="Calibri" charset="0"/>
          <a:ea typeface="宋体" pitchFamily="2" charset="-122"/>
        </a:defRPr>
      </a:lvl7pPr>
      <a:lvl8pPr marL="1371600" algn="ctr" rtl="0" fontAlgn="base">
        <a:spcBef>
          <a:spcPct val="0"/>
        </a:spcBef>
        <a:spcAft>
          <a:spcPct val="0"/>
        </a:spcAft>
        <a:defRPr sz="4400">
          <a:solidFill>
            <a:schemeClr val="tx1"/>
          </a:solidFill>
          <a:latin typeface="Calibri" charset="0"/>
          <a:ea typeface="宋体" pitchFamily="2" charset="-122"/>
        </a:defRPr>
      </a:lvl8pPr>
      <a:lvl9pPr marL="1828800" algn="ctr" rtl="0" fontAlgn="base">
        <a:spcBef>
          <a:spcPct val="0"/>
        </a:spcBef>
        <a:spcAft>
          <a:spcPct val="0"/>
        </a:spcAft>
        <a:defRPr sz="4400">
          <a:solidFill>
            <a:schemeClr val="tx1"/>
          </a:solidFill>
          <a:latin typeface="Calibri" charset="0"/>
          <a:ea typeface="宋体" pitchFamily="2" charset="-122"/>
        </a:defRPr>
      </a:lvl9pPr>
    </p:titleStyle>
    <p:body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pattFill prst="lgConfetti">
          <a:fgClr>
            <a:srgbClr val="FFFFCC"/>
          </a:fgClr>
          <a:bgClr>
            <a:srgbClr val="FFFF99"/>
          </a:bgClr>
        </a:patt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dirty="0">
              <a:latin typeface="Arial" panose="020B060402020209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dirty="0">
              <a:latin typeface="Arial" panose="020B060402020209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2850" name="直接连接符 462849"/>
          <p:cNvSpPr/>
          <p:nvPr/>
        </p:nvSpPr>
        <p:spPr>
          <a:xfrm>
            <a:off x="7962900" y="152400"/>
            <a:ext cx="0" cy="1524000"/>
          </a:xfrm>
          <a:prstGeom prst="line">
            <a:avLst/>
          </a:prstGeom>
          <a:ln w="9525" cap="flat" cmpd="sng">
            <a:solidFill>
              <a:schemeClr val="tx1"/>
            </a:solidFill>
            <a:prstDash val="solid"/>
            <a:headEnd type="none" w="med" len="med"/>
            <a:tailEnd type="none" w="med" len="med"/>
          </a:ln>
        </p:spPr>
      </p:sp>
      <p:sp>
        <p:nvSpPr>
          <p:cNvPr id="462851" name="标题 462850"/>
          <p:cNvSpPr>
            <a:spLocks noGrp="1"/>
          </p:cNvSpPr>
          <p:nvPr>
            <p:ph type="title"/>
          </p:nvPr>
        </p:nvSpPr>
        <p:spPr>
          <a:xfrm>
            <a:off x="457200" y="122238"/>
            <a:ext cx="7543800" cy="1295400"/>
          </a:xfrm>
          <a:prstGeom prst="rect">
            <a:avLst/>
          </a:prstGeom>
          <a:noFill/>
          <a:ln w="9525">
            <a:noFill/>
          </a:ln>
        </p:spPr>
        <p:txBody>
          <a:bodyPr anchor="b"/>
          <a:lstStyle/>
          <a:p>
            <a:pPr lvl="0"/>
            <a:r>
              <a:rPr lang="zh-CN" altLang="en-US" dirty="0"/>
              <a:t>单击此处编辑母版标题样式</a:t>
            </a:r>
          </a:p>
        </p:txBody>
      </p:sp>
      <p:sp>
        <p:nvSpPr>
          <p:cNvPr id="462852" name="文本占位符 462851"/>
          <p:cNvSpPr>
            <a:spLocks noGrp="1"/>
          </p:cNvSpPr>
          <p:nvPr>
            <p:ph type="body" idx="1"/>
          </p:nvPr>
        </p:nvSpPr>
        <p:spPr>
          <a:xfrm>
            <a:off x="457200" y="1719263"/>
            <a:ext cx="8229600" cy="4411662"/>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62853" name="日期占位符 462852"/>
          <p:cNvSpPr>
            <a:spLocks noGrp="1"/>
          </p:cNvSpPr>
          <p:nvPr>
            <p:ph type="dt" sz="half" idx="2"/>
          </p:nvPr>
        </p:nvSpPr>
        <p:spPr>
          <a:xfrm>
            <a:off x="457200" y="6248400"/>
            <a:ext cx="2133600" cy="457200"/>
          </a:xfrm>
          <a:prstGeom prst="rect">
            <a:avLst/>
          </a:prstGeom>
          <a:noFill/>
          <a:ln w="9525">
            <a:noFill/>
          </a:ln>
        </p:spPr>
        <p:txBody>
          <a:bodyPr/>
          <a:lstStyle>
            <a:lvl1pPr>
              <a:defRPr sz="1000"/>
            </a:lvl1pPr>
          </a:lstStyle>
          <a:p>
            <a:pPr lvl="0"/>
            <a:endParaRPr lang="zh-CN" altLang="en-US" dirty="0">
              <a:latin typeface="Arial" panose="020B0604020202090204" pitchFamily="34" charset="0"/>
            </a:endParaRPr>
          </a:p>
        </p:txBody>
      </p:sp>
      <p:sp>
        <p:nvSpPr>
          <p:cNvPr id="462854" name="页脚占位符 462853"/>
          <p:cNvSpPr>
            <a:spLocks noGrp="1"/>
          </p:cNvSpPr>
          <p:nvPr>
            <p:ph type="ftr" sz="quarter" idx="3"/>
          </p:nvPr>
        </p:nvSpPr>
        <p:spPr>
          <a:xfrm>
            <a:off x="3124200" y="6248400"/>
            <a:ext cx="2895600" cy="457200"/>
          </a:xfrm>
          <a:prstGeom prst="rect">
            <a:avLst/>
          </a:prstGeom>
          <a:noFill/>
          <a:ln w="9525">
            <a:noFill/>
          </a:ln>
        </p:spPr>
        <p:txBody>
          <a:bodyPr/>
          <a:lstStyle>
            <a:lvl1pPr algn="ctr">
              <a:defRPr sz="1000"/>
            </a:lvl1pPr>
          </a:lstStyle>
          <a:p>
            <a:pPr lvl="0"/>
            <a:endParaRPr lang="zh-CN" altLang="en-US" dirty="0">
              <a:latin typeface="Arial" panose="020B0604020202090204" pitchFamily="34" charset="0"/>
            </a:endParaRPr>
          </a:p>
        </p:txBody>
      </p:sp>
      <p:sp>
        <p:nvSpPr>
          <p:cNvPr id="462855" name="灯片编号占位符 462854"/>
          <p:cNvSpPr>
            <a:spLocks noGrp="1"/>
          </p:cNvSpPr>
          <p:nvPr>
            <p:ph type="sldNum" sz="quarter" idx="4"/>
          </p:nvPr>
        </p:nvSpPr>
        <p:spPr>
          <a:xfrm>
            <a:off x="6553200" y="6248400"/>
            <a:ext cx="2133600" cy="457200"/>
          </a:xfrm>
          <a:prstGeom prst="rect">
            <a:avLst/>
          </a:prstGeom>
          <a:noFill/>
          <a:ln w="9525">
            <a:noFill/>
          </a:ln>
        </p:spPr>
        <p:txBody>
          <a:bodyPr/>
          <a:lstStyle>
            <a:lvl1pPr algn="r">
              <a:defRPr sz="1000"/>
            </a:lvl1p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grpSp>
        <p:nvGrpSpPr>
          <p:cNvPr id="462856" name="组合 462855"/>
          <p:cNvGrpSpPr/>
          <p:nvPr/>
        </p:nvGrpSpPr>
        <p:grpSpPr>
          <a:xfrm>
            <a:off x="8153400" y="152400"/>
            <a:ext cx="792163" cy="1295400"/>
            <a:chOff x="5136" y="960"/>
            <a:chExt cx="528" cy="864"/>
          </a:xfrm>
        </p:grpSpPr>
        <p:sp>
          <p:nvSpPr>
            <p:cNvPr id="462857" name="椭圆 462856"/>
            <p:cNvSpPr/>
            <p:nvPr/>
          </p:nvSpPr>
          <p:spPr>
            <a:xfrm>
              <a:off x="5136" y="960"/>
              <a:ext cx="80" cy="80"/>
            </a:xfrm>
            <a:prstGeom prst="ellipse">
              <a:avLst/>
            </a:prstGeom>
            <a:solidFill>
              <a:schemeClr val="tx2"/>
            </a:solidFill>
            <a:ln w="9525">
              <a:noFill/>
            </a:ln>
          </p:spPr>
          <p:txBody>
            <a:bodyPr/>
            <a:lstStyle/>
            <a:p>
              <a:endParaRPr lang="zh-CN" altLang="en-US" sz="2800"/>
            </a:p>
          </p:txBody>
        </p:sp>
        <p:sp>
          <p:nvSpPr>
            <p:cNvPr id="462858" name="椭圆 462857"/>
            <p:cNvSpPr/>
            <p:nvPr/>
          </p:nvSpPr>
          <p:spPr>
            <a:xfrm>
              <a:off x="5248" y="960"/>
              <a:ext cx="80" cy="80"/>
            </a:xfrm>
            <a:prstGeom prst="ellipse">
              <a:avLst/>
            </a:prstGeom>
            <a:solidFill>
              <a:schemeClr val="tx2"/>
            </a:solidFill>
            <a:ln w="9525">
              <a:noFill/>
            </a:ln>
          </p:spPr>
          <p:txBody>
            <a:bodyPr/>
            <a:lstStyle/>
            <a:p>
              <a:endParaRPr lang="zh-CN" altLang="en-US" sz="2800"/>
            </a:p>
          </p:txBody>
        </p:sp>
        <p:sp>
          <p:nvSpPr>
            <p:cNvPr id="462859" name="椭圆 462858"/>
            <p:cNvSpPr/>
            <p:nvPr/>
          </p:nvSpPr>
          <p:spPr>
            <a:xfrm>
              <a:off x="5360" y="960"/>
              <a:ext cx="80" cy="80"/>
            </a:xfrm>
            <a:prstGeom prst="ellipse">
              <a:avLst/>
            </a:prstGeom>
            <a:solidFill>
              <a:schemeClr val="tx2"/>
            </a:solidFill>
            <a:ln w="9525">
              <a:noFill/>
            </a:ln>
          </p:spPr>
          <p:txBody>
            <a:bodyPr/>
            <a:lstStyle/>
            <a:p>
              <a:endParaRPr lang="zh-CN" altLang="en-US" sz="2800"/>
            </a:p>
          </p:txBody>
        </p:sp>
        <p:sp>
          <p:nvSpPr>
            <p:cNvPr id="462860" name="椭圆 462859"/>
            <p:cNvSpPr/>
            <p:nvPr/>
          </p:nvSpPr>
          <p:spPr>
            <a:xfrm>
              <a:off x="5136" y="1072"/>
              <a:ext cx="80" cy="80"/>
            </a:xfrm>
            <a:prstGeom prst="ellipse">
              <a:avLst/>
            </a:prstGeom>
            <a:solidFill>
              <a:schemeClr val="tx2"/>
            </a:solidFill>
            <a:ln w="9525">
              <a:noFill/>
            </a:ln>
          </p:spPr>
          <p:txBody>
            <a:bodyPr/>
            <a:lstStyle/>
            <a:p>
              <a:endParaRPr lang="zh-CN" altLang="en-US" sz="2800"/>
            </a:p>
          </p:txBody>
        </p:sp>
        <p:sp>
          <p:nvSpPr>
            <p:cNvPr id="462861" name="椭圆 462860"/>
            <p:cNvSpPr/>
            <p:nvPr/>
          </p:nvSpPr>
          <p:spPr>
            <a:xfrm>
              <a:off x="5248" y="1072"/>
              <a:ext cx="80" cy="80"/>
            </a:xfrm>
            <a:prstGeom prst="ellipse">
              <a:avLst/>
            </a:prstGeom>
            <a:solidFill>
              <a:schemeClr val="tx2"/>
            </a:solidFill>
            <a:ln w="9525">
              <a:noFill/>
            </a:ln>
          </p:spPr>
          <p:txBody>
            <a:bodyPr/>
            <a:lstStyle/>
            <a:p>
              <a:endParaRPr lang="zh-CN" altLang="en-US" sz="2800"/>
            </a:p>
          </p:txBody>
        </p:sp>
        <p:sp>
          <p:nvSpPr>
            <p:cNvPr id="462862" name="椭圆 462861"/>
            <p:cNvSpPr/>
            <p:nvPr/>
          </p:nvSpPr>
          <p:spPr>
            <a:xfrm>
              <a:off x="5360" y="1072"/>
              <a:ext cx="80" cy="80"/>
            </a:xfrm>
            <a:prstGeom prst="ellipse">
              <a:avLst/>
            </a:prstGeom>
            <a:solidFill>
              <a:schemeClr val="tx2"/>
            </a:solidFill>
            <a:ln w="9525">
              <a:noFill/>
            </a:ln>
          </p:spPr>
          <p:txBody>
            <a:bodyPr/>
            <a:lstStyle/>
            <a:p>
              <a:endParaRPr lang="zh-CN" altLang="en-US" sz="2800"/>
            </a:p>
          </p:txBody>
        </p:sp>
        <p:sp>
          <p:nvSpPr>
            <p:cNvPr id="462863" name="椭圆 462862"/>
            <p:cNvSpPr/>
            <p:nvPr/>
          </p:nvSpPr>
          <p:spPr>
            <a:xfrm>
              <a:off x="5472" y="1072"/>
              <a:ext cx="80" cy="80"/>
            </a:xfrm>
            <a:prstGeom prst="ellipse">
              <a:avLst/>
            </a:prstGeom>
            <a:solidFill>
              <a:schemeClr val="accent2"/>
            </a:solidFill>
            <a:ln w="9525">
              <a:noFill/>
            </a:ln>
          </p:spPr>
          <p:txBody>
            <a:bodyPr/>
            <a:lstStyle/>
            <a:p>
              <a:endParaRPr lang="zh-CN" altLang="en-US" sz="2800"/>
            </a:p>
          </p:txBody>
        </p:sp>
        <p:sp>
          <p:nvSpPr>
            <p:cNvPr id="462864" name="椭圆 462863"/>
            <p:cNvSpPr/>
            <p:nvPr/>
          </p:nvSpPr>
          <p:spPr>
            <a:xfrm>
              <a:off x="5136" y="1184"/>
              <a:ext cx="80" cy="80"/>
            </a:xfrm>
            <a:prstGeom prst="ellipse">
              <a:avLst/>
            </a:prstGeom>
            <a:solidFill>
              <a:schemeClr val="tx2"/>
            </a:solidFill>
            <a:ln w="9525">
              <a:noFill/>
            </a:ln>
          </p:spPr>
          <p:txBody>
            <a:bodyPr/>
            <a:lstStyle/>
            <a:p>
              <a:endParaRPr lang="zh-CN" altLang="en-US" sz="2800"/>
            </a:p>
          </p:txBody>
        </p:sp>
        <p:sp>
          <p:nvSpPr>
            <p:cNvPr id="462865" name="椭圆 462864"/>
            <p:cNvSpPr/>
            <p:nvPr/>
          </p:nvSpPr>
          <p:spPr>
            <a:xfrm>
              <a:off x="5248" y="1184"/>
              <a:ext cx="80" cy="80"/>
            </a:xfrm>
            <a:prstGeom prst="ellipse">
              <a:avLst/>
            </a:prstGeom>
            <a:solidFill>
              <a:schemeClr val="tx2"/>
            </a:solidFill>
            <a:ln w="9525">
              <a:noFill/>
            </a:ln>
          </p:spPr>
          <p:txBody>
            <a:bodyPr/>
            <a:lstStyle/>
            <a:p>
              <a:endParaRPr lang="zh-CN" altLang="en-US" sz="2800"/>
            </a:p>
          </p:txBody>
        </p:sp>
        <p:sp>
          <p:nvSpPr>
            <p:cNvPr id="462866" name="椭圆 462865"/>
            <p:cNvSpPr/>
            <p:nvPr/>
          </p:nvSpPr>
          <p:spPr>
            <a:xfrm>
              <a:off x="5360" y="1184"/>
              <a:ext cx="80" cy="80"/>
            </a:xfrm>
            <a:prstGeom prst="ellipse">
              <a:avLst/>
            </a:prstGeom>
            <a:solidFill>
              <a:schemeClr val="accent2"/>
            </a:solidFill>
            <a:ln w="9525">
              <a:noFill/>
            </a:ln>
          </p:spPr>
          <p:txBody>
            <a:bodyPr/>
            <a:lstStyle/>
            <a:p>
              <a:endParaRPr lang="zh-CN" altLang="en-US" sz="2800"/>
            </a:p>
          </p:txBody>
        </p:sp>
        <p:sp>
          <p:nvSpPr>
            <p:cNvPr id="462867" name="椭圆 462866"/>
            <p:cNvSpPr/>
            <p:nvPr/>
          </p:nvSpPr>
          <p:spPr>
            <a:xfrm>
              <a:off x="5472" y="1184"/>
              <a:ext cx="80" cy="80"/>
            </a:xfrm>
            <a:prstGeom prst="ellipse">
              <a:avLst/>
            </a:prstGeom>
            <a:solidFill>
              <a:schemeClr val="accent2"/>
            </a:solidFill>
            <a:ln w="9525">
              <a:noFill/>
            </a:ln>
          </p:spPr>
          <p:txBody>
            <a:bodyPr/>
            <a:lstStyle/>
            <a:p>
              <a:endParaRPr lang="zh-CN" altLang="en-US" sz="2800"/>
            </a:p>
          </p:txBody>
        </p:sp>
        <p:sp>
          <p:nvSpPr>
            <p:cNvPr id="462868" name="椭圆 462867"/>
            <p:cNvSpPr/>
            <p:nvPr/>
          </p:nvSpPr>
          <p:spPr>
            <a:xfrm>
              <a:off x="5584" y="1184"/>
              <a:ext cx="80" cy="80"/>
            </a:xfrm>
            <a:prstGeom prst="ellipse">
              <a:avLst/>
            </a:prstGeom>
            <a:solidFill>
              <a:schemeClr val="accent1"/>
            </a:solidFill>
            <a:ln w="9525">
              <a:noFill/>
            </a:ln>
          </p:spPr>
          <p:txBody>
            <a:bodyPr/>
            <a:lstStyle/>
            <a:p>
              <a:endParaRPr lang="zh-CN" altLang="en-US" sz="2800"/>
            </a:p>
          </p:txBody>
        </p:sp>
        <p:sp>
          <p:nvSpPr>
            <p:cNvPr id="462869" name="椭圆 462868"/>
            <p:cNvSpPr/>
            <p:nvPr/>
          </p:nvSpPr>
          <p:spPr>
            <a:xfrm>
              <a:off x="5136" y="1296"/>
              <a:ext cx="80" cy="80"/>
            </a:xfrm>
            <a:prstGeom prst="ellipse">
              <a:avLst/>
            </a:prstGeom>
            <a:solidFill>
              <a:schemeClr val="tx2"/>
            </a:solidFill>
            <a:ln w="9525">
              <a:noFill/>
            </a:ln>
          </p:spPr>
          <p:txBody>
            <a:bodyPr/>
            <a:lstStyle/>
            <a:p>
              <a:endParaRPr lang="zh-CN" altLang="en-US" sz="2800"/>
            </a:p>
          </p:txBody>
        </p:sp>
        <p:sp>
          <p:nvSpPr>
            <p:cNvPr id="462870" name="椭圆 462869"/>
            <p:cNvSpPr/>
            <p:nvPr/>
          </p:nvSpPr>
          <p:spPr>
            <a:xfrm>
              <a:off x="5248" y="1296"/>
              <a:ext cx="80" cy="80"/>
            </a:xfrm>
            <a:prstGeom prst="ellipse">
              <a:avLst/>
            </a:prstGeom>
            <a:solidFill>
              <a:schemeClr val="accent2"/>
            </a:solidFill>
            <a:ln w="9525">
              <a:noFill/>
            </a:ln>
          </p:spPr>
          <p:txBody>
            <a:bodyPr/>
            <a:lstStyle/>
            <a:p>
              <a:endParaRPr lang="zh-CN" altLang="en-US" sz="2800"/>
            </a:p>
          </p:txBody>
        </p:sp>
        <p:sp>
          <p:nvSpPr>
            <p:cNvPr id="462871" name="椭圆 462870"/>
            <p:cNvSpPr/>
            <p:nvPr/>
          </p:nvSpPr>
          <p:spPr>
            <a:xfrm>
              <a:off x="5360" y="1296"/>
              <a:ext cx="80" cy="80"/>
            </a:xfrm>
            <a:prstGeom prst="ellipse">
              <a:avLst/>
            </a:prstGeom>
            <a:solidFill>
              <a:schemeClr val="accent2"/>
            </a:solidFill>
            <a:ln w="9525">
              <a:noFill/>
            </a:ln>
          </p:spPr>
          <p:txBody>
            <a:bodyPr/>
            <a:lstStyle/>
            <a:p>
              <a:endParaRPr lang="zh-CN" altLang="en-US" sz="2800"/>
            </a:p>
          </p:txBody>
        </p:sp>
        <p:sp>
          <p:nvSpPr>
            <p:cNvPr id="462872" name="椭圆 462871"/>
            <p:cNvSpPr/>
            <p:nvPr/>
          </p:nvSpPr>
          <p:spPr>
            <a:xfrm>
              <a:off x="5472" y="1296"/>
              <a:ext cx="80" cy="80"/>
            </a:xfrm>
            <a:prstGeom prst="ellipse">
              <a:avLst/>
            </a:prstGeom>
            <a:solidFill>
              <a:schemeClr val="accent1"/>
            </a:solidFill>
            <a:ln w="9525">
              <a:noFill/>
            </a:ln>
          </p:spPr>
          <p:txBody>
            <a:bodyPr/>
            <a:lstStyle/>
            <a:p>
              <a:endParaRPr lang="zh-CN" altLang="en-US" sz="2800"/>
            </a:p>
          </p:txBody>
        </p:sp>
        <p:sp>
          <p:nvSpPr>
            <p:cNvPr id="462873" name="椭圆 462872"/>
            <p:cNvSpPr/>
            <p:nvPr/>
          </p:nvSpPr>
          <p:spPr>
            <a:xfrm>
              <a:off x="5136" y="1408"/>
              <a:ext cx="80" cy="80"/>
            </a:xfrm>
            <a:prstGeom prst="ellipse">
              <a:avLst/>
            </a:prstGeom>
            <a:solidFill>
              <a:schemeClr val="accent2"/>
            </a:solidFill>
            <a:ln w="9525">
              <a:noFill/>
            </a:ln>
          </p:spPr>
          <p:txBody>
            <a:bodyPr/>
            <a:lstStyle/>
            <a:p>
              <a:endParaRPr lang="zh-CN" altLang="en-US" sz="2800"/>
            </a:p>
          </p:txBody>
        </p:sp>
        <p:sp>
          <p:nvSpPr>
            <p:cNvPr id="462874" name="椭圆 462873"/>
            <p:cNvSpPr/>
            <p:nvPr/>
          </p:nvSpPr>
          <p:spPr>
            <a:xfrm>
              <a:off x="5248" y="1408"/>
              <a:ext cx="80" cy="80"/>
            </a:xfrm>
            <a:prstGeom prst="ellipse">
              <a:avLst/>
            </a:prstGeom>
            <a:solidFill>
              <a:schemeClr val="accent2"/>
            </a:solidFill>
            <a:ln w="9525">
              <a:noFill/>
            </a:ln>
          </p:spPr>
          <p:txBody>
            <a:bodyPr/>
            <a:lstStyle/>
            <a:p>
              <a:endParaRPr lang="zh-CN" altLang="en-US" sz="2800"/>
            </a:p>
          </p:txBody>
        </p:sp>
        <p:sp>
          <p:nvSpPr>
            <p:cNvPr id="462875" name="椭圆 462874"/>
            <p:cNvSpPr/>
            <p:nvPr/>
          </p:nvSpPr>
          <p:spPr>
            <a:xfrm>
              <a:off x="5360" y="1408"/>
              <a:ext cx="80" cy="80"/>
            </a:xfrm>
            <a:prstGeom prst="ellipse">
              <a:avLst/>
            </a:prstGeom>
            <a:solidFill>
              <a:schemeClr val="accent1"/>
            </a:solidFill>
            <a:ln w="9525">
              <a:noFill/>
            </a:ln>
          </p:spPr>
          <p:txBody>
            <a:bodyPr/>
            <a:lstStyle/>
            <a:p>
              <a:endParaRPr lang="zh-CN" altLang="en-US" sz="2800"/>
            </a:p>
          </p:txBody>
        </p:sp>
        <p:sp>
          <p:nvSpPr>
            <p:cNvPr id="462876" name="椭圆 462875"/>
            <p:cNvSpPr/>
            <p:nvPr/>
          </p:nvSpPr>
          <p:spPr>
            <a:xfrm>
              <a:off x="5472" y="1408"/>
              <a:ext cx="80" cy="80"/>
            </a:xfrm>
            <a:prstGeom prst="ellipse">
              <a:avLst/>
            </a:prstGeom>
            <a:solidFill>
              <a:schemeClr val="accent1"/>
            </a:solidFill>
            <a:ln w="9525">
              <a:noFill/>
            </a:ln>
          </p:spPr>
          <p:txBody>
            <a:bodyPr/>
            <a:lstStyle/>
            <a:p>
              <a:endParaRPr lang="zh-CN" altLang="en-US" sz="2800"/>
            </a:p>
          </p:txBody>
        </p:sp>
        <p:sp>
          <p:nvSpPr>
            <p:cNvPr id="462877" name="椭圆 462876"/>
            <p:cNvSpPr/>
            <p:nvPr/>
          </p:nvSpPr>
          <p:spPr>
            <a:xfrm>
              <a:off x="5584" y="1408"/>
              <a:ext cx="80" cy="80"/>
            </a:xfrm>
            <a:prstGeom prst="ellipse">
              <a:avLst/>
            </a:prstGeom>
            <a:solidFill>
              <a:schemeClr val="folHlink"/>
            </a:solidFill>
            <a:ln w="9525">
              <a:noFill/>
            </a:ln>
          </p:spPr>
          <p:txBody>
            <a:bodyPr/>
            <a:lstStyle/>
            <a:p>
              <a:endParaRPr lang="zh-CN" altLang="en-US" sz="2800"/>
            </a:p>
          </p:txBody>
        </p:sp>
        <p:sp>
          <p:nvSpPr>
            <p:cNvPr id="462878" name="椭圆 462877"/>
            <p:cNvSpPr/>
            <p:nvPr/>
          </p:nvSpPr>
          <p:spPr>
            <a:xfrm>
              <a:off x="5136" y="1520"/>
              <a:ext cx="80" cy="80"/>
            </a:xfrm>
            <a:prstGeom prst="ellipse">
              <a:avLst/>
            </a:prstGeom>
            <a:solidFill>
              <a:schemeClr val="accent2"/>
            </a:solidFill>
            <a:ln w="9525">
              <a:noFill/>
            </a:ln>
          </p:spPr>
          <p:txBody>
            <a:bodyPr/>
            <a:lstStyle/>
            <a:p>
              <a:endParaRPr lang="zh-CN" altLang="en-US" sz="2800"/>
            </a:p>
          </p:txBody>
        </p:sp>
        <p:sp>
          <p:nvSpPr>
            <p:cNvPr id="462879" name="椭圆 462878"/>
            <p:cNvSpPr/>
            <p:nvPr/>
          </p:nvSpPr>
          <p:spPr>
            <a:xfrm>
              <a:off x="5248" y="1520"/>
              <a:ext cx="80" cy="80"/>
            </a:xfrm>
            <a:prstGeom prst="ellipse">
              <a:avLst/>
            </a:prstGeom>
            <a:solidFill>
              <a:schemeClr val="accent1"/>
            </a:solidFill>
            <a:ln w="9525">
              <a:noFill/>
            </a:ln>
          </p:spPr>
          <p:txBody>
            <a:bodyPr/>
            <a:lstStyle/>
            <a:p>
              <a:endParaRPr lang="zh-CN" altLang="en-US" sz="2800"/>
            </a:p>
          </p:txBody>
        </p:sp>
        <p:sp>
          <p:nvSpPr>
            <p:cNvPr id="462880" name="椭圆 462879"/>
            <p:cNvSpPr/>
            <p:nvPr/>
          </p:nvSpPr>
          <p:spPr>
            <a:xfrm>
              <a:off x="5360" y="1520"/>
              <a:ext cx="80" cy="80"/>
            </a:xfrm>
            <a:prstGeom prst="ellipse">
              <a:avLst/>
            </a:prstGeom>
            <a:solidFill>
              <a:schemeClr val="accent1"/>
            </a:solidFill>
            <a:ln w="9525">
              <a:noFill/>
            </a:ln>
          </p:spPr>
          <p:txBody>
            <a:bodyPr/>
            <a:lstStyle/>
            <a:p>
              <a:endParaRPr lang="zh-CN" altLang="en-US" sz="2800"/>
            </a:p>
          </p:txBody>
        </p:sp>
        <p:sp>
          <p:nvSpPr>
            <p:cNvPr id="462881" name="椭圆 462880"/>
            <p:cNvSpPr/>
            <p:nvPr/>
          </p:nvSpPr>
          <p:spPr>
            <a:xfrm>
              <a:off x="5472" y="1520"/>
              <a:ext cx="80" cy="80"/>
            </a:xfrm>
            <a:prstGeom prst="ellipse">
              <a:avLst/>
            </a:prstGeom>
            <a:solidFill>
              <a:schemeClr val="folHlink"/>
            </a:solidFill>
            <a:ln w="9525">
              <a:noFill/>
            </a:ln>
          </p:spPr>
          <p:txBody>
            <a:bodyPr/>
            <a:lstStyle/>
            <a:p>
              <a:endParaRPr lang="zh-CN" altLang="en-US" sz="2800"/>
            </a:p>
          </p:txBody>
        </p:sp>
        <p:sp>
          <p:nvSpPr>
            <p:cNvPr id="462882" name="椭圆 462881"/>
            <p:cNvSpPr/>
            <p:nvPr/>
          </p:nvSpPr>
          <p:spPr>
            <a:xfrm>
              <a:off x="5136" y="1632"/>
              <a:ext cx="80" cy="80"/>
            </a:xfrm>
            <a:prstGeom prst="ellipse">
              <a:avLst/>
            </a:prstGeom>
            <a:solidFill>
              <a:schemeClr val="accent1"/>
            </a:solidFill>
            <a:ln w="9525">
              <a:noFill/>
            </a:ln>
          </p:spPr>
          <p:txBody>
            <a:bodyPr/>
            <a:lstStyle/>
            <a:p>
              <a:endParaRPr lang="zh-CN" altLang="en-US" sz="2800"/>
            </a:p>
          </p:txBody>
        </p:sp>
        <p:sp>
          <p:nvSpPr>
            <p:cNvPr id="462883" name="椭圆 462882"/>
            <p:cNvSpPr/>
            <p:nvPr/>
          </p:nvSpPr>
          <p:spPr>
            <a:xfrm>
              <a:off x="5248" y="1632"/>
              <a:ext cx="80" cy="80"/>
            </a:xfrm>
            <a:prstGeom prst="ellipse">
              <a:avLst/>
            </a:prstGeom>
            <a:solidFill>
              <a:schemeClr val="accent1"/>
            </a:solidFill>
            <a:ln w="9525">
              <a:noFill/>
            </a:ln>
          </p:spPr>
          <p:txBody>
            <a:bodyPr/>
            <a:lstStyle/>
            <a:p>
              <a:endParaRPr lang="zh-CN" altLang="en-US" sz="2800"/>
            </a:p>
          </p:txBody>
        </p:sp>
        <p:sp>
          <p:nvSpPr>
            <p:cNvPr id="462884" name="椭圆 462883"/>
            <p:cNvSpPr/>
            <p:nvPr/>
          </p:nvSpPr>
          <p:spPr>
            <a:xfrm>
              <a:off x="5360" y="1632"/>
              <a:ext cx="80" cy="80"/>
            </a:xfrm>
            <a:prstGeom prst="ellipse">
              <a:avLst/>
            </a:prstGeom>
            <a:solidFill>
              <a:schemeClr val="folHlink"/>
            </a:solidFill>
            <a:ln w="9525">
              <a:noFill/>
            </a:ln>
          </p:spPr>
          <p:txBody>
            <a:bodyPr/>
            <a:lstStyle/>
            <a:p>
              <a:endParaRPr lang="zh-CN" altLang="en-US" sz="2800"/>
            </a:p>
          </p:txBody>
        </p:sp>
        <p:sp>
          <p:nvSpPr>
            <p:cNvPr id="462885" name="椭圆 462884"/>
            <p:cNvSpPr/>
            <p:nvPr/>
          </p:nvSpPr>
          <p:spPr>
            <a:xfrm>
              <a:off x="5472" y="1632"/>
              <a:ext cx="80" cy="80"/>
            </a:xfrm>
            <a:prstGeom prst="ellipse">
              <a:avLst/>
            </a:prstGeom>
            <a:solidFill>
              <a:schemeClr val="folHlink"/>
            </a:solidFill>
            <a:ln w="9525">
              <a:noFill/>
            </a:ln>
          </p:spPr>
          <p:txBody>
            <a:bodyPr/>
            <a:lstStyle/>
            <a:p>
              <a:endParaRPr lang="zh-CN" altLang="en-US" sz="2800"/>
            </a:p>
          </p:txBody>
        </p:sp>
        <p:sp>
          <p:nvSpPr>
            <p:cNvPr id="462886" name="椭圆 462885"/>
            <p:cNvSpPr/>
            <p:nvPr/>
          </p:nvSpPr>
          <p:spPr>
            <a:xfrm>
              <a:off x="5248" y="1744"/>
              <a:ext cx="80" cy="80"/>
            </a:xfrm>
            <a:prstGeom prst="ellipse">
              <a:avLst/>
            </a:prstGeom>
            <a:solidFill>
              <a:schemeClr val="folHlink"/>
            </a:solidFill>
            <a:ln w="9525">
              <a:noFill/>
            </a:ln>
          </p:spPr>
          <p:txBody>
            <a:bodyPr/>
            <a:lstStyle/>
            <a:p>
              <a:endParaRPr lang="zh-CN" altLang="en-US" sz="2800"/>
            </a:p>
          </p:txBody>
        </p:sp>
        <p:sp>
          <p:nvSpPr>
            <p:cNvPr id="462887" name="椭圆 462886"/>
            <p:cNvSpPr/>
            <p:nvPr/>
          </p:nvSpPr>
          <p:spPr>
            <a:xfrm>
              <a:off x="5472" y="1744"/>
              <a:ext cx="80" cy="80"/>
            </a:xfrm>
            <a:prstGeom prst="ellipse">
              <a:avLst/>
            </a:prstGeom>
            <a:solidFill>
              <a:schemeClr val="folHlink"/>
            </a:solidFill>
            <a:ln w="9525">
              <a:noFill/>
            </a:ln>
          </p:spPr>
          <p:txBody>
            <a:bodyPr/>
            <a:lstStyle/>
            <a:p>
              <a:endParaRPr lang="zh-CN" altLang="en-US" sz="2800"/>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3900" b="1"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3000" b="0" i="0" u="none" kern="1200" baseline="0">
          <a:solidFill>
            <a:schemeClr val="tx1"/>
          </a:solidFill>
          <a:latin typeface="+mn-lt"/>
          <a:ea typeface="+mn-ea"/>
          <a:cs typeface="+mn-cs"/>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600" b="0" i="0" u="none" kern="1200" baseline="0">
          <a:solidFill>
            <a:schemeClr val="tx1"/>
          </a:solidFill>
          <a:latin typeface="+mn-lt"/>
          <a:ea typeface="+mn-ea"/>
          <a:cs typeface="+mn-cs"/>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300" b="0" i="0" u="none" kern="1200" baseline="0">
          <a:solidFill>
            <a:schemeClr val="tx1"/>
          </a:solidFill>
          <a:latin typeface="+mn-lt"/>
          <a:ea typeface="+mn-ea"/>
          <a:cs typeface="+mn-cs"/>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2000" b="0" i="0" u="none" kern="1200" baseline="0">
          <a:solidFill>
            <a:schemeClr val="tx1"/>
          </a:solidFill>
          <a:latin typeface="+mn-lt"/>
          <a:ea typeface="+mn-ea"/>
          <a:cs typeface="+mn-cs"/>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5pPr>
      <a:lvl6pPr marL="2286000" lvl="5"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6pPr>
      <a:lvl7pPr marL="2743200" lvl="6"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7pPr>
      <a:lvl8pPr marL="3200400" lvl="7"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8pPr>
      <a:lvl9pPr marL="3657600" lvl="8"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484632"/>
            <a:ext cx="7543800" cy="160934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02386" y="2121408"/>
            <a:ext cx="7543800" cy="405079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5973318" y="6272784"/>
            <a:ext cx="2455164" cy="365125"/>
          </a:xfrm>
          <a:prstGeom prst="rect">
            <a:avLst/>
          </a:prstGeom>
        </p:spPr>
        <p:txBody>
          <a:bodyPr vert="horz" lIns="91440" tIns="45720" rIns="91440" bIns="45720" rtlCol="0" anchor="ctr"/>
          <a:lstStyle>
            <a:lvl1pPr algn="r">
              <a:defRPr sz="825">
                <a:solidFill>
                  <a:schemeClr val="tx2"/>
                </a:solidFill>
              </a:defRPr>
            </a:lvl1pPr>
          </a:lstStyle>
          <a:p>
            <a:fld id="{8664C608-40B1-4030-A28D-5B74BC98ADCE}" type="datetimeFigureOut">
              <a:rPr lang="en-US" dirty="0"/>
              <a:t>4/1/2021</a:t>
            </a:fld>
            <a:endParaRPr lang="en-US" dirty="0"/>
          </a:p>
        </p:txBody>
      </p:sp>
      <p:sp>
        <p:nvSpPr>
          <p:cNvPr id="5" name="Footer Placeholder 4"/>
          <p:cNvSpPr>
            <a:spLocks noGrp="1"/>
          </p:cNvSpPr>
          <p:nvPr>
            <p:ph type="ftr" sz="quarter" idx="3"/>
          </p:nvPr>
        </p:nvSpPr>
        <p:spPr>
          <a:xfrm>
            <a:off x="816102" y="6272784"/>
            <a:ext cx="4745736" cy="365125"/>
          </a:xfrm>
          <a:prstGeom prst="rect">
            <a:avLst/>
          </a:prstGeom>
        </p:spPr>
        <p:txBody>
          <a:bodyPr vert="horz" lIns="91440" tIns="45720" rIns="91440" bIns="45720" rtlCol="0" anchor="ctr"/>
          <a:lstStyle>
            <a:lvl1pPr algn="l">
              <a:defRPr sz="825">
                <a:solidFill>
                  <a:schemeClr val="tx2"/>
                </a:solidFill>
              </a:defRPr>
            </a:lvl1pPr>
          </a:lstStyle>
          <a:p>
            <a:endParaRPr lang="en-US" dirty="0"/>
          </a:p>
        </p:txBody>
      </p:sp>
      <p:grpSp>
        <p:nvGrpSpPr>
          <p:cNvPr id="7" name="Group 6"/>
          <p:cNvGrpSpPr>
            <a:grpSpLocks noChangeAspect="1"/>
          </p:cNvGrpSpPr>
          <p:nvPr/>
        </p:nvGrpSpPr>
        <p:grpSpPr>
          <a:xfrm>
            <a:off x="8551294" y="6229681"/>
            <a:ext cx="3429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8483346" y="6272784"/>
            <a:ext cx="480060" cy="365125"/>
          </a:xfrm>
          <a:prstGeom prst="rect">
            <a:avLst/>
          </a:prstGeom>
        </p:spPr>
        <p:txBody>
          <a:bodyPr vert="horz" lIns="91440" tIns="45720" rIns="91440" bIns="45720" rtlCol="0" anchor="ctr"/>
          <a:lstStyle>
            <a:lvl1pPr algn="ctr">
              <a:defRPr sz="1050" b="1">
                <a:solidFill>
                  <a:srgbClr val="FFFFFF"/>
                </a:solidFill>
                <a:latin typeface="+mj-lt"/>
              </a:defRPr>
            </a:lvl1pPr>
          </a:lstStyle>
          <a:p>
            <a:fld id="{4FAB73BC-B049-4115-A692-8D63A059BFB8}"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sldNum="0" hdr="0" ftr="0" dt="0"/>
  <p:txStyles>
    <p:titleStyle>
      <a:lvl1pPr algn="l" defTabSz="685800" rtl="0" eaLnBrk="1" latinLnBrk="0" hangingPunct="1">
        <a:lnSpc>
          <a:spcPct val="90000"/>
        </a:lnSpc>
        <a:spcBef>
          <a:spcPct val="0"/>
        </a:spcBef>
        <a:buNone/>
        <a:defRPr sz="405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anose="05000000000000000000"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200"/>
        </a:spcAft>
        <a:buClr>
          <a:schemeClr val="accent1">
            <a:lumMod val="75000"/>
          </a:schemeClr>
        </a:buClr>
        <a:buSzPct val="85000"/>
        <a:buFont typeface="Wingdings" panose="05000000000000000000"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200"/>
        </a:spcAft>
        <a:buClr>
          <a:schemeClr val="accent1">
            <a:lumMod val="75000"/>
          </a:schemeClr>
        </a:buClr>
        <a:buSzPct val="85000"/>
        <a:buFont typeface="Wingdings" panose="05000000000000000000"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200"/>
        </a:spcAft>
        <a:buClr>
          <a:schemeClr val="accent1">
            <a:lumMod val="75000"/>
          </a:schemeClr>
        </a:buClr>
        <a:buSzPct val="85000"/>
        <a:buFont typeface="Wingdings" panose="05000000000000000000"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200"/>
        </a:spcAft>
        <a:buClr>
          <a:schemeClr val="accent1">
            <a:lumMod val="75000"/>
          </a:schemeClr>
        </a:buClr>
        <a:buSzPct val="85000"/>
        <a:buFont typeface="Wingdings" panose="05000000000000000000" pitchFamily="2" charset="2"/>
        <a:buChar char="§"/>
        <a:defRPr sz="1200" kern="1200">
          <a:solidFill>
            <a:schemeClr val="tx1"/>
          </a:solidFill>
          <a:latin typeface="+mn-lt"/>
          <a:ea typeface="+mn-ea"/>
          <a:cs typeface="+mn-cs"/>
        </a:defRPr>
      </a:lvl5pPr>
      <a:lvl6pPr marL="1200150" indent="-171450" algn="l" defTabSz="685800" rtl="0" eaLnBrk="1" latinLnBrk="0" hangingPunct="1">
        <a:lnSpc>
          <a:spcPct val="90000"/>
        </a:lnSpc>
        <a:spcBef>
          <a:spcPts val="300"/>
        </a:spcBef>
        <a:spcAft>
          <a:spcPts val="200"/>
        </a:spcAft>
        <a:buClr>
          <a:schemeClr val="accent1">
            <a:lumMod val="75000"/>
          </a:schemeClr>
        </a:buClr>
        <a:buSzPct val="85000"/>
        <a:buFont typeface="Wingdings" panose="05000000000000000000" pitchFamily="2" charset="2"/>
        <a:buChar char="§"/>
        <a:defRPr sz="1200" kern="1200">
          <a:solidFill>
            <a:schemeClr val="tx1"/>
          </a:solidFill>
          <a:latin typeface="+mn-lt"/>
          <a:ea typeface="+mn-ea"/>
          <a:cs typeface="+mn-cs"/>
        </a:defRPr>
      </a:lvl6pPr>
      <a:lvl7pPr marL="1424940" indent="-171450" algn="l" defTabSz="685800" rtl="0" eaLnBrk="1" latinLnBrk="0" hangingPunct="1">
        <a:lnSpc>
          <a:spcPct val="90000"/>
        </a:lnSpc>
        <a:spcBef>
          <a:spcPts val="300"/>
        </a:spcBef>
        <a:spcAft>
          <a:spcPts val="200"/>
        </a:spcAft>
        <a:buClr>
          <a:schemeClr val="accent1">
            <a:lumMod val="75000"/>
          </a:schemeClr>
        </a:buClr>
        <a:buSzPct val="85000"/>
        <a:buFont typeface="Wingdings" panose="05000000000000000000" pitchFamily="2" charset="2"/>
        <a:buChar char="§"/>
        <a:defRPr sz="1200" kern="1200">
          <a:solidFill>
            <a:schemeClr val="tx1"/>
          </a:solidFill>
          <a:latin typeface="+mn-lt"/>
          <a:ea typeface="+mn-ea"/>
          <a:cs typeface="+mn-cs"/>
        </a:defRPr>
      </a:lvl7pPr>
      <a:lvl8pPr marL="1650365" indent="-171450" algn="l" defTabSz="685800" rtl="0" eaLnBrk="1" latinLnBrk="0" hangingPunct="1">
        <a:lnSpc>
          <a:spcPct val="90000"/>
        </a:lnSpc>
        <a:spcBef>
          <a:spcPts val="300"/>
        </a:spcBef>
        <a:spcAft>
          <a:spcPts val="200"/>
        </a:spcAft>
        <a:buClr>
          <a:schemeClr val="accent1">
            <a:lumMod val="75000"/>
          </a:schemeClr>
        </a:buClr>
        <a:buSzPct val="85000"/>
        <a:buFont typeface="Wingdings" panose="05000000000000000000" pitchFamily="2" charset="2"/>
        <a:buChar char="§"/>
        <a:defRPr sz="1200" kern="1200">
          <a:solidFill>
            <a:schemeClr val="tx1"/>
          </a:solidFill>
          <a:latin typeface="+mn-lt"/>
          <a:ea typeface="+mn-ea"/>
          <a:cs typeface="+mn-cs"/>
        </a:defRPr>
      </a:lvl8pPr>
      <a:lvl9pPr marL="1875155" indent="-171450" algn="l" defTabSz="685800" rtl="0" eaLnBrk="1" latinLnBrk="0" hangingPunct="1">
        <a:lnSpc>
          <a:spcPct val="90000"/>
        </a:lnSpc>
        <a:spcBef>
          <a:spcPts val="300"/>
        </a:spcBef>
        <a:spcAft>
          <a:spcPts val="200"/>
        </a:spcAft>
        <a:buClr>
          <a:schemeClr val="accent1">
            <a:lumMod val="75000"/>
          </a:schemeClr>
        </a:buClr>
        <a:buSzPct val="85000"/>
        <a:buFont typeface="Wingdings" panose="05000000000000000000"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smtClean="0">
                <a:solidFill>
                  <a:schemeClr val="tx1">
                    <a:tint val="75000"/>
                  </a:schemeClr>
                </a:solidFill>
                <a:latin typeface="+mn-lt"/>
                <a:ea typeface="+mn-ea"/>
              </a:defRPr>
            </a:lvl1pPr>
          </a:lstStyle>
          <a:p>
            <a:pPr>
              <a:defRPr/>
            </a:pPr>
            <a:fld id="{7B8F495C-C112-4DC1-BE5B-6D703377C54F}" type="datetimeFigureOut">
              <a:rPr lang="zh-CN" altLang="en-US"/>
              <a:t>2021/4/1</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900" smtClean="0">
                <a:solidFill>
                  <a:schemeClr val="tx1">
                    <a:tint val="75000"/>
                  </a:schemeClr>
                </a:solidFill>
                <a:latin typeface="+mn-lt"/>
                <a:ea typeface="+mn-ea"/>
              </a:defRPr>
            </a:lvl1pPr>
          </a:lstStyle>
          <a:p>
            <a:pPr>
              <a:defRPr/>
            </a:pPr>
            <a:fld id="{BBC23094-C57E-4D52-801A-AFC56B632DE0}"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txStyles>
    <p:titleStyle>
      <a:lvl1pPr algn="l" rtl="0" fontAlgn="base">
        <a:lnSpc>
          <a:spcPct val="90000"/>
        </a:lnSpc>
        <a:spcBef>
          <a:spcPct val="0"/>
        </a:spcBef>
        <a:spcAft>
          <a:spcPct val="0"/>
        </a:spcAft>
        <a:defRPr sz="33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p:titleStyle>
    <p:bodyStyle>
      <a:lvl1pPr marL="171450" indent="-171450" algn="l" rtl="0" fontAlgn="base">
        <a:lnSpc>
          <a:spcPct val="90000"/>
        </a:lnSpc>
        <a:spcBef>
          <a:spcPts val="750"/>
        </a:spcBef>
        <a:spcAft>
          <a:spcPct val="0"/>
        </a:spcAft>
        <a:buFont typeface="Arial" panose="020B0604020202090204" pitchFamily="34" charset="0"/>
        <a:buChar char="•"/>
        <a:defRPr sz="2100" kern="1200">
          <a:solidFill>
            <a:schemeClr val="tx1"/>
          </a:solidFill>
          <a:latin typeface="+mn-lt"/>
          <a:ea typeface="+mn-ea"/>
          <a:cs typeface="+mn-cs"/>
        </a:defRPr>
      </a:lvl1pPr>
      <a:lvl2pPr marL="514350" indent="-171450" algn="l" rtl="0" fontAlgn="base">
        <a:lnSpc>
          <a:spcPct val="90000"/>
        </a:lnSpc>
        <a:spcBef>
          <a:spcPts val="375"/>
        </a:spcBef>
        <a:spcAft>
          <a:spcPct val="0"/>
        </a:spcAft>
        <a:buFont typeface="Arial" panose="020B0604020202090204" pitchFamily="34" charset="0"/>
        <a:buChar char="•"/>
        <a:defRPr sz="1800" kern="1200">
          <a:solidFill>
            <a:schemeClr val="tx1"/>
          </a:solidFill>
          <a:latin typeface="+mn-lt"/>
          <a:ea typeface="+mn-ea"/>
          <a:cs typeface="+mn-cs"/>
        </a:defRPr>
      </a:lvl2pPr>
      <a:lvl3pPr marL="857250" indent="-171450" algn="l" rtl="0" fontAlgn="base">
        <a:lnSpc>
          <a:spcPct val="90000"/>
        </a:lnSpc>
        <a:spcBef>
          <a:spcPts val="375"/>
        </a:spcBef>
        <a:spcAft>
          <a:spcPct val="0"/>
        </a:spcAft>
        <a:buFont typeface="Arial" panose="020B0604020202090204" pitchFamily="34" charset="0"/>
        <a:buChar char="•"/>
        <a:defRPr sz="1500" kern="1200">
          <a:solidFill>
            <a:schemeClr val="tx1"/>
          </a:solidFill>
          <a:latin typeface="+mn-lt"/>
          <a:ea typeface="+mn-ea"/>
          <a:cs typeface="+mn-cs"/>
        </a:defRPr>
      </a:lvl3pPr>
      <a:lvl4pPr marL="1200150" indent="-171450" algn="l" rtl="0" fontAlgn="base">
        <a:lnSpc>
          <a:spcPct val="90000"/>
        </a:lnSpc>
        <a:spcBef>
          <a:spcPts val="375"/>
        </a:spcBef>
        <a:spcAft>
          <a:spcPct val="0"/>
        </a:spcAft>
        <a:buFont typeface="Arial" panose="020B0604020202090204" pitchFamily="34" charset="0"/>
        <a:buChar char="•"/>
        <a:defRPr kern="1200">
          <a:solidFill>
            <a:schemeClr val="tx1"/>
          </a:solidFill>
          <a:latin typeface="+mn-lt"/>
          <a:ea typeface="+mn-ea"/>
          <a:cs typeface="+mn-cs"/>
        </a:defRPr>
      </a:lvl4pPr>
      <a:lvl5pPr marL="1543050" indent="-171450" algn="l" rtl="0" fontAlgn="base">
        <a:lnSpc>
          <a:spcPct val="90000"/>
        </a:lnSpc>
        <a:spcBef>
          <a:spcPts val="375"/>
        </a:spcBef>
        <a:spcAft>
          <a:spcPct val="0"/>
        </a:spcAft>
        <a:buFont typeface="Arial" panose="020B060402020209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charset="0"/>
          <a:ea typeface="宋体" pitchFamily="2" charset="-122"/>
        </a:defRPr>
      </a:lvl2pPr>
      <a:lvl3pPr algn="ctr" rtl="0" eaLnBrk="0" fontAlgn="base" hangingPunct="0">
        <a:spcBef>
          <a:spcPct val="0"/>
        </a:spcBef>
        <a:spcAft>
          <a:spcPct val="0"/>
        </a:spcAft>
        <a:defRPr sz="4400">
          <a:solidFill>
            <a:schemeClr val="tx1"/>
          </a:solidFill>
          <a:latin typeface="Calibri" charset="0"/>
          <a:ea typeface="宋体" pitchFamily="2" charset="-122"/>
        </a:defRPr>
      </a:lvl3pPr>
      <a:lvl4pPr algn="ctr" rtl="0" eaLnBrk="0" fontAlgn="base" hangingPunct="0">
        <a:spcBef>
          <a:spcPct val="0"/>
        </a:spcBef>
        <a:spcAft>
          <a:spcPct val="0"/>
        </a:spcAft>
        <a:defRPr sz="4400">
          <a:solidFill>
            <a:schemeClr val="tx1"/>
          </a:solidFill>
          <a:latin typeface="Calibri" charset="0"/>
          <a:ea typeface="宋体" pitchFamily="2" charset="-122"/>
        </a:defRPr>
      </a:lvl4pPr>
      <a:lvl5pPr algn="ctr" rtl="0" eaLnBrk="0" fontAlgn="base" hangingPunct="0">
        <a:spcBef>
          <a:spcPct val="0"/>
        </a:spcBef>
        <a:spcAft>
          <a:spcPct val="0"/>
        </a:spcAft>
        <a:defRPr sz="4400">
          <a:solidFill>
            <a:schemeClr val="tx1"/>
          </a:solidFill>
          <a:latin typeface="Calibri" charset="0"/>
          <a:ea typeface="宋体" pitchFamily="2" charset="-122"/>
        </a:defRPr>
      </a:lvl5pPr>
      <a:lvl6pPr marL="457200" algn="ctr" rtl="0" fontAlgn="base">
        <a:spcBef>
          <a:spcPct val="0"/>
        </a:spcBef>
        <a:spcAft>
          <a:spcPct val="0"/>
        </a:spcAft>
        <a:defRPr sz="4400">
          <a:solidFill>
            <a:schemeClr val="tx1"/>
          </a:solidFill>
          <a:latin typeface="Calibri" charset="0"/>
          <a:ea typeface="宋体" pitchFamily="2" charset="-122"/>
        </a:defRPr>
      </a:lvl6pPr>
      <a:lvl7pPr marL="914400" algn="ctr" rtl="0" fontAlgn="base">
        <a:spcBef>
          <a:spcPct val="0"/>
        </a:spcBef>
        <a:spcAft>
          <a:spcPct val="0"/>
        </a:spcAft>
        <a:defRPr sz="4400">
          <a:solidFill>
            <a:schemeClr val="tx1"/>
          </a:solidFill>
          <a:latin typeface="Calibri" charset="0"/>
          <a:ea typeface="宋体" pitchFamily="2" charset="-122"/>
        </a:defRPr>
      </a:lvl7pPr>
      <a:lvl8pPr marL="1371600" algn="ctr" rtl="0" fontAlgn="base">
        <a:spcBef>
          <a:spcPct val="0"/>
        </a:spcBef>
        <a:spcAft>
          <a:spcPct val="0"/>
        </a:spcAft>
        <a:defRPr sz="4400">
          <a:solidFill>
            <a:schemeClr val="tx1"/>
          </a:solidFill>
          <a:latin typeface="Calibri" charset="0"/>
          <a:ea typeface="宋体" pitchFamily="2" charset="-122"/>
        </a:defRPr>
      </a:lvl8pPr>
      <a:lvl9pPr marL="1828800" algn="ctr" rtl="0" fontAlgn="base">
        <a:spcBef>
          <a:spcPct val="0"/>
        </a:spcBef>
        <a:spcAft>
          <a:spcPct val="0"/>
        </a:spcAft>
        <a:defRPr sz="4400">
          <a:solidFill>
            <a:schemeClr val="tx1"/>
          </a:solidFill>
          <a:latin typeface="Calibri" charset="0"/>
          <a:ea typeface="宋体" pitchFamily="2" charset="-122"/>
        </a:defRPr>
      </a:lvl9pPr>
    </p:titleStyle>
    <p:body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charset="0"/>
          <a:ea typeface="宋体" pitchFamily="2" charset="-122"/>
        </a:defRPr>
      </a:lvl2pPr>
      <a:lvl3pPr algn="ctr" rtl="0" eaLnBrk="0" fontAlgn="base" hangingPunct="0">
        <a:spcBef>
          <a:spcPct val="0"/>
        </a:spcBef>
        <a:spcAft>
          <a:spcPct val="0"/>
        </a:spcAft>
        <a:defRPr sz="4400">
          <a:solidFill>
            <a:schemeClr val="tx1"/>
          </a:solidFill>
          <a:latin typeface="Calibri" charset="0"/>
          <a:ea typeface="宋体" pitchFamily="2" charset="-122"/>
        </a:defRPr>
      </a:lvl3pPr>
      <a:lvl4pPr algn="ctr" rtl="0" eaLnBrk="0" fontAlgn="base" hangingPunct="0">
        <a:spcBef>
          <a:spcPct val="0"/>
        </a:spcBef>
        <a:spcAft>
          <a:spcPct val="0"/>
        </a:spcAft>
        <a:defRPr sz="4400">
          <a:solidFill>
            <a:schemeClr val="tx1"/>
          </a:solidFill>
          <a:latin typeface="Calibri" charset="0"/>
          <a:ea typeface="宋体" pitchFamily="2" charset="-122"/>
        </a:defRPr>
      </a:lvl4pPr>
      <a:lvl5pPr algn="ctr" rtl="0" eaLnBrk="0" fontAlgn="base" hangingPunct="0">
        <a:spcBef>
          <a:spcPct val="0"/>
        </a:spcBef>
        <a:spcAft>
          <a:spcPct val="0"/>
        </a:spcAft>
        <a:defRPr sz="4400">
          <a:solidFill>
            <a:schemeClr val="tx1"/>
          </a:solidFill>
          <a:latin typeface="Calibri" charset="0"/>
          <a:ea typeface="宋体" pitchFamily="2" charset="-122"/>
        </a:defRPr>
      </a:lvl5pPr>
      <a:lvl6pPr marL="457200" algn="ctr" rtl="0" fontAlgn="base">
        <a:spcBef>
          <a:spcPct val="0"/>
        </a:spcBef>
        <a:spcAft>
          <a:spcPct val="0"/>
        </a:spcAft>
        <a:defRPr sz="4400">
          <a:solidFill>
            <a:schemeClr val="tx1"/>
          </a:solidFill>
          <a:latin typeface="Calibri" charset="0"/>
          <a:ea typeface="宋体" pitchFamily="2" charset="-122"/>
        </a:defRPr>
      </a:lvl6pPr>
      <a:lvl7pPr marL="914400" algn="ctr" rtl="0" fontAlgn="base">
        <a:spcBef>
          <a:spcPct val="0"/>
        </a:spcBef>
        <a:spcAft>
          <a:spcPct val="0"/>
        </a:spcAft>
        <a:defRPr sz="4400">
          <a:solidFill>
            <a:schemeClr val="tx1"/>
          </a:solidFill>
          <a:latin typeface="Calibri" charset="0"/>
          <a:ea typeface="宋体" pitchFamily="2" charset="-122"/>
        </a:defRPr>
      </a:lvl7pPr>
      <a:lvl8pPr marL="1371600" algn="ctr" rtl="0" fontAlgn="base">
        <a:spcBef>
          <a:spcPct val="0"/>
        </a:spcBef>
        <a:spcAft>
          <a:spcPct val="0"/>
        </a:spcAft>
        <a:defRPr sz="4400">
          <a:solidFill>
            <a:schemeClr val="tx1"/>
          </a:solidFill>
          <a:latin typeface="Calibri" charset="0"/>
          <a:ea typeface="宋体" pitchFamily="2" charset="-122"/>
        </a:defRPr>
      </a:lvl8pPr>
      <a:lvl9pPr marL="1828800" algn="ctr" rtl="0" fontAlgn="base">
        <a:spcBef>
          <a:spcPct val="0"/>
        </a:spcBef>
        <a:spcAft>
          <a:spcPct val="0"/>
        </a:spcAft>
        <a:defRPr sz="4400">
          <a:solidFill>
            <a:schemeClr val="tx1"/>
          </a:solidFill>
          <a:latin typeface="Calibri" charset="0"/>
          <a:ea typeface="宋体" pitchFamily="2" charset="-122"/>
        </a:defRPr>
      </a:lvl9pPr>
    </p:titleStyle>
    <p:body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dirty="0">
              <a:latin typeface="Arial" panose="020B0604020202090204" pitchFamily="34" charset="0"/>
              <a:ea typeface="宋体" pitchFamily="2" charset="-122"/>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dirty="0">
              <a:latin typeface="Arial" panose="020B0604020202090204" pitchFamily="34" charset="0"/>
              <a:ea typeface="宋体" pitchFamily="2" charset="-122"/>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Arial" panose="020B0604020202090204" pitchFamily="34" charset="0"/>
                <a:ea typeface="宋体" pitchFamily="2" charset="-122"/>
              </a:rPr>
              <a:t>‹#›</a:t>
            </a:fld>
            <a:endParaRPr lang="zh-CN" altLang="en-US" dirty="0">
              <a:latin typeface="Arial" panose="020B0604020202090204" pitchFamily="34"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楷体_GB2312"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楷体_GB2312"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楷体_GB2312"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楷体_GB2312" pitchFamily="49"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楷体_GB2312" pitchFamily="49"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楷体_GB2312" pitchFamily="49"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楷体_GB2312" pitchFamily="49"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楷体_GB2312" pitchFamily="49" charset="-122"/>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1026" name="图片 1"/>
          <p:cNvPicPr>
            <a:picLocks noChangeAspect="1"/>
          </p:cNvPicPr>
          <p:nvPr userDrawn="1"/>
        </p:nvPicPr>
        <p:blipFill>
          <a:blip r:embed="rId14"/>
          <a:stretch>
            <a:fillRect/>
          </a:stretch>
        </p:blipFill>
        <p:spPr>
          <a:xfrm>
            <a:off x="1270000" y="2540000"/>
            <a:ext cx="9144000" cy="68072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5pPr>
      <a:lvl6pPr marL="457200" algn="ctr" rtl="0" fontAlgn="base">
        <a:spcBef>
          <a:spcPct val="0"/>
        </a:spcBef>
        <a:spcAft>
          <a:spcPct val="0"/>
        </a:spcAft>
        <a:defRPr sz="4400">
          <a:solidFill>
            <a:schemeClr val="tx2"/>
          </a:solidFill>
          <a:latin typeface="Arial" panose="020B0604020202090204" pitchFamily="34" charset="0"/>
          <a:ea typeface="宋体" pitchFamily="2" charset="-122"/>
        </a:defRPr>
      </a:lvl6pPr>
      <a:lvl7pPr marL="914400" algn="ctr" rtl="0" fontAlgn="base">
        <a:spcBef>
          <a:spcPct val="0"/>
        </a:spcBef>
        <a:spcAft>
          <a:spcPct val="0"/>
        </a:spcAft>
        <a:defRPr sz="4400">
          <a:solidFill>
            <a:schemeClr val="tx2"/>
          </a:solidFill>
          <a:latin typeface="Arial" panose="020B060402020209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60402020209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604020202090204"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A4F503-60F6-4CC2-9E70-F15F62FD0C45}" type="datetimeFigureOut">
              <a:rPr lang="zh-CN" altLang="en-US" smtClean="0"/>
              <a:t>2021/4/1</a:t>
            </a:fld>
            <a:endParaRPr lang="zh-CN" altLang="en-US"/>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E0E917-2B26-4C24-BADC-626B1D94F10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Lst>
  <mc:AlternateContent xmlns:mc="http://schemas.openxmlformats.org/markup-compatibility/2006" xmlns:p14="http://schemas.microsoft.com/office/powerpoint/2010/main">
    <mc:Choice Requires="p14">
      <p:transition spd="slow" p14:dur="1500" advClick="0" advTm="2000"/>
    </mc:Choice>
    <mc:Fallback xmlns="">
      <p:transition spd="slow" advClick="0" advTm="200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3570" name="标题 493569"/>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493571" name="文本占位符 493570"/>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93572" name="日期占位符 493571"/>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dirty="0">
              <a:latin typeface="Arial" panose="020B0604020202090204" pitchFamily="34" charset="0"/>
            </a:endParaRPr>
          </a:p>
        </p:txBody>
      </p:sp>
      <p:sp>
        <p:nvSpPr>
          <p:cNvPr id="493573" name="页脚占位符 493572"/>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dirty="0">
              <a:latin typeface="Arial" panose="020B0604020202090204" pitchFamily="34" charset="0"/>
            </a:endParaRPr>
          </a:p>
        </p:txBody>
      </p:sp>
      <p:sp>
        <p:nvSpPr>
          <p:cNvPr id="493574" name="灯片编号占位符 493573"/>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5pPr>
      <a:lvl6pPr marL="2286000" lvl="5"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6pPr>
      <a:lvl7pPr marL="2743200" lvl="6"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7pPr>
      <a:lvl8pPr marL="3200400" lvl="7"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8pPr>
      <a:lvl9pPr marL="3657600" lvl="8"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4050" name="组合 514049"/>
          <p:cNvGrpSpPr/>
          <p:nvPr/>
        </p:nvGrpSpPr>
        <p:grpSpPr>
          <a:xfrm>
            <a:off x="0" y="0"/>
            <a:ext cx="7620000" cy="6858000"/>
            <a:chOff x="0" y="0"/>
            <a:chExt cx="4800" cy="4320"/>
          </a:xfrm>
        </p:grpSpPr>
        <p:grpSp>
          <p:nvGrpSpPr>
            <p:cNvPr id="514051" name="组合 514050"/>
            <p:cNvGrpSpPr/>
            <p:nvPr userDrawn="1"/>
          </p:nvGrpSpPr>
          <p:grpSpPr>
            <a:xfrm>
              <a:off x="0" y="0"/>
              <a:ext cx="2016" cy="4320"/>
              <a:chOff x="0" y="0"/>
              <a:chExt cx="2016" cy="4320"/>
            </a:xfrm>
          </p:grpSpPr>
          <p:sp>
            <p:nvSpPr>
              <p:cNvPr id="514052" name="矩形 514051"/>
              <p:cNvSpPr/>
              <p:nvPr userDrawn="1"/>
            </p:nvSpPr>
            <p:spPr>
              <a:xfrm>
                <a:off x="0" y="0"/>
                <a:ext cx="480" cy="4320"/>
              </a:xfrm>
              <a:prstGeom prst="rect">
                <a:avLst/>
              </a:prstGeom>
              <a:solidFill>
                <a:schemeClr val="accent2"/>
              </a:solidFill>
              <a:ln w="9525">
                <a:noFill/>
              </a:ln>
            </p:spPr>
            <p:txBody>
              <a:bodyPr/>
              <a:lstStyle/>
              <a:p>
                <a:endParaRPr lang="zh-CN" altLang="en-US" sz="2800"/>
              </a:p>
            </p:txBody>
          </p:sp>
          <p:sp>
            <p:nvSpPr>
              <p:cNvPr id="514053" name="任意多边形 514052"/>
              <p:cNvSpPr/>
              <p:nvPr userDrawn="1"/>
            </p:nvSpPr>
            <p:spPr>
              <a:xfrm>
                <a:off x="288" y="0"/>
                <a:ext cx="1728" cy="735"/>
              </a:xfrm>
              <a:custGeom>
                <a:avLst/>
                <a:gdLst/>
                <a:ahLst/>
                <a:cxnLst/>
                <a:rect l="0" t="0" r="0" b="0"/>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alpha val="100000"/>
                </a:schemeClr>
              </a:solidFill>
              <a:ln w="9525">
                <a:noFill/>
              </a:ln>
            </p:spPr>
            <p:txBody>
              <a:bodyPr/>
              <a:lstStyle/>
              <a:p>
                <a:endParaRPr lang="zh-CN" altLang="en-US" sz="2800"/>
              </a:p>
            </p:txBody>
          </p:sp>
        </p:grpSp>
        <p:grpSp>
          <p:nvGrpSpPr>
            <p:cNvPr id="514054" name="组合 514053"/>
            <p:cNvGrpSpPr/>
            <p:nvPr/>
          </p:nvGrpSpPr>
          <p:grpSpPr>
            <a:xfrm>
              <a:off x="144" y="1248"/>
              <a:ext cx="4656" cy="201"/>
              <a:chOff x="144" y="1248"/>
              <a:chExt cx="4656" cy="201"/>
            </a:xfrm>
          </p:grpSpPr>
          <p:sp>
            <p:nvSpPr>
              <p:cNvPr id="514055" name="圆角矩形 514054"/>
              <p:cNvSpPr/>
              <p:nvPr/>
            </p:nvSpPr>
            <p:spPr>
              <a:xfrm>
                <a:off x="384" y="1248"/>
                <a:ext cx="4416" cy="200"/>
              </a:xfrm>
              <a:prstGeom prst="roundRect">
                <a:avLst>
                  <a:gd name="adj" fmla="val 0"/>
                </a:avLst>
              </a:prstGeom>
              <a:solidFill>
                <a:schemeClr val="hlink"/>
              </a:solidFill>
              <a:ln w="9525">
                <a:noFill/>
              </a:ln>
            </p:spPr>
            <p:txBody>
              <a:bodyPr/>
              <a:lstStyle/>
              <a:p>
                <a:endParaRPr lang="zh-CN" altLang="en-US" sz="2800"/>
              </a:p>
            </p:txBody>
          </p:sp>
          <p:sp>
            <p:nvSpPr>
              <p:cNvPr id="514056" name="流程图: 延期 514055"/>
              <p:cNvSpPr/>
              <p:nvPr/>
            </p:nvSpPr>
            <p:spPr>
              <a:xfrm flipH="1">
                <a:off x="144" y="1248"/>
                <a:ext cx="248" cy="201"/>
              </a:xfrm>
              <a:prstGeom prst="flowChartDelay">
                <a:avLst/>
              </a:prstGeom>
              <a:solidFill>
                <a:schemeClr val="hlink"/>
              </a:solidFill>
              <a:ln w="9525">
                <a:noFill/>
              </a:ln>
            </p:spPr>
            <p:txBody>
              <a:bodyPr/>
              <a:lstStyle/>
              <a:p>
                <a:endParaRPr lang="zh-CN" altLang="en-US" sz="2800"/>
              </a:p>
            </p:txBody>
          </p:sp>
        </p:grpSp>
      </p:grpSp>
      <p:sp>
        <p:nvSpPr>
          <p:cNvPr id="514057" name="标题 514056"/>
          <p:cNvSpPr>
            <a:spLocks noGrp="1"/>
          </p:cNvSpPr>
          <p:nvPr>
            <p:ph type="title"/>
          </p:nvPr>
        </p:nvSpPr>
        <p:spPr>
          <a:xfrm>
            <a:off x="762000" y="762000"/>
            <a:ext cx="7924800" cy="1143000"/>
          </a:xfrm>
          <a:prstGeom prst="roundRect">
            <a:avLst>
              <a:gd name="adj" fmla="val 21667"/>
            </a:avLst>
          </a:prstGeom>
          <a:noFill/>
          <a:ln w="9525">
            <a:noFill/>
          </a:ln>
        </p:spPr>
        <p:txBody>
          <a:bodyPr anchor="b"/>
          <a:lstStyle/>
          <a:p>
            <a:pPr lvl="0"/>
            <a:r>
              <a:rPr lang="zh-CN" altLang="en-US" dirty="0"/>
              <a:t>单击此处编辑母版标题样式</a:t>
            </a:r>
          </a:p>
        </p:txBody>
      </p:sp>
      <p:sp>
        <p:nvSpPr>
          <p:cNvPr id="514058" name="文本占位符 514057"/>
          <p:cNvSpPr>
            <a:spLocks noGrp="1"/>
          </p:cNvSpPr>
          <p:nvPr>
            <p:ph type="body" idx="1"/>
          </p:nvPr>
        </p:nvSpPr>
        <p:spPr>
          <a:xfrm>
            <a:off x="838200" y="2362200"/>
            <a:ext cx="7693025" cy="3724275"/>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14059" name="日期占位符 514058"/>
          <p:cNvSpPr>
            <a:spLocks noGrp="1"/>
          </p:cNvSpPr>
          <p:nvPr>
            <p:ph type="dt" sz="half" idx="2"/>
          </p:nvPr>
        </p:nvSpPr>
        <p:spPr>
          <a:xfrm>
            <a:off x="2438400" y="6248400"/>
            <a:ext cx="2130425" cy="474663"/>
          </a:xfrm>
          <a:prstGeom prst="rect">
            <a:avLst/>
          </a:prstGeom>
          <a:noFill/>
          <a:ln w="9525">
            <a:noFill/>
          </a:ln>
        </p:spPr>
        <p:txBody>
          <a:bodyPr anchor="b"/>
          <a:lstStyle>
            <a:lvl1pPr algn="r">
              <a:defRPr sz="1400"/>
            </a:lvl1pPr>
          </a:lstStyle>
          <a:p>
            <a:pPr lvl="0">
              <a:buClr>
                <a:schemeClr val="bg1"/>
              </a:buClr>
            </a:pPr>
            <a:endParaRPr lang="zh-CN" altLang="en-US" dirty="0">
              <a:latin typeface="Arial" panose="020B0604020202090204" pitchFamily="34" charset="0"/>
            </a:endParaRPr>
          </a:p>
        </p:txBody>
      </p:sp>
      <p:sp>
        <p:nvSpPr>
          <p:cNvPr id="514060" name="页脚占位符 514059"/>
          <p:cNvSpPr>
            <a:spLocks noGrp="1"/>
          </p:cNvSpPr>
          <p:nvPr>
            <p:ph type="ftr" sz="quarter" idx="3"/>
          </p:nvPr>
        </p:nvSpPr>
        <p:spPr>
          <a:xfrm>
            <a:off x="5791200" y="6248400"/>
            <a:ext cx="2897188" cy="474663"/>
          </a:xfrm>
          <a:prstGeom prst="rect">
            <a:avLst/>
          </a:prstGeom>
          <a:noFill/>
          <a:ln w="9525">
            <a:noFill/>
          </a:ln>
        </p:spPr>
        <p:txBody>
          <a:bodyPr anchor="b"/>
          <a:lstStyle>
            <a:lvl1pPr algn="ctr">
              <a:defRPr sz="1400"/>
            </a:lvl1pPr>
          </a:lstStyle>
          <a:p>
            <a:pPr lvl="0">
              <a:buClr>
                <a:schemeClr val="bg1"/>
              </a:buClr>
            </a:pPr>
            <a:endParaRPr lang="zh-CN" altLang="en-US" dirty="0">
              <a:latin typeface="Arial" panose="020B0604020202090204" pitchFamily="34" charset="0"/>
            </a:endParaRPr>
          </a:p>
        </p:txBody>
      </p:sp>
      <p:sp>
        <p:nvSpPr>
          <p:cNvPr id="514061" name="灯片编号占位符 514060"/>
          <p:cNvSpPr>
            <a:spLocks noGrp="1"/>
          </p:cNvSpPr>
          <p:nvPr>
            <p:ph type="sldNum" sz="quarter" idx="4"/>
          </p:nvPr>
        </p:nvSpPr>
        <p:spPr>
          <a:xfrm>
            <a:off x="84138" y="6242050"/>
            <a:ext cx="587375" cy="488950"/>
          </a:xfrm>
          <a:prstGeom prst="rect">
            <a:avLst/>
          </a:prstGeom>
          <a:noFill/>
          <a:ln w="9525">
            <a:noFill/>
          </a:ln>
        </p:spPr>
        <p:txBody>
          <a:bodyPr anchor="b" anchorCtr="1"/>
          <a:lstStyle>
            <a:lvl1pPr>
              <a:defRPr sz="2600" b="1">
                <a:solidFill>
                  <a:schemeClr val="bg1"/>
                </a:solidFill>
              </a:defRPr>
            </a:lvl1pPr>
          </a:lstStyle>
          <a:p>
            <a:pPr lvl="0">
              <a:buClr>
                <a:schemeClr val="bg1"/>
              </a:buClr>
            </a:pPr>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marL="0" lvl="0" indent="0" algn="l" defTabSz="914400" rtl="0" eaLnBrk="1" fontAlgn="base" latinLnBrk="0" hangingPunct="1">
        <a:lnSpc>
          <a:spcPct val="90000"/>
        </a:lnSpc>
        <a:spcBef>
          <a:spcPct val="0"/>
        </a:spcBef>
        <a:spcAft>
          <a:spcPct val="0"/>
        </a:spcAft>
        <a:buNone/>
        <a:defRPr sz="3600" b="1"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
        <a:defRPr sz="24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0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Char char="–"/>
        <a:defRPr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8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8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8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8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8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5pPr>
      <a:lvl6pPr marL="2286000" lvl="5"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6pPr>
      <a:lvl7pPr marL="2743200" lvl="6"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7pPr>
      <a:lvl8pPr marL="3200400" lvl="7"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8pPr>
      <a:lvl9pPr marL="3657600" lvl="8" indent="0" algn="l" defTabSz="914400" rtl="0" eaLnBrk="1" fontAlgn="base" latinLnBrk="0" hangingPunct="1">
        <a:lnSpc>
          <a:spcPct val="100000"/>
        </a:lnSpc>
        <a:spcBef>
          <a:spcPct val="0"/>
        </a:spcBef>
        <a:spcAft>
          <a:spcPct val="0"/>
        </a:spcAft>
        <a:buNone/>
        <a:defRPr sz="2800" b="0" i="0" u="none" kern="1200" baseline="0">
          <a:solidFill>
            <a:srgbClr val="000000"/>
          </a:solidFill>
          <a:latin typeface="Arial" panose="020B0604020202090204" pitchFamily="34" charset="0"/>
          <a:ea typeface="宋体"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1"/>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dirty="0">
              <a:latin typeface="Arial" panose="020B060402020209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dirty="0">
              <a:latin typeface="Arial" panose="020B060402020209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0482" name="标题 20481"/>
          <p:cNvSpPr>
            <a:spLocks noGrp="1" noRot="1"/>
          </p:cNvSpPr>
          <p:nvPr>
            <p:ph type="title"/>
          </p:nvPr>
        </p:nvSpPr>
        <p:spPr>
          <a:xfrm>
            <a:off x="301625" y="381000"/>
            <a:ext cx="8540750" cy="1143000"/>
          </a:xfrm>
          <a:prstGeom prst="rect">
            <a:avLst/>
          </a:prstGeom>
          <a:noFill/>
          <a:ln w="9525">
            <a:noFill/>
          </a:ln>
        </p:spPr>
        <p:txBody>
          <a:bodyPr anchor="ctr"/>
          <a:lstStyle/>
          <a:p>
            <a:pPr lvl="0"/>
            <a:r>
              <a:rPr lang="zh-CN" altLang="en-US" dirty="0"/>
              <a:t>单击此处编辑母版标题样式</a:t>
            </a:r>
          </a:p>
        </p:txBody>
      </p:sp>
      <p:sp>
        <p:nvSpPr>
          <p:cNvPr id="20483" name="文本占位符 20482"/>
          <p:cNvSpPr>
            <a:spLocks noGrp="1" noRot="1"/>
          </p:cNvSpPr>
          <p:nvPr>
            <p:ph type="body" idx="1"/>
          </p:nvPr>
        </p:nvSpPr>
        <p:spPr>
          <a:xfrm>
            <a:off x="301625" y="1752600"/>
            <a:ext cx="8540750" cy="4270375"/>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0484" name="日期占位符 20483"/>
          <p:cNvSpPr>
            <a:spLocks noGrp="1"/>
          </p:cNvSpPr>
          <p:nvPr>
            <p:ph type="dt" sz="half" idx="2"/>
          </p:nvPr>
        </p:nvSpPr>
        <p:spPr>
          <a:xfrm>
            <a:off x="301625" y="6172200"/>
            <a:ext cx="2289175" cy="476250"/>
          </a:xfrm>
          <a:prstGeom prst="rect">
            <a:avLst/>
          </a:prstGeom>
          <a:noFill/>
          <a:ln w="9525">
            <a:noFill/>
          </a:ln>
        </p:spPr>
        <p:txBody>
          <a:bodyPr/>
          <a:lstStyle>
            <a:lvl1pPr>
              <a:defRPr sz="1400"/>
            </a:lvl1pPr>
          </a:lstStyle>
          <a:p>
            <a:pPr lvl="0"/>
            <a:endParaRPr lang="zh-CN" altLang="en-US" dirty="0">
              <a:latin typeface="Arial" panose="020B0604020202090204" pitchFamily="34" charset="0"/>
            </a:endParaRPr>
          </a:p>
        </p:txBody>
      </p:sp>
      <p:sp>
        <p:nvSpPr>
          <p:cNvPr id="20485" name="页脚占位符 20484"/>
          <p:cNvSpPr>
            <a:spLocks noGrp="1"/>
          </p:cNvSpPr>
          <p:nvPr>
            <p:ph type="ftr" sz="quarter" idx="3"/>
          </p:nvPr>
        </p:nvSpPr>
        <p:spPr>
          <a:xfrm>
            <a:off x="3124200" y="6172200"/>
            <a:ext cx="2895600" cy="476250"/>
          </a:xfrm>
          <a:prstGeom prst="rect">
            <a:avLst/>
          </a:prstGeom>
          <a:noFill/>
          <a:ln w="9525">
            <a:noFill/>
          </a:ln>
        </p:spPr>
        <p:txBody>
          <a:bodyPr/>
          <a:lstStyle>
            <a:lvl1pPr algn="ctr">
              <a:defRPr sz="1400"/>
            </a:lvl1pPr>
          </a:lstStyle>
          <a:p>
            <a:pPr lvl="0"/>
            <a:endParaRPr lang="zh-CN" altLang="en-US" dirty="0">
              <a:latin typeface="Arial" panose="020B0604020202090204" pitchFamily="34" charset="0"/>
            </a:endParaRPr>
          </a:p>
        </p:txBody>
      </p:sp>
      <p:sp>
        <p:nvSpPr>
          <p:cNvPr id="20486" name="灯片编号占位符 20485"/>
          <p:cNvSpPr>
            <a:spLocks noGrp="1"/>
          </p:cNvSpPr>
          <p:nvPr>
            <p:ph type="sldNum" sz="quarter" idx="4"/>
          </p:nvPr>
        </p:nvSpPr>
        <p:spPr>
          <a:xfrm>
            <a:off x="6553200" y="6172200"/>
            <a:ext cx="2289175" cy="476250"/>
          </a:xfrm>
          <a:prstGeom prst="rect">
            <a:avLst/>
          </a:prstGeom>
          <a:noFill/>
          <a:ln w="9525">
            <a:noFill/>
          </a:ln>
        </p:spPr>
        <p:txBody>
          <a:bodyPr/>
          <a:lstStyle>
            <a:lvl1pPr algn="r">
              <a:defRPr sz="1400"/>
            </a:lvl1p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slow">
    <p:fade/>
  </p:transition>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DD553B"/>
        </a:solidFill>
        <a:effectLst/>
      </p:bgPr>
    </p:bg>
    <p:spTree>
      <p:nvGrpSpPr>
        <p:cNvPr id="1" name=""/>
        <p:cNvGrpSpPr/>
        <p:nvPr/>
      </p:nvGrpSpPr>
      <p:grpSpPr>
        <a:xfrm>
          <a:off x="0" y="0"/>
          <a:ext cx="0" cy="0"/>
          <a:chOff x="0" y="0"/>
          <a:chExt cx="0" cy="0"/>
        </a:xfrm>
      </p:grpSpPr>
      <p:pic>
        <p:nvPicPr>
          <p:cNvPr id="46082" name="图片 46081" descr="河山图标"/>
          <p:cNvPicPr>
            <a:picLocks noChangeAspect="1"/>
          </p:cNvPicPr>
          <p:nvPr/>
        </p:nvPicPr>
        <p:blipFill>
          <a:blip r:embed="rId13"/>
          <a:stretch>
            <a:fillRect/>
          </a:stretch>
        </p:blipFill>
        <p:spPr>
          <a:xfrm>
            <a:off x="0" y="6477000"/>
            <a:ext cx="3009900" cy="381000"/>
          </a:xfrm>
          <a:prstGeom prst="rect">
            <a:avLst/>
          </a:prstGeom>
          <a:noFill/>
          <a:ln w="9525">
            <a:noFill/>
          </a:ln>
        </p:spPr>
      </p:pic>
      <p:pic>
        <p:nvPicPr>
          <p:cNvPr id="46083" name="图片 46082" descr="lonely_cowboy_bottom"/>
          <p:cNvPicPr>
            <a:picLocks noChangeAspect="1"/>
          </p:cNvPicPr>
          <p:nvPr/>
        </p:nvPicPr>
        <p:blipFill>
          <a:blip r:embed="rId14"/>
          <a:stretch>
            <a:fillRect/>
          </a:stretch>
        </p:blipFill>
        <p:spPr>
          <a:xfrm>
            <a:off x="0" y="4622800"/>
            <a:ext cx="5067300" cy="2235200"/>
          </a:xfrm>
          <a:prstGeom prst="rect">
            <a:avLst/>
          </a:prstGeom>
          <a:noFill/>
          <a:ln w="9525">
            <a:noFill/>
          </a:ln>
        </p:spPr>
      </p:pic>
      <p:pic>
        <p:nvPicPr>
          <p:cNvPr id="46084" name="图片 46083" descr="lonely_cowboy_bottomback"/>
          <p:cNvPicPr>
            <a:picLocks noChangeAspect="1"/>
          </p:cNvPicPr>
          <p:nvPr/>
        </p:nvPicPr>
        <p:blipFill>
          <a:blip r:embed="rId15"/>
          <a:stretch>
            <a:fillRect/>
          </a:stretch>
        </p:blipFill>
        <p:spPr>
          <a:xfrm>
            <a:off x="5029200" y="4648200"/>
            <a:ext cx="4114800" cy="2209800"/>
          </a:xfrm>
          <a:prstGeom prst="rect">
            <a:avLst/>
          </a:prstGeom>
          <a:noFill/>
          <a:ln w="9525">
            <a:noFill/>
          </a:ln>
        </p:spPr>
      </p:pic>
      <p:sp>
        <p:nvSpPr>
          <p:cNvPr id="46085" name="标题 46084"/>
          <p:cNvSpPr>
            <a:spLocks noGrp="1"/>
          </p:cNvSpPr>
          <p:nvPr>
            <p:ph type="title"/>
          </p:nvPr>
        </p:nvSpPr>
        <p:spPr>
          <a:xfrm>
            <a:off x="685800" y="609600"/>
            <a:ext cx="7772400" cy="1143000"/>
          </a:xfrm>
          <a:prstGeom prst="rect">
            <a:avLst/>
          </a:prstGeom>
          <a:noFill/>
          <a:ln w="9525">
            <a:noFill/>
          </a:ln>
        </p:spPr>
        <p:txBody>
          <a:bodyPr anchor="ctr"/>
          <a:lstStyle/>
          <a:p>
            <a:pPr lvl="0"/>
            <a:r>
              <a:rPr lang="zh-CN" altLang="en-US" dirty="0"/>
              <a:t>单击此处编辑母版标题样式</a:t>
            </a:r>
          </a:p>
        </p:txBody>
      </p:sp>
      <p:sp>
        <p:nvSpPr>
          <p:cNvPr id="46086" name="文本占位符 46085"/>
          <p:cNvSpPr>
            <a:spLocks noGrp="1"/>
          </p:cNvSpPr>
          <p:nvPr>
            <p:ph type="body" idx="1"/>
          </p:nvPr>
        </p:nvSpPr>
        <p:spPr>
          <a:xfrm>
            <a:off x="914400" y="1981200"/>
            <a:ext cx="7772400" cy="4114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6087" name="日期占位符 46086"/>
          <p:cNvSpPr>
            <a:spLocks noGrp="1"/>
          </p:cNvSpPr>
          <p:nvPr>
            <p:ph type="dt" sz="half" idx="2"/>
          </p:nvPr>
        </p:nvSpPr>
        <p:spPr>
          <a:xfrm>
            <a:off x="685800" y="6248400"/>
            <a:ext cx="1905000" cy="457200"/>
          </a:xfrm>
          <a:prstGeom prst="rect">
            <a:avLst/>
          </a:prstGeom>
          <a:noFill/>
          <a:ln w="9525">
            <a:noFill/>
          </a:ln>
        </p:spPr>
        <p:txBody>
          <a:bodyPr/>
          <a:lstStyle>
            <a:lvl1pPr>
              <a:defRPr sz="1400">
                <a:latin typeface="Times New Roman" panose="02020503050405090304" pitchFamily="18" charset="0"/>
              </a:defRPr>
            </a:lvl1pPr>
          </a:lstStyle>
          <a:p>
            <a:pPr lvl="0">
              <a:buClr>
                <a:schemeClr val="bg1"/>
              </a:buClr>
            </a:pPr>
            <a:endParaRPr lang="zh-CN" altLang="en-US" dirty="0">
              <a:latin typeface="Arial" panose="020B0604020202090204" pitchFamily="34" charset="0"/>
            </a:endParaRPr>
          </a:p>
        </p:txBody>
      </p:sp>
      <p:sp>
        <p:nvSpPr>
          <p:cNvPr id="46088" name="页脚占位符 46087"/>
          <p:cNvSpPr>
            <a:spLocks noGrp="1"/>
          </p:cNvSpPr>
          <p:nvPr>
            <p:ph type="ftr" sz="quarter" idx="3"/>
          </p:nvPr>
        </p:nvSpPr>
        <p:spPr>
          <a:xfrm>
            <a:off x="3124200" y="6248400"/>
            <a:ext cx="2895600" cy="457200"/>
          </a:xfrm>
          <a:prstGeom prst="rect">
            <a:avLst/>
          </a:prstGeom>
          <a:noFill/>
          <a:ln w="9525">
            <a:noFill/>
          </a:ln>
        </p:spPr>
        <p:txBody>
          <a:bodyPr/>
          <a:lstStyle>
            <a:lvl1pPr algn="ctr">
              <a:defRPr sz="1400">
                <a:latin typeface="Times New Roman" panose="02020503050405090304" pitchFamily="18" charset="0"/>
              </a:defRPr>
            </a:lvl1pPr>
          </a:lstStyle>
          <a:p>
            <a:pPr lvl="0">
              <a:buClr>
                <a:schemeClr val="bg1"/>
              </a:buClr>
            </a:pPr>
            <a:endParaRPr lang="zh-CN" altLang="en-US" dirty="0"/>
          </a:p>
        </p:txBody>
      </p:sp>
      <p:sp>
        <p:nvSpPr>
          <p:cNvPr id="46089" name="灯片编号占位符 46088"/>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atin typeface="Times New Roman" panose="02020503050405090304" pitchFamily="18" charset="0"/>
              </a:defRPr>
            </a:lvl1p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spd="slow">
    <p:fade/>
  </p:transition>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8434" name="标题 18433"/>
          <p:cNvSpPr>
            <a:spLocks noGrp="1"/>
          </p:cNvSpPr>
          <p:nvPr>
            <p:ph type="title"/>
          </p:nvPr>
        </p:nvSpPr>
        <p:spPr>
          <a:xfrm>
            <a:off x="685800" y="609600"/>
            <a:ext cx="4876800" cy="762000"/>
          </a:xfrm>
          <a:prstGeom prst="rect">
            <a:avLst/>
          </a:prstGeom>
          <a:noFill/>
          <a:ln w="9525">
            <a:noFill/>
          </a:ln>
        </p:spPr>
        <p:txBody>
          <a:bodyPr anchor="ctr"/>
          <a:lstStyle/>
          <a:p>
            <a:pPr lvl="0"/>
            <a:r>
              <a:rPr lang="en-US" altLang="zh-CN" dirty="0"/>
              <a:t>Master title style</a:t>
            </a:r>
          </a:p>
        </p:txBody>
      </p:sp>
      <p:sp>
        <p:nvSpPr>
          <p:cNvPr id="18435" name="文本占位符 18434"/>
          <p:cNvSpPr>
            <a:spLocks noGrp="1"/>
          </p:cNvSpPr>
          <p:nvPr>
            <p:ph type="body" idx="1"/>
          </p:nvPr>
        </p:nvSpPr>
        <p:spPr>
          <a:xfrm>
            <a:off x="685800" y="1524000"/>
            <a:ext cx="7772400" cy="4572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8436" name="日期占位符 18435"/>
          <p:cNvSpPr>
            <a:spLocks noGrp="1"/>
          </p:cNvSpPr>
          <p:nvPr>
            <p:ph type="dt" sz="half" idx="2"/>
          </p:nvPr>
        </p:nvSpPr>
        <p:spPr>
          <a:xfrm>
            <a:off x="685800" y="6248400"/>
            <a:ext cx="1905000" cy="457200"/>
          </a:xfrm>
          <a:prstGeom prst="rect">
            <a:avLst/>
          </a:prstGeom>
          <a:noFill/>
          <a:ln w="9525">
            <a:noFill/>
          </a:ln>
        </p:spPr>
        <p:txBody>
          <a:bodyPr/>
          <a:lstStyle>
            <a:lvl1pPr>
              <a:defRPr sz="1400">
                <a:latin typeface="Times New Roman" panose="02020503050405090304" pitchFamily="18" charset="0"/>
              </a:defRPr>
            </a:lvl1pPr>
          </a:lstStyle>
          <a:p>
            <a:pPr lvl="0">
              <a:buClr>
                <a:schemeClr val="bg1"/>
              </a:buClr>
            </a:pPr>
            <a:endParaRPr lang="zh-CN" altLang="en-US" dirty="0">
              <a:latin typeface="Arial" panose="020B0604020202090204" pitchFamily="34" charset="0"/>
            </a:endParaRPr>
          </a:p>
        </p:txBody>
      </p:sp>
      <p:sp>
        <p:nvSpPr>
          <p:cNvPr id="18437" name="页脚占位符 18436"/>
          <p:cNvSpPr>
            <a:spLocks noGrp="1"/>
          </p:cNvSpPr>
          <p:nvPr>
            <p:ph type="ftr" sz="quarter" idx="3"/>
          </p:nvPr>
        </p:nvSpPr>
        <p:spPr>
          <a:xfrm>
            <a:off x="3124200" y="6248400"/>
            <a:ext cx="2895600" cy="457200"/>
          </a:xfrm>
          <a:prstGeom prst="rect">
            <a:avLst/>
          </a:prstGeom>
          <a:noFill/>
          <a:ln w="9525">
            <a:noFill/>
          </a:ln>
        </p:spPr>
        <p:txBody>
          <a:bodyPr/>
          <a:lstStyle>
            <a:lvl1pPr algn="ctr">
              <a:defRPr sz="1400">
                <a:latin typeface="Times New Roman" panose="02020503050405090304" pitchFamily="18" charset="0"/>
              </a:defRPr>
            </a:lvl1pPr>
          </a:lstStyle>
          <a:p>
            <a:pPr lvl="0">
              <a:buClr>
                <a:schemeClr val="bg1"/>
              </a:buClr>
            </a:pPr>
            <a:endParaRPr lang="zh-CN" altLang="en-US" dirty="0"/>
          </a:p>
        </p:txBody>
      </p:sp>
      <p:sp>
        <p:nvSpPr>
          <p:cNvPr id="18438" name="灯片编号占位符 18437"/>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atin typeface="Times New Roman" panose="02020503050405090304" pitchFamily="18" charset="0"/>
              </a:defRPr>
            </a:lvl1pPr>
          </a:lstStyle>
          <a:p>
            <a:pPr lvl="0">
              <a:buClr>
                <a:schemeClr val="bg1"/>
              </a:buClr>
            </a:pPr>
            <a:fld id="{9A0DB2DC-4C9A-4742-B13C-FB6460FD3503}" type="slidenum">
              <a:rPr lang="zh-CN" altLang="en-US" dirty="0"/>
              <a:t>‹#›</a:t>
            </a:fld>
            <a:endParaRPr lang="zh-CN" altLang="en-US" dirty="0">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dirty="0">
              <a:latin typeface="Arial" panose="020B060402020209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dirty="0">
              <a:latin typeface="Arial" panose="020B060402020209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Arial" panose="020B0604020202090204" pitchFamily="34" charset="0"/>
              </a:rPr>
              <a:t>‹#›</a:t>
            </a:fld>
            <a:endParaRPr lang="zh-CN" altLang="en-US" dirty="0">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61.xml"/></Relationships>
</file>

<file path=ppt/slides/_rels/slide10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01.xml"/></Relationships>
</file>

<file path=ppt/slides/_rels/slide10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01.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00.xml"/><Relationship Id="rId2" Type="http://schemas.openxmlformats.org/officeDocument/2006/relationships/audio" Target="file:///E:\&#12298;&#22823;&#23398;&#35821;&#25991;&#12299;&#22810;&#23186;&#20307;&#35838;&#20214;2007\&#20843;&#12289;&#25925;&#22253;&#24773;&#28145;\58.&#21548;&#21548;&#37027;&#20919;&#38632;\58.MP3" TargetMode="External"/><Relationship Id="rId1" Type="http://schemas.microsoft.com/office/2007/relationships/media" Target="file:///E:\&#12298;&#22823;&#23398;&#35821;&#25991;&#12299;&#22810;&#23186;&#20307;&#35838;&#20214;2007\&#20843;&#12289;&#25925;&#22253;&#24773;&#28145;\58.&#21548;&#21548;&#37027;&#20919;&#38632;\58.MP3" TargetMode="External"/><Relationship Id="rId5" Type="http://schemas.openxmlformats.org/officeDocument/2006/relationships/image" Target="../media/image28.png"/><Relationship Id="rId4" Type="http://schemas.openxmlformats.org/officeDocument/2006/relationships/image" Target="../media/image73.jpeg"/></Relationships>
</file>

<file path=ppt/slides/_rels/slide104.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101.xml"/></Relationships>
</file>

<file path=ppt/slides/_rels/slide105.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101.xml"/></Relationships>
</file>

<file path=ppt/slides/_rels/slide106.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74.jpeg"/><Relationship Id="rId1" Type="http://schemas.openxmlformats.org/officeDocument/2006/relationships/slideLayout" Target="../slideLayouts/slideLayout101.xml"/></Relationships>
</file>

<file path=ppt/slides/_rels/slide107.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101.xml"/></Relationships>
</file>

<file path=ppt/slides/_rels/slide108.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slideLayout" Target="../slideLayouts/slideLayout111.xml"/><Relationship Id="rId7" Type="http://schemas.openxmlformats.org/officeDocument/2006/relationships/slide" Target="slide64.xml"/><Relationship Id="rId2" Type="http://schemas.openxmlformats.org/officeDocument/2006/relationships/audio" Target="file:///E:\&#12298;&#22823;&#23398;&#35821;&#25991;&#12299;&#22810;&#23186;&#20307;&#35838;&#20214;2007\&#21313;&#12289;&#20851;&#29233;&#29983;&#21629;\74.&#19968;&#28404;&#27700;&#21487;&#20197;&#27963;&#22810;&#20037;\74.MP3" TargetMode="External"/><Relationship Id="rId1" Type="http://schemas.microsoft.com/office/2007/relationships/media" Target="file:///E:\&#12298;&#22823;&#23398;&#35821;&#25991;&#12299;&#22810;&#23186;&#20307;&#35838;&#20214;2007\&#21313;&#12289;&#20851;&#29233;&#29983;&#21629;\74.&#19968;&#28404;&#27700;&#21487;&#20197;&#27963;&#22810;&#20037;\74.MP3" TargetMode="External"/><Relationship Id="rId6" Type="http://schemas.openxmlformats.org/officeDocument/2006/relationships/slide" Target="slide63.xml"/><Relationship Id="rId11" Type="http://schemas.openxmlformats.org/officeDocument/2006/relationships/image" Target="../media/image28.png"/><Relationship Id="rId5" Type="http://schemas.openxmlformats.org/officeDocument/2006/relationships/slide" Target="slide62.xml"/><Relationship Id="rId10" Type="http://schemas.openxmlformats.org/officeDocument/2006/relationships/hyperlink" Target="&#19968;&#28404;&#27700;&#21487;&#20197;&#27963;&#22810;&#20037;.mp3" TargetMode="External"/><Relationship Id="rId4" Type="http://schemas.openxmlformats.org/officeDocument/2006/relationships/image" Target="../media/image75.png"/><Relationship Id="rId9" Type="http://schemas.openxmlformats.org/officeDocument/2006/relationships/slide" Target="slide66.xml"/></Relationships>
</file>

<file path=ppt/slides/_rels/slide109.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76.jpeg"/><Relationship Id="rId1" Type="http://schemas.openxmlformats.org/officeDocument/2006/relationships/slideLayout" Target="../slideLayouts/slideLayout1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110.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77.jpeg"/><Relationship Id="rId1" Type="http://schemas.openxmlformats.org/officeDocument/2006/relationships/slideLayout" Target="../slideLayouts/slideLayout112.xml"/></Relationships>
</file>

<file path=ppt/slides/_rels/slide111.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77.jpeg"/><Relationship Id="rId1" Type="http://schemas.openxmlformats.org/officeDocument/2006/relationships/slideLayout" Target="../slideLayouts/slideLayout112.xml"/></Relationships>
</file>

<file path=ppt/slides/_rels/slide112.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77.jpeg"/><Relationship Id="rId1" Type="http://schemas.openxmlformats.org/officeDocument/2006/relationships/slideLayout" Target="../slideLayouts/slideLayout112.xml"/></Relationships>
</file>

<file path=ppt/slides/_rels/slide113.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slideLayout" Target="../slideLayouts/slideLayout204.xml"/><Relationship Id="rId7" Type="http://schemas.openxmlformats.org/officeDocument/2006/relationships/slide" Target="slide4.xml"/><Relationship Id="rId2" Type="http://schemas.openxmlformats.org/officeDocument/2006/relationships/audio" Target="file:///E:\&#12298;&#22823;&#23398;&#35821;&#25991;&#12299;&#22810;&#23186;&#20307;&#35838;&#20214;2007\&#20116;&#12289;&#20912;&#38634;&#32925;&#32966;\35.&#25315;&#40614;&#31319;\35.mp3" TargetMode="External"/><Relationship Id="rId1" Type="http://schemas.microsoft.com/office/2007/relationships/media" Target="file:///E:\&#12298;&#22823;&#23398;&#35821;&#25991;&#12299;&#22810;&#23186;&#20307;&#35838;&#20214;2007\&#20116;&#12289;&#20912;&#38634;&#32925;&#32966;\35.&#25315;&#40614;&#31319;\35.mp3" TargetMode="External"/><Relationship Id="rId6" Type="http://schemas.openxmlformats.org/officeDocument/2006/relationships/slide" Target="slide3.xml"/><Relationship Id="rId5" Type="http://schemas.openxmlformats.org/officeDocument/2006/relationships/slide" Target="slide2.xml"/><Relationship Id="rId10" Type="http://schemas.openxmlformats.org/officeDocument/2006/relationships/image" Target="../media/image28.png"/><Relationship Id="rId4" Type="http://schemas.openxmlformats.org/officeDocument/2006/relationships/image" Target="../media/image78.png"/><Relationship Id="rId9" Type="http://schemas.openxmlformats.org/officeDocument/2006/relationships/hyperlink" Target="&#25315;&#40614;&#31319;&#26391;&#35835;.pps" TargetMode="External"/></Relationships>
</file>

<file path=ppt/slides/_rels/slide1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04.xml"/></Relationships>
</file>

<file path=ppt/slides/_rels/slide11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04.xml"/></Relationships>
</file>

<file path=ppt/slides/_rels/slide11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0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89.xml"/><Relationship Id="rId2" Type="http://schemas.openxmlformats.org/officeDocument/2006/relationships/audio" Target="file:///E:\&#12298;&#22823;&#23398;&#35821;&#25991;&#12299;&#22810;&#23186;&#20307;&#35838;&#20214;2007\&#21313;&#20108;&#12289;&#35799;&#24847;&#20154;&#29983;\87.&#24930;&#24930;&#36208;&#65292;&#27427;&#36175;&#21834;\87.mp3" TargetMode="External"/><Relationship Id="rId1" Type="http://schemas.microsoft.com/office/2007/relationships/media" Target="file:///E:\&#12298;&#22823;&#23398;&#35821;&#25991;&#12299;&#22810;&#23186;&#20307;&#35838;&#20214;2007\&#21313;&#20108;&#12289;&#35799;&#24847;&#20154;&#29983;\87.&#24930;&#24930;&#36208;&#65292;&#27427;&#36175;&#21834;\87.mp3" TargetMode="External"/><Relationship Id="rId5" Type="http://schemas.openxmlformats.org/officeDocument/2006/relationships/image" Target="../media/image28.png"/><Relationship Id="rId4" Type="http://schemas.openxmlformats.org/officeDocument/2006/relationships/image" Target="../media/image79.jpeg"/></Relationships>
</file>

<file path=ppt/slides/_rels/slide119.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80.png"/><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61.xml"/></Relationships>
</file>

<file path=ppt/slides/_rels/slide120.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80.png"/><Relationship Id="rId1" Type="http://schemas.openxmlformats.org/officeDocument/2006/relationships/slideLayout" Target="../slideLayouts/slideLayout90.xml"/></Relationships>
</file>

<file path=ppt/slides/_rels/slide121.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80.png"/><Relationship Id="rId1" Type="http://schemas.openxmlformats.org/officeDocument/2006/relationships/slideLayout" Target="../slideLayouts/slideLayout90.xml"/></Relationships>
</file>

<file path=ppt/slides/_rels/slide122.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80.png"/><Relationship Id="rId1" Type="http://schemas.openxmlformats.org/officeDocument/2006/relationships/slideLayout" Target="../slideLayouts/slideLayout90.xml"/></Relationships>
</file>

<file path=ppt/slides/_rels/slide123.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80.png"/><Relationship Id="rId1" Type="http://schemas.openxmlformats.org/officeDocument/2006/relationships/slideLayout" Target="../slideLayouts/slideLayout90.xml"/></Relationships>
</file>

<file path=ppt/slides/_rels/slide124.xml.rels><?xml version="1.0" encoding="UTF-8" standalone="yes"?>
<Relationships xmlns="http://schemas.openxmlformats.org/package/2006/relationships"><Relationship Id="rId8" Type="http://schemas.openxmlformats.org/officeDocument/2006/relationships/slide" Target="slide66.xml"/><Relationship Id="rId3" Type="http://schemas.openxmlformats.org/officeDocument/2006/relationships/slideLayout" Target="../slideLayouts/slideLayout89.xml"/><Relationship Id="rId7" Type="http://schemas.openxmlformats.org/officeDocument/2006/relationships/slide" Target="slide67.xml"/><Relationship Id="rId12" Type="http://schemas.openxmlformats.org/officeDocument/2006/relationships/image" Target="../media/image28.png"/><Relationship Id="rId2" Type="http://schemas.openxmlformats.org/officeDocument/2006/relationships/audio" Target="file:///E:\&#12298;&#22823;&#23398;&#35821;&#25991;&#12299;&#22810;&#23186;&#20307;&#35838;&#20214;2007\&#20843;&#12289;&#25925;&#22253;&#24773;&#28145;\59.&#26790;&#22238;&#25925;&#22253;\59.mp3" TargetMode="External"/><Relationship Id="rId1" Type="http://schemas.microsoft.com/office/2007/relationships/media" Target="file:///E:\&#12298;&#22823;&#23398;&#35821;&#25991;&#12299;&#22810;&#23186;&#20307;&#35838;&#20214;2007\&#20843;&#12289;&#25925;&#22253;&#24773;&#28145;\59.&#26790;&#22238;&#25925;&#22253;\59.mp3" TargetMode="External"/><Relationship Id="rId6" Type="http://schemas.openxmlformats.org/officeDocument/2006/relationships/slide" Target="slide68.xml"/><Relationship Id="rId11" Type="http://schemas.openxmlformats.org/officeDocument/2006/relationships/slide" Target="slide63.xml"/><Relationship Id="rId5" Type="http://schemas.openxmlformats.org/officeDocument/2006/relationships/slide" Target="slide62.xml"/><Relationship Id="rId10" Type="http://schemas.openxmlformats.org/officeDocument/2006/relationships/slide" Target="slide64.xml"/><Relationship Id="rId4" Type="http://schemas.openxmlformats.org/officeDocument/2006/relationships/image" Target="../media/image81.jpeg"/><Relationship Id="rId9" Type="http://schemas.openxmlformats.org/officeDocument/2006/relationships/slide" Target="slide65.xml"/></Relationships>
</file>

<file path=ppt/slides/_rels/slide1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 Target="slide62.xml"/><Relationship Id="rId1" Type="http://schemas.openxmlformats.org/officeDocument/2006/relationships/slideLayout" Target="../slideLayouts/slideLayout90.xml"/></Relationships>
</file>

<file path=ppt/slides/_rels/slide126.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83.png"/><Relationship Id="rId1" Type="http://schemas.openxmlformats.org/officeDocument/2006/relationships/slideLayout" Target="../slideLayouts/slideLayout90.xml"/></Relationships>
</file>

<file path=ppt/slides/_rels/slide127.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84.png"/><Relationship Id="rId1" Type="http://schemas.openxmlformats.org/officeDocument/2006/relationships/slideLayout" Target="../slideLayouts/slideLayout90.xml"/></Relationships>
</file>

<file path=ppt/slides/_rels/slide128.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84.png"/><Relationship Id="rId1" Type="http://schemas.openxmlformats.org/officeDocument/2006/relationships/slideLayout" Target="../slideLayouts/slideLayout90.xml"/></Relationships>
</file>

<file path=ppt/slides/_rels/slide129.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84.png"/><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130.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84.png"/><Relationship Id="rId1" Type="http://schemas.openxmlformats.org/officeDocument/2006/relationships/slideLayout" Target="../slideLayouts/slideLayout90.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122.xml"/><Relationship Id="rId2" Type="http://schemas.openxmlformats.org/officeDocument/2006/relationships/audio" Target="file:///E:\&#12298;&#22823;&#23398;&#35821;&#25991;&#12299;&#22810;&#23186;&#20307;&#35838;&#20214;2007\&#21313;&#12289;&#20851;&#29233;&#29983;&#21629;\73.&#25105;&#19982;&#22320;&#22363;\73.mp3" TargetMode="External"/><Relationship Id="rId1" Type="http://schemas.microsoft.com/office/2007/relationships/media" Target="file:///E:\&#12298;&#22823;&#23398;&#35821;&#25991;&#12299;&#22810;&#23186;&#20307;&#35838;&#20214;2007\&#21313;&#12289;&#20851;&#29233;&#29983;&#21629;\73.&#25105;&#19982;&#22320;&#22363;\73.mp3" TargetMode="External"/><Relationship Id="rId5" Type="http://schemas.openxmlformats.org/officeDocument/2006/relationships/image" Target="../media/image28.png"/><Relationship Id="rId4" Type="http://schemas.openxmlformats.org/officeDocument/2006/relationships/image" Target="../media/image85.png"/></Relationships>
</file>

<file path=ppt/slides/_rels/slide132.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86.jpeg"/><Relationship Id="rId1" Type="http://schemas.openxmlformats.org/officeDocument/2006/relationships/slideLayout" Target="../slideLayouts/slideLayout123.xml"/></Relationships>
</file>

<file path=ppt/slides/_rels/slide133.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87.png"/><Relationship Id="rId1" Type="http://schemas.openxmlformats.org/officeDocument/2006/relationships/slideLayout" Target="../slideLayouts/slideLayout134.xml"/></Relationships>
</file>

<file path=ppt/slides/_rels/slide1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oleObject" Target="../embeddings/oleObject3.bin"/><Relationship Id="rId1" Type="http://schemas.openxmlformats.org/officeDocument/2006/relationships/slideLayout" Target="../slideLayouts/slideLayout134.xml"/><Relationship Id="rId4" Type="http://schemas.openxmlformats.org/officeDocument/2006/relationships/slide" Target="slide62.xml"/></Relationships>
</file>

<file path=ppt/slides/_rels/slide135.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Layout" Target="../slideLayouts/slideLayout89.xml"/><Relationship Id="rId7" Type="http://schemas.openxmlformats.org/officeDocument/2006/relationships/slide" Target="slide5.xml"/><Relationship Id="rId2" Type="http://schemas.openxmlformats.org/officeDocument/2006/relationships/audio" Target="file:///E:\&#12298;&#22823;&#23398;&#35821;&#25991;&#12299;&#22810;&#23186;&#20307;&#35838;&#20214;2007\&#22235;&#12289;&#28009;&#28982;&#27491;&#27668;\29.&#25105;&#26377;&#19968;&#20010;&#26790;&#24819;\29.mp3" TargetMode="External"/><Relationship Id="rId1" Type="http://schemas.microsoft.com/office/2007/relationships/media" Target="file:///E:\&#12298;&#22823;&#23398;&#35821;&#25991;&#12299;&#22810;&#23186;&#20307;&#35838;&#20214;2007\&#22235;&#12289;&#28009;&#28982;&#27491;&#27668;\29.&#25105;&#26377;&#19968;&#20010;&#26790;&#24819;\29.mp3" TargetMode="External"/><Relationship Id="rId6" Type="http://schemas.openxmlformats.org/officeDocument/2006/relationships/slide" Target="slide20.xml"/><Relationship Id="rId11" Type="http://schemas.openxmlformats.org/officeDocument/2006/relationships/image" Target="../media/image28.png"/><Relationship Id="rId5" Type="http://schemas.openxmlformats.org/officeDocument/2006/relationships/hyperlink" Target="&#25105;&#26377;&#19968;&#20010;&#26790;&#24819;.mp3" TargetMode="External"/><Relationship Id="rId10" Type="http://schemas.openxmlformats.org/officeDocument/2006/relationships/image" Target="../media/image89.png"/><Relationship Id="rId4" Type="http://schemas.openxmlformats.org/officeDocument/2006/relationships/slide" Target="slide2.xml"/><Relationship Id="rId9" Type="http://schemas.openxmlformats.org/officeDocument/2006/relationships/slide" Target="slide3.xml"/></Relationships>
</file>

<file path=ppt/slides/_rels/slide13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slide" Target="slide2.xml"/><Relationship Id="rId1" Type="http://schemas.openxmlformats.org/officeDocument/2006/relationships/slideLayout" Target="../slideLayouts/slideLayout94.xml"/></Relationships>
</file>

<file path=ppt/slides/_rels/slide13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95.xml"/></Relationships>
</file>

<file path=ppt/slides/_rels/slide13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90.xml"/></Relationships>
</file>

<file path=ppt/slides/_rels/slide13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14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49.xml"/><Relationship Id="rId7" Type="http://schemas.openxmlformats.org/officeDocument/2006/relationships/image" Target="../media/image93.jpeg"/><Relationship Id="rId2" Type="http://schemas.openxmlformats.org/officeDocument/2006/relationships/audio" Target="file:///E:\&#12298;&#22823;&#23398;&#35821;&#25991;&#12299;&#22810;&#23186;&#20307;&#35838;&#20214;2007\&#20108;&#12289;&#21644;&#32780;&#19981;&#21516;\15.&#20687;&#23665;&#37027;&#26679;&#24605;&#32771;\15.mp3" TargetMode="External"/><Relationship Id="rId1" Type="http://schemas.microsoft.com/office/2007/relationships/media" Target="file:///E:\&#12298;&#22823;&#23398;&#35821;&#25991;&#12299;&#22810;&#23186;&#20307;&#35838;&#20214;2007\&#20108;&#12289;&#21644;&#32780;&#19981;&#21516;\15.&#20687;&#23665;&#37027;&#26679;&#24605;&#32771;\15.mp3" TargetMode="External"/><Relationship Id="rId6" Type="http://schemas.openxmlformats.org/officeDocument/2006/relationships/image" Target="../media/image92.jpeg"/><Relationship Id="rId5" Type="http://schemas.openxmlformats.org/officeDocument/2006/relationships/slide" Target="slide2.xml"/><Relationship Id="rId4" Type="http://schemas.openxmlformats.org/officeDocument/2006/relationships/image" Target="../media/image91.jpeg"/></Relationships>
</file>

<file path=ppt/slides/_rels/slide14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50.xml"/></Relationships>
</file>

<file path=ppt/slides/_rels/slide1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4.jpeg"/><Relationship Id="rId1" Type="http://schemas.openxmlformats.org/officeDocument/2006/relationships/slideLayout" Target="../slideLayouts/slideLayout250.xml"/></Relationships>
</file>

<file path=ppt/slides/_rels/slide1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5.jpeg"/><Relationship Id="rId1" Type="http://schemas.openxmlformats.org/officeDocument/2006/relationships/slideLayout" Target="../slideLayouts/slideLayout250.xml"/></Relationships>
</file>

<file path=ppt/slides/_rels/slide14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5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5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5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50.xml"/></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242.xml"/><Relationship Id="rId2" Type="http://schemas.openxmlformats.org/officeDocument/2006/relationships/audio" Target="file:///C:\Documents%20and%20Settings\dell\&#26700;&#38754;\&#22823;&#23398;&#35821;&#25991;&#31532;10&#29256;\&#22823;&#23398;&#35821;&#25991;&#31532;10&#29256;&#65288;&#25353;&#21333;&#20803;&#65289;\&#20116;&#12289;&#25925;&#22253;&#24773;&#28145;\&#31062;&#22269;&#22303;\&#31062;&#22269;&#22303;&#20276;&#22863;&#38899;&#20048;.mp3" TargetMode="External"/><Relationship Id="rId1" Type="http://schemas.microsoft.com/office/2007/relationships/media" Target="file:///C:\Documents%20and%20Settings\dell\&#26700;&#38754;\&#22823;&#23398;&#35821;&#25991;&#31532;10&#29256;\&#22823;&#23398;&#35821;&#25991;&#31532;10&#29256;&#65288;&#25353;&#21333;&#20803;&#65289;\&#20116;&#12289;&#25925;&#22253;&#24773;&#28145;\&#31062;&#22269;&#22303;\&#31062;&#22269;&#22303;&#20276;&#22863;&#38899;&#20048;.mp3" TargetMode="External"/><Relationship Id="rId4" Type="http://schemas.openxmlformats.org/officeDocument/2006/relationships/image" Target="../media/image96.png"/></Relationships>
</file>

<file path=ppt/slides/_rels/slide14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44.xml"/></Relationships>
</file>

<file path=ppt/slides/_rels/slide1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6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236.xml"/><Relationship Id="rId2" Type="http://schemas.openxmlformats.org/officeDocument/2006/relationships/audio" Target="file:///C:\Documents%20and%20Settings\dell\&#26700;&#38754;\&#22823;&#23398;&#35821;&#25991;&#31532;10&#29256;&#26242;&#23450;&#31295;94\&#20061;&#12289;&#20851;&#29233;&#29983;&#21629;\&#26368;&#21518;&#30340;&#24120;&#26149;&#34276;&#21494;\&#26368;&#21518;&#30340;&#24120;&#26149;&#34276;&#21494;&#20276;&#22863;&#38899;&#20048;.wma" TargetMode="External"/><Relationship Id="rId1" Type="http://schemas.microsoft.com/office/2007/relationships/media" Target="file:///C:\Documents%20and%20Settings\dell\&#26700;&#38754;\&#22823;&#23398;&#35821;&#25991;&#31532;10&#29256;&#26242;&#23450;&#31295;94\&#20061;&#12289;&#20851;&#29233;&#29983;&#21629;\&#26368;&#21518;&#30340;&#24120;&#26149;&#34276;&#21494;\&#26368;&#21518;&#30340;&#24120;&#26149;&#34276;&#21494;&#20276;&#22863;&#38899;&#20048;.wma" TargetMode="External"/><Relationship Id="rId5" Type="http://schemas.openxmlformats.org/officeDocument/2006/relationships/image" Target="../media/image99.png"/><Relationship Id="rId4" Type="http://schemas.openxmlformats.org/officeDocument/2006/relationships/image" Target="../media/image98.jpeg"/></Relationships>
</file>

<file path=ppt/slides/_rels/slide15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slide" Target="slide2.xml"/><Relationship Id="rId1" Type="http://schemas.openxmlformats.org/officeDocument/2006/relationships/slideLayout" Target="../slideLayouts/slideLayout23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8.xml"/></Relationships>
</file>

<file path=ppt/slides/_rels/slide1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238.xml"/></Relationships>
</file>

<file path=ppt/slides/_rels/slide156.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Layout" Target="../slideLayouts/slideLayout111.xml"/><Relationship Id="rId7" Type="http://schemas.openxmlformats.org/officeDocument/2006/relationships/slide" Target="slide5.xml"/><Relationship Id="rId2" Type="http://schemas.openxmlformats.org/officeDocument/2006/relationships/audio" Target="file:///E:\&#12298;&#22823;&#23398;&#35821;&#25991;&#12299;&#22810;&#23186;&#20307;&#35838;&#20214;2007\&#21313;&#12289;&#20851;&#29233;&#29983;&#21629;\71.&#33737;&#31481;&#23665;&#25151;\71.mp3" TargetMode="External"/><Relationship Id="rId1" Type="http://schemas.microsoft.com/office/2007/relationships/media" Target="file:///E:\&#12298;&#22823;&#23398;&#35821;&#25991;&#12299;&#22810;&#23186;&#20307;&#35838;&#20214;2007\&#21313;&#12289;&#20851;&#29233;&#29983;&#21629;\71.&#33737;&#31481;&#23665;&#25151;\71.mp3" TargetMode="External"/><Relationship Id="rId6" Type="http://schemas.openxmlformats.org/officeDocument/2006/relationships/slide" Target="slide62.xml"/><Relationship Id="rId5" Type="http://schemas.openxmlformats.org/officeDocument/2006/relationships/image" Target="../media/image101.jpeg"/><Relationship Id="rId10" Type="http://schemas.openxmlformats.org/officeDocument/2006/relationships/image" Target="../media/image28.png"/><Relationship Id="rId4" Type="http://schemas.openxmlformats.org/officeDocument/2006/relationships/slide" Target="slide2.xml"/><Relationship Id="rId9" Type="http://schemas.openxmlformats.org/officeDocument/2006/relationships/slide" Target="slide3.xml"/></Relationships>
</file>

<file path=ppt/slides/_rels/slide1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oleObject" Target="../embeddings/oleObject4.bin"/><Relationship Id="rId1" Type="http://schemas.openxmlformats.org/officeDocument/2006/relationships/slideLayout" Target="../slideLayouts/slideLayout112.xml"/><Relationship Id="rId5" Type="http://schemas.openxmlformats.org/officeDocument/2006/relationships/slide" Target="slide2.xml"/><Relationship Id="rId4" Type="http://schemas.openxmlformats.org/officeDocument/2006/relationships/image" Target="../media/image103.jpeg"/></Relationships>
</file>

<file path=ppt/slides/_rels/slide1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3.jpeg"/><Relationship Id="rId1" Type="http://schemas.openxmlformats.org/officeDocument/2006/relationships/slideLayout" Target="../slideLayouts/slideLayout112.xml"/></Relationships>
</file>

<file path=ppt/slides/_rels/slide1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3.jpeg"/><Relationship Id="rId1" Type="http://schemas.openxmlformats.org/officeDocument/2006/relationships/slideLayout" Target="../slideLayouts/slideLayout112.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1.xml"/></Relationships>
</file>

<file path=ppt/slides/_rels/slide1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4.jpeg"/><Relationship Id="rId1" Type="http://schemas.openxmlformats.org/officeDocument/2006/relationships/slideLayout" Target="../slideLayouts/slideLayout112.xml"/></Relationships>
</file>

<file path=ppt/slides/_rels/slide16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hemeOverride" Target="../theme/themeOverride2.xml"/><Relationship Id="rId6" Type="http://schemas.openxmlformats.org/officeDocument/2006/relationships/notesSlide" Target="../notesSlides/notesSlide11.xml"/><Relationship Id="rId5" Type="http://schemas.openxmlformats.org/officeDocument/2006/relationships/slideLayout" Target="../slideLayouts/slideLayout163.xml"/><Relationship Id="rId4" Type="http://schemas.openxmlformats.org/officeDocument/2006/relationships/tags" Target="../tags/tag6.xml"/></Relationships>
</file>

<file path=ppt/slides/_rels/slide162.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105.png"/><Relationship Id="rId2" Type="http://schemas.openxmlformats.org/officeDocument/2006/relationships/tags" Target="../tags/tag7.xml"/><Relationship Id="rId1" Type="http://schemas.openxmlformats.org/officeDocument/2006/relationships/themeOverride" Target="../theme/themeOverride3.xml"/><Relationship Id="rId6" Type="http://schemas.openxmlformats.org/officeDocument/2006/relationships/notesSlide" Target="../notesSlides/notesSlide12.xml"/><Relationship Id="rId5" Type="http://schemas.openxmlformats.org/officeDocument/2006/relationships/slideLayout" Target="../slideLayouts/slideLayout169.xml"/><Relationship Id="rId4" Type="http://schemas.openxmlformats.org/officeDocument/2006/relationships/tags" Target="../tags/tag9.xml"/></Relationships>
</file>

<file path=ppt/slides/_rels/slide163.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11.xml"/><Relationship Id="rId7" Type="http://schemas.openxmlformats.org/officeDocument/2006/relationships/slideLayout" Target="../slideLayouts/slideLayout169.xml"/><Relationship Id="rId12" Type="http://schemas.openxmlformats.org/officeDocument/2006/relationships/image" Target="../media/image109.png"/><Relationship Id="rId2" Type="http://schemas.openxmlformats.org/officeDocument/2006/relationships/tags" Target="../tags/tag10.xml"/><Relationship Id="rId1" Type="http://schemas.openxmlformats.org/officeDocument/2006/relationships/themeOverride" Target="../theme/themeOverride4.xml"/><Relationship Id="rId6" Type="http://schemas.openxmlformats.org/officeDocument/2006/relationships/tags" Target="../tags/tag14.xml"/><Relationship Id="rId11" Type="http://schemas.openxmlformats.org/officeDocument/2006/relationships/image" Target="../media/image108.png"/><Relationship Id="rId5" Type="http://schemas.openxmlformats.org/officeDocument/2006/relationships/tags" Target="../tags/tag13.xml"/><Relationship Id="rId10" Type="http://schemas.openxmlformats.org/officeDocument/2006/relationships/image" Target="../media/image107.png"/><Relationship Id="rId4" Type="http://schemas.openxmlformats.org/officeDocument/2006/relationships/tags" Target="../tags/tag12.xml"/><Relationship Id="rId9" Type="http://schemas.openxmlformats.org/officeDocument/2006/relationships/image" Target="../media/image106.png"/></Relationships>
</file>

<file path=ppt/slides/_rels/slide164.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16.xml"/><Relationship Id="rId7" Type="http://schemas.openxmlformats.org/officeDocument/2006/relationships/slideLayout" Target="../slideLayouts/slideLayout169.xml"/><Relationship Id="rId12" Type="http://schemas.openxmlformats.org/officeDocument/2006/relationships/image" Target="../media/image111.png"/><Relationship Id="rId2" Type="http://schemas.openxmlformats.org/officeDocument/2006/relationships/tags" Target="../tags/tag15.xml"/><Relationship Id="rId1" Type="http://schemas.openxmlformats.org/officeDocument/2006/relationships/themeOverride" Target="../theme/themeOverride5.xml"/><Relationship Id="rId6" Type="http://schemas.openxmlformats.org/officeDocument/2006/relationships/tags" Target="../tags/tag19.xml"/><Relationship Id="rId11" Type="http://schemas.openxmlformats.org/officeDocument/2006/relationships/image" Target="../media/image110.png"/><Relationship Id="rId5" Type="http://schemas.openxmlformats.org/officeDocument/2006/relationships/tags" Target="../tags/tag18.xml"/><Relationship Id="rId10" Type="http://schemas.openxmlformats.org/officeDocument/2006/relationships/image" Target="../media/image107.png"/><Relationship Id="rId4" Type="http://schemas.openxmlformats.org/officeDocument/2006/relationships/tags" Target="../tags/tag17.xml"/><Relationship Id="rId9" Type="http://schemas.openxmlformats.org/officeDocument/2006/relationships/image" Target="../media/image106.png"/></Relationships>
</file>

<file path=ppt/slides/_rels/slide1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225.xml"/></Relationships>
</file>

<file path=ppt/slides/_rels/slide1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6.xml"/><Relationship Id="rId1" Type="http://schemas.openxmlformats.org/officeDocument/2006/relationships/slideLayout" Target="../slideLayouts/slideLayout226.xml"/><Relationship Id="rId4" Type="http://schemas.openxmlformats.org/officeDocument/2006/relationships/image" Target="../media/image114.png"/></Relationships>
</file>

<file path=ppt/slides/_rels/slide1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7.xml"/><Relationship Id="rId1" Type="http://schemas.openxmlformats.org/officeDocument/2006/relationships/slideLayout" Target="../slideLayouts/slideLayout226.xml"/><Relationship Id="rId4" Type="http://schemas.openxmlformats.org/officeDocument/2006/relationships/image" Target="../media/image114.png"/></Relationships>
</file>

<file path=ppt/slides/_rels/slide1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xml"/><Relationship Id="rId1" Type="http://schemas.openxmlformats.org/officeDocument/2006/relationships/slideLayout" Target="../slideLayouts/slideLayout226.xml"/><Relationship Id="rId5" Type="http://schemas.openxmlformats.org/officeDocument/2006/relationships/image" Target="../media/image114.png"/><Relationship Id="rId4" Type="http://schemas.openxmlformats.org/officeDocument/2006/relationships/image" Target="../media/image117.png"/></Relationships>
</file>

<file path=ppt/slides/_rels/slide16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xml"/><Relationship Id="rId1" Type="http://schemas.openxmlformats.org/officeDocument/2006/relationships/slideLayout" Target="../slideLayouts/slideLayout226.xml"/><Relationship Id="rId5" Type="http://schemas.openxmlformats.org/officeDocument/2006/relationships/image" Target="../media/image114.png"/><Relationship Id="rId4" Type="http://schemas.openxmlformats.org/officeDocument/2006/relationships/image" Target="../media/image1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2.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Layout" Target="../slideLayouts/slideLayout141.xml"/><Relationship Id="rId7" Type="http://schemas.openxmlformats.org/officeDocument/2006/relationships/hyperlink" Target="&#21741;&#23567;&#24351;.mp3" TargetMode="External"/><Relationship Id="rId2" Type="http://schemas.openxmlformats.org/officeDocument/2006/relationships/audio" Target="ppt/slides/ppt/slides/ppt/slides/ppt/slides/clipboard/slides/72.mp3" TargetMode="External"/><Relationship Id="rId1" Type="http://schemas.microsoft.com/office/2007/relationships/media" Target="ppt/slides/ppt/slides/ppt/slides/ppt/slides/clipboard/slides/72.mp3" TargetMode="External"/><Relationship Id="rId6" Type="http://schemas.openxmlformats.org/officeDocument/2006/relationships/slide" Target="slide1.xml"/><Relationship Id="rId5" Type="http://schemas.openxmlformats.org/officeDocument/2006/relationships/slide" Target="slide4.xml"/><Relationship Id="rId10" Type="http://schemas.openxmlformats.org/officeDocument/2006/relationships/image" Target="../media/image28.png"/><Relationship Id="rId4" Type="http://schemas.openxmlformats.org/officeDocument/2006/relationships/image" Target="../media/image27.jpeg"/><Relationship Id="rId9" Type="http://schemas.openxmlformats.org/officeDocument/2006/relationships/slide" Target="slide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4.xml"/></Relationships>
</file>

<file path=ppt/slides/_rels/slide2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9.jpeg"/><Relationship Id="rId1" Type="http://schemas.openxmlformats.org/officeDocument/2006/relationships/slideLayout" Target="../slideLayouts/slideLayout1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9.jpeg"/><Relationship Id="rId1" Type="http://schemas.openxmlformats.org/officeDocument/2006/relationships/slideLayout" Target="../slideLayouts/slideLayout13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78.xml"/><Relationship Id="rId7" Type="http://schemas.openxmlformats.org/officeDocument/2006/relationships/image" Target="../media/image47.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3.wdp"/><Relationship Id="rId5" Type="http://schemas.openxmlformats.org/officeDocument/2006/relationships/image" Target="../media/image46.png"/><Relationship Id="rId4" Type="http://schemas.openxmlformats.org/officeDocument/2006/relationships/notesSlide" Target="../notesSlides/notesSlide1.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278.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78.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78.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78.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78.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53.xml"/></Relationships>
</file>

<file path=ppt/slides/_rels/slide4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53.xml"/></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1.jpeg"/><Relationship Id="rId1" Type="http://schemas.openxmlformats.org/officeDocument/2006/relationships/slideLayout" Target="../slideLayouts/slideLayout153.xml"/></Relationships>
</file>

<file path=ppt/slides/_rels/slide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9.jpeg"/><Relationship Id="rId1" Type="http://schemas.openxmlformats.org/officeDocument/2006/relationships/slideLayout" Target="../slideLayouts/slideLayout13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3.xml"/></Relationships>
</file>

<file path=ppt/slides/_rels/slide5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53.xml"/></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160.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73.xml"/><Relationship Id="rId2" Type="http://schemas.openxmlformats.org/officeDocument/2006/relationships/audio" Target="file:///E:\&#12298;&#22823;&#23398;&#35821;&#25991;&#12299;&#22810;&#23186;&#20307;&#35838;&#20214;2007\&#20108;&#12289;&#21644;&#32780;&#19981;&#21516;\14.&#23481;&#24525;&#19982;&#33258;&#30001;\14.mp3" TargetMode="External"/><Relationship Id="rId1" Type="http://schemas.microsoft.com/office/2007/relationships/media" Target="file:///E:\&#12298;&#22823;&#23398;&#35821;&#25991;&#12299;&#22810;&#23186;&#20307;&#35838;&#20214;2007\&#20108;&#12289;&#21644;&#32780;&#19981;&#21516;\14.&#23481;&#24525;&#19982;&#33258;&#30001;\14.mp3" TargetMode="External"/><Relationship Id="rId5" Type="http://schemas.openxmlformats.org/officeDocument/2006/relationships/image" Target="../media/image28.png"/><Relationship Id="rId4" Type="http://schemas.openxmlformats.org/officeDocument/2006/relationships/image" Target="../media/image53.jpeg"/></Relationships>
</file>

<file path=ppt/slides/_rels/slide5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74.xml"/></Relationships>
</file>

<file path=ppt/slides/_rels/slide5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74.xml"/></Relationships>
</file>

<file path=ppt/slides/_rels/slide5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74.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4.jpeg"/><Relationship Id="rId1" Type="http://schemas.openxmlformats.org/officeDocument/2006/relationships/slideLayout" Target="../slideLayouts/slideLayout174.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84.xml"/><Relationship Id="rId2" Type="http://schemas.openxmlformats.org/officeDocument/2006/relationships/audio" Target="file:///E:\&#12298;&#22823;&#23398;&#35821;&#25991;&#12299;&#22810;&#23186;&#20307;&#35838;&#20214;2007\&#20845;&#12289;&#27934;&#26126;&#19990;&#20107;\43.&#21507;&#39277;\43.MP3" TargetMode="External"/><Relationship Id="rId1" Type="http://schemas.microsoft.com/office/2007/relationships/media" Target="file:///E:\&#12298;&#22823;&#23398;&#35821;&#25991;&#12299;&#22810;&#23186;&#20307;&#35838;&#20214;2007\&#20845;&#12289;&#27934;&#26126;&#19990;&#20107;\43.&#21507;&#39277;\43.MP3" TargetMode="External"/><Relationship Id="rId6" Type="http://schemas.openxmlformats.org/officeDocument/2006/relationships/image" Target="../media/image28.png"/><Relationship Id="rId5" Type="http://schemas.openxmlformats.org/officeDocument/2006/relationships/image" Target="../media/image55.jpeg"/><Relationship Id="rId4" Type="http://schemas.openxmlformats.org/officeDocument/2006/relationships/image" Target="../media/image29.jpeg"/></Relationships>
</file>

<file path=ppt/slides/_rels/slide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66.xml"/><Relationship Id="rId4" Type="http://schemas.openxmlformats.org/officeDocument/2006/relationships/image" Target="../media/image32.pn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oleObject" Target="../embeddings/oleObject1.bin"/><Relationship Id="rId1" Type="http://schemas.openxmlformats.org/officeDocument/2006/relationships/slideLayout" Target="../slideLayouts/slideLayout195.xml"/><Relationship Id="rId4" Type="http://schemas.openxmlformats.org/officeDocument/2006/relationships/slide" Target="slide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oleObject" Target="../embeddings/oleObject2.bin"/><Relationship Id="rId1" Type="http://schemas.openxmlformats.org/officeDocument/2006/relationships/slideLayout" Target="../slideLayouts/slideLayout195.xml"/><Relationship Id="rId4" Type="http://schemas.openxmlformats.org/officeDocument/2006/relationships/slide" Target="slide2.xml"/></Relationships>
</file>

<file path=ppt/slides/_rels/slide62.xml.rels><?xml version="1.0" encoding="UTF-8" standalone="yes"?>
<Relationships xmlns="http://schemas.openxmlformats.org/package/2006/relationships"><Relationship Id="rId8" Type="http://schemas.openxmlformats.org/officeDocument/2006/relationships/slide" Target="slide67.xml"/><Relationship Id="rId13" Type="http://schemas.openxmlformats.org/officeDocument/2006/relationships/image" Target="../media/image28.png"/><Relationship Id="rId3" Type="http://schemas.openxmlformats.org/officeDocument/2006/relationships/slideLayout" Target="../slideLayouts/slideLayout1.xml"/><Relationship Id="rId7" Type="http://schemas.openxmlformats.org/officeDocument/2006/relationships/slide" Target="slide68.xml"/><Relationship Id="rId12" Type="http://schemas.openxmlformats.org/officeDocument/2006/relationships/slide" Target="slide63.xml"/><Relationship Id="rId2" Type="http://schemas.openxmlformats.org/officeDocument/2006/relationships/audio" Target="file:///E:\&#12298;&#22823;&#23398;&#35821;&#25991;&#12299;&#22810;&#23186;&#20307;&#35838;&#20214;2007\&#20843;&#12289;&#25925;&#22253;&#24773;&#28145;\56.&#20065;&#22303;&#24773;&#32467;\56.mp3" TargetMode="External"/><Relationship Id="rId1" Type="http://schemas.microsoft.com/office/2007/relationships/media" Target="file:///E:\&#12298;&#22823;&#23398;&#35821;&#25991;&#12299;&#22810;&#23186;&#20307;&#35838;&#20214;2007\&#20843;&#12289;&#25925;&#22253;&#24773;&#28145;\56.&#20065;&#22303;&#24773;&#32467;\56.mp3" TargetMode="External"/><Relationship Id="rId6" Type="http://schemas.openxmlformats.org/officeDocument/2006/relationships/hyperlink" Target="&#20065;&#22303;&#24773;&#32467;.mp3" TargetMode="External"/><Relationship Id="rId11" Type="http://schemas.openxmlformats.org/officeDocument/2006/relationships/slide" Target="slide64.xml"/><Relationship Id="rId5" Type="http://schemas.openxmlformats.org/officeDocument/2006/relationships/slide" Target="slide1.xml"/><Relationship Id="rId10" Type="http://schemas.openxmlformats.org/officeDocument/2006/relationships/slide" Target="slide65.xml"/><Relationship Id="rId4" Type="http://schemas.openxmlformats.org/officeDocument/2006/relationships/image" Target="../media/image57.png"/><Relationship Id="rId9" Type="http://schemas.openxmlformats.org/officeDocument/2006/relationships/slide" Target="slide66.xml"/></Relationships>
</file>

<file path=ppt/slides/_rels/slide63.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file:///E:\&#12298;&#22823;&#23398;&#35821;&#25991;&#12299;&#22810;&#23186;&#20307;&#35838;&#20214;2007\&#19977;&#12289;&#33016;&#24576;&#22825;&#19979;\20.&#21271;&#26041;\20.mp3" TargetMode="External"/><Relationship Id="rId1" Type="http://schemas.microsoft.com/office/2007/relationships/media" Target="file:///E:\&#12298;&#22823;&#23398;&#35821;&#25991;&#12299;&#22810;&#23186;&#20307;&#35838;&#20214;2007\&#19977;&#12289;&#33016;&#24576;&#22825;&#19979;\20.&#21271;&#26041;\20.mp3" TargetMode="External"/><Relationship Id="rId5" Type="http://schemas.openxmlformats.org/officeDocument/2006/relationships/image" Target="../media/image28.png"/><Relationship Id="rId4" Type="http://schemas.openxmlformats.org/officeDocument/2006/relationships/image" Target="../media/image59.jpe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61.xml"/></Relationships>
</file>

<file path=ppt/slides/_rels/slide70.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60.jpe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image" Target="../media/image28.png"/><Relationship Id="rId3" Type="http://schemas.openxmlformats.org/officeDocument/2006/relationships/slideLayout" Target="../slideLayouts/slideLayout46.xml"/><Relationship Id="rId7" Type="http://schemas.openxmlformats.org/officeDocument/2006/relationships/slide" Target="slide65.xml"/><Relationship Id="rId12" Type="http://schemas.openxmlformats.org/officeDocument/2006/relationships/hyperlink" Target="&#32426;&#24565;&#20613;&#38647;.mp3" TargetMode="External"/><Relationship Id="rId2" Type="http://schemas.openxmlformats.org/officeDocument/2006/relationships/audio" Target="file:///E:\&#12298;&#22823;&#23398;&#35821;&#25991;&#12299;&#22810;&#23186;&#20307;&#35838;&#20214;2007\&#20116;&#12289;&#20912;&#38634;&#32925;&#32966;\34.&#32426;&#24565;&#20613;&#38647;\34.mp3" TargetMode="External"/><Relationship Id="rId1" Type="http://schemas.microsoft.com/office/2007/relationships/media" Target="file:///E:\&#12298;&#22823;&#23398;&#35821;&#25991;&#12299;&#22810;&#23186;&#20307;&#35838;&#20214;2007\&#20116;&#12289;&#20912;&#38634;&#32925;&#32966;\34.&#32426;&#24565;&#20613;&#38647;\34.mp3" TargetMode="External"/><Relationship Id="rId6" Type="http://schemas.openxmlformats.org/officeDocument/2006/relationships/slide" Target="slide64.xml"/><Relationship Id="rId11" Type="http://schemas.openxmlformats.org/officeDocument/2006/relationships/slide" Target="slide1.xml"/><Relationship Id="rId5" Type="http://schemas.openxmlformats.org/officeDocument/2006/relationships/slide" Target="slide63.xml"/><Relationship Id="rId10" Type="http://schemas.openxmlformats.org/officeDocument/2006/relationships/slide" Target="slide68.xml"/><Relationship Id="rId4" Type="http://schemas.openxmlformats.org/officeDocument/2006/relationships/image" Target="../media/image61.jpeg"/><Relationship Id="rId9" Type="http://schemas.openxmlformats.org/officeDocument/2006/relationships/slide" Target="slide67.xml"/><Relationship Id="rId14" Type="http://schemas.openxmlformats.org/officeDocument/2006/relationships/slide" Target="slide62.xml"/></Relationships>
</file>

<file path=ppt/slides/_rels/slide7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slide" Target="slide62.xml"/><Relationship Id="rId1" Type="http://schemas.openxmlformats.org/officeDocument/2006/relationships/slideLayout" Target="../slideLayouts/slideLayout46.xml"/></Relationships>
</file>

<file path=ppt/slides/_rels/slide7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slide" Target="slide62.xml"/><Relationship Id="rId1" Type="http://schemas.openxmlformats.org/officeDocument/2006/relationships/slideLayout" Target="../slideLayouts/slideLayout46.xml"/></Relationships>
</file>

<file path=ppt/slides/_rels/slide76.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46.xml"/></Relationships>
</file>

<file path=ppt/slides/_rels/slide77.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46.xml"/></Relationships>
</file>

<file path=ppt/slides/_rels/slide78.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4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61.xml"/><Relationship Id="rId5" Type="http://schemas.openxmlformats.org/officeDocument/2006/relationships/image" Target="../media/image38.jpeg"/><Relationship Id="rId4" Type="http://schemas.openxmlformats.org/officeDocument/2006/relationships/image" Target="../media/image3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8" Type="http://schemas.openxmlformats.org/officeDocument/2006/relationships/slide" Target="slide66.xml"/><Relationship Id="rId3" Type="http://schemas.openxmlformats.org/officeDocument/2006/relationships/slideLayout" Target="../slideLayouts/slideLayout56.xml"/><Relationship Id="rId7" Type="http://schemas.openxmlformats.org/officeDocument/2006/relationships/slide" Target="slide62.xml"/><Relationship Id="rId2" Type="http://schemas.openxmlformats.org/officeDocument/2006/relationships/audio" Target="file:///E:\&#12298;&#22823;&#23398;&#35821;&#25991;&#12299;&#22810;&#23186;&#20307;&#35838;&#20214;2007\&#20845;&#12289;&#27934;&#26126;&#19990;&#20107;\42.&#26029;&#39746;&#26538;\42.mp3" TargetMode="External"/><Relationship Id="rId1" Type="http://schemas.microsoft.com/office/2007/relationships/media" Target="file:///E:\&#12298;&#22823;&#23398;&#35821;&#25991;&#12299;&#22810;&#23186;&#20307;&#35838;&#20214;2007\&#20845;&#12289;&#27934;&#26126;&#19990;&#20107;\42.&#26029;&#39746;&#26538;\42.mp3" TargetMode="External"/><Relationship Id="rId6" Type="http://schemas.openxmlformats.org/officeDocument/2006/relationships/slide" Target="slide65.xml"/><Relationship Id="rId5" Type="http://schemas.openxmlformats.org/officeDocument/2006/relationships/slide" Target="slide64.xml"/><Relationship Id="rId4" Type="http://schemas.openxmlformats.org/officeDocument/2006/relationships/slide" Target="slide63.xml"/><Relationship Id="rId9" Type="http://schemas.openxmlformats.org/officeDocument/2006/relationships/image" Target="../media/image28.png"/></Relationships>
</file>

<file path=ppt/slides/_rels/slide8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slide" Target="slide62.xml"/><Relationship Id="rId1" Type="http://schemas.openxmlformats.org/officeDocument/2006/relationships/slideLayout" Target="../slideLayouts/slideLayout57.xml"/></Relationships>
</file>

<file path=ppt/slides/_rels/slide84.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65.jpeg"/><Relationship Id="rId1" Type="http://schemas.openxmlformats.org/officeDocument/2006/relationships/slideLayout" Target="../slideLayouts/slideLayout57.xml"/></Relationships>
</file>

<file path=ppt/slides/_rels/slide85.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5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3" Type="http://schemas.openxmlformats.org/officeDocument/2006/relationships/audio" Target="file:///E:\&#12298;&#22823;&#23398;&#35821;&#25991;&#12299;&#22810;&#23186;&#20307;&#35838;&#20214;2007\&#20845;&#12289;&#27934;&#26126;&#19990;&#20107;\45.&#33510;&#24700;\45.mp3" TargetMode="External"/><Relationship Id="rId2" Type="http://schemas.microsoft.com/office/2007/relationships/media" Target="file:///E:\&#12298;&#22823;&#23398;&#35821;&#25991;&#12299;&#22810;&#23186;&#20307;&#35838;&#20214;2007\&#20845;&#12289;&#27934;&#26126;&#19990;&#20107;\45.&#33510;&#24700;\45.mp3" TargetMode="External"/><Relationship Id="rId1" Type="http://schemas.openxmlformats.org/officeDocument/2006/relationships/themeOverride" Target="../theme/themeOverride1.xml"/><Relationship Id="rId6" Type="http://schemas.openxmlformats.org/officeDocument/2006/relationships/image" Target="../media/image28.png"/><Relationship Id="rId5" Type="http://schemas.openxmlformats.org/officeDocument/2006/relationships/image" Target="../media/image66.GIF"/><Relationship Id="rId4" Type="http://schemas.openxmlformats.org/officeDocument/2006/relationships/slideLayout" Target="../slideLayouts/slideLayout78.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61.xml"/></Relationships>
</file>

<file path=ppt/slides/_rels/slide90.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67.png"/><Relationship Id="rId1" Type="http://schemas.openxmlformats.org/officeDocument/2006/relationships/slideLayout" Target="../slideLayouts/slideLayout90.xml"/></Relationships>
</file>

<file path=ppt/slides/_rels/slide91.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67.png"/><Relationship Id="rId1" Type="http://schemas.openxmlformats.org/officeDocument/2006/relationships/slideLayout" Target="../slideLayouts/slideLayout90.xml"/></Relationships>
</file>

<file path=ppt/slides/_rels/slide92.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67.png"/><Relationship Id="rId1" Type="http://schemas.openxmlformats.org/officeDocument/2006/relationships/slideLayout" Target="../slideLayouts/slideLayout90.xml"/></Relationships>
</file>

<file path=ppt/slides/_rels/slide93.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67.png"/><Relationship Id="rId1" Type="http://schemas.openxmlformats.org/officeDocument/2006/relationships/slideLayout" Target="../slideLayouts/slideLayout90.xml"/></Relationships>
</file>

<file path=ppt/slides/_rels/slide94.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67.png"/><Relationship Id="rId1" Type="http://schemas.openxmlformats.org/officeDocument/2006/relationships/slideLayout" Target="../slideLayouts/slideLayout90.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98.xml"/><Relationship Id="rId2" Type="http://schemas.openxmlformats.org/officeDocument/2006/relationships/audio" Target="file:///C:\Documents%20and%20Settings\dell\&#26700;&#38754;\&#22823;&#23398;&#35821;&#25991;&#31532;10&#29256;&#26242;&#23450;&#31295;94\&#19968;&#12289;&#20161;&#32773;&#29233;&#20154;&#20840;\&#24576;&#22823;&#29233;&#24515;&#65292;&#20570;&#23567;&#20107;&#24773;\&#24576;&#22823;&#29233;&#24515;&#65292;&#20570;&#23567;&#20107;&#24773;&#20276;&#22863;.mp3" TargetMode="External"/><Relationship Id="rId1" Type="http://schemas.microsoft.com/office/2007/relationships/media" Target="file:///C:\Documents%20and%20Settings\dell\&#26700;&#38754;\&#22823;&#23398;&#35821;&#25991;&#31532;10&#29256;&#26242;&#23450;&#31295;94\&#19968;&#12289;&#20161;&#32773;&#29233;&#20154;&#20840;\&#24576;&#22823;&#29233;&#24515;&#65292;&#20570;&#23567;&#20107;&#24773;\&#24576;&#22823;&#29233;&#24515;&#65292;&#20570;&#23567;&#20107;&#24773;&#20276;&#22863;.mp3" TargetMode="External"/><Relationship Id="rId5" Type="http://schemas.openxmlformats.org/officeDocument/2006/relationships/image" Target="../media/image69.png"/><Relationship Id="rId4" Type="http://schemas.openxmlformats.org/officeDocument/2006/relationships/image" Target="../media/image68.jpeg"/></Relationships>
</file>

<file path=ppt/slides/_rels/slide9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 Target="slide2.xml"/><Relationship Id="rId1" Type="http://schemas.openxmlformats.org/officeDocument/2006/relationships/slideLayout" Target="../slideLayouts/slideLayout200.xml"/></Relationships>
</file>

<file path=ppt/slides/_rels/slide9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2.xml"/><Relationship Id="rId1" Type="http://schemas.openxmlformats.org/officeDocument/2006/relationships/slideLayout" Target="../slideLayouts/slideLayout200.xml"/></Relationships>
</file>

<file path=ppt/slides/_rels/slide9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0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73275" y="2947035"/>
            <a:ext cx="6897370" cy="645160"/>
          </a:xfrm>
          <a:prstGeom prst="rect">
            <a:avLst/>
          </a:prstGeom>
          <a:noFill/>
        </p:spPr>
        <p:txBody>
          <a:bodyPr wrap="square" rtlCol="0">
            <a:spAutoFit/>
          </a:bodyPr>
          <a:lstStyle/>
          <a:p>
            <a:r>
              <a:rPr lang="zh-CN" altLang="en-US" sz="3600" b="1"/>
              <a:t>现当代文学常识、作家作品梳理</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p:nvPr/>
        </p:nvSpPr>
        <p:spPr>
          <a:xfrm>
            <a:off x="3908425" y="1624013"/>
            <a:ext cx="4738688" cy="566737"/>
          </a:xfrm>
          <a:prstGeom prst="rect">
            <a:avLst/>
          </a:prstGeom>
          <a:noFill/>
          <a:ln w="28575">
            <a:noFill/>
          </a:ln>
        </p:spPr>
        <p:txBody>
          <a:bodyPr>
            <a:spAutoFit/>
          </a:bodyPr>
          <a:lstStyle/>
          <a:p>
            <a:pPr>
              <a:lnSpc>
                <a:spcPct val="130000"/>
              </a:lnSpc>
            </a:pPr>
            <a:r>
              <a:rPr lang="en-US" altLang="zh-CN" sz="2400" b="1" dirty="0">
                <a:solidFill>
                  <a:srgbClr val="3333CC"/>
                </a:solidFill>
                <a:latin typeface="宋体" pitchFamily="2" charset="-122"/>
              </a:rPr>
              <a:t>    </a:t>
            </a:r>
            <a:endParaRPr lang="en-US" altLang="zh-CN" b="1" dirty="0">
              <a:solidFill>
                <a:srgbClr val="0000FF"/>
              </a:solidFill>
              <a:latin typeface="Arial" panose="020B0604020202090204" pitchFamily="34" charset="0"/>
            </a:endParaRPr>
          </a:p>
        </p:txBody>
      </p:sp>
      <p:sp>
        <p:nvSpPr>
          <p:cNvPr id="8195" name="Text Box 6"/>
          <p:cNvSpPr txBox="1"/>
          <p:nvPr/>
        </p:nvSpPr>
        <p:spPr>
          <a:xfrm>
            <a:off x="466725" y="579438"/>
            <a:ext cx="8212138" cy="3159125"/>
          </a:xfrm>
          <a:prstGeom prst="rect">
            <a:avLst/>
          </a:prstGeom>
          <a:noFill/>
          <a:ln w="28575">
            <a:noFill/>
          </a:ln>
        </p:spPr>
        <p:txBody>
          <a:bodyPr>
            <a:spAutoFit/>
          </a:bodyPr>
          <a:lstStyle/>
          <a:p>
            <a:pPr>
              <a:lnSpc>
                <a:spcPct val="140000"/>
              </a:lnSpc>
              <a:spcBef>
                <a:spcPct val="0"/>
              </a:spcBef>
            </a:pPr>
            <a:r>
              <a:rPr lang="en-US" altLang="zh-CN" sz="2400" b="1" dirty="0">
                <a:solidFill>
                  <a:srgbClr val="009600"/>
                </a:solidFill>
                <a:latin typeface="宋体" pitchFamily="2" charset="-122"/>
              </a:rPr>
              <a:t>    </a:t>
            </a:r>
            <a:r>
              <a:rPr lang="zh-CN" altLang="en-US" sz="2400" b="1" dirty="0">
                <a:solidFill>
                  <a:srgbClr val="0000FF"/>
                </a:solidFill>
                <a:latin typeface="宋体" pitchFamily="2" charset="-122"/>
              </a:rPr>
              <a:t>为了实践他的理想生活，</a:t>
            </a:r>
            <a:r>
              <a:rPr lang="en-US" altLang="zh-CN" sz="2400" b="1" dirty="0">
                <a:solidFill>
                  <a:srgbClr val="0000FF"/>
                </a:solidFill>
                <a:latin typeface="宋体" pitchFamily="2" charset="-122"/>
              </a:rPr>
              <a:t>1845</a:t>
            </a:r>
            <a:r>
              <a:rPr lang="zh-CN" altLang="en-US" sz="2400" b="1" dirty="0">
                <a:solidFill>
                  <a:srgbClr val="0000FF"/>
                </a:solidFill>
                <a:latin typeface="宋体" pitchFamily="2" charset="-122"/>
              </a:rPr>
              <a:t>年，</a:t>
            </a:r>
            <a:r>
              <a:rPr lang="en-US" altLang="zh-CN" sz="2400" b="1" dirty="0">
                <a:solidFill>
                  <a:srgbClr val="0000FF"/>
                </a:solidFill>
                <a:latin typeface="宋体" pitchFamily="2" charset="-122"/>
              </a:rPr>
              <a:t>28</a:t>
            </a:r>
            <a:r>
              <a:rPr lang="zh-CN" altLang="en-US" sz="2400" b="1" dirty="0">
                <a:solidFill>
                  <a:srgbClr val="0000FF"/>
                </a:solidFill>
                <a:latin typeface="宋体" pitchFamily="2" charset="-122"/>
              </a:rPr>
              <a:t>岁的梭罗挣脱金钱的羁绊，在爱默生林地中的瓦尔登湖畔自建了一间小木屋，自耕自食两年有余。其间，瓦尔登湖不仅是梭罗生活的栖息场所，也是他精神的家园、心灵的故乡。他在瓦尔登湖畔追求孤独，实际上也是在追求深刻，他在孤独的心境中对人生进行了深入的思考和探索。</a:t>
            </a:r>
          </a:p>
        </p:txBody>
      </p:sp>
      <p:pic>
        <p:nvPicPr>
          <p:cNvPr id="8196" name="Picture 7" descr="花朵"/>
          <p:cNvPicPr>
            <a:picLocks noChangeAspect="1"/>
          </p:cNvPicPr>
          <p:nvPr/>
        </p:nvPicPr>
        <p:blipFill>
          <a:blip r:embed="rId2"/>
          <a:srcRect l="2684" t="26997" r="52325" b="10371"/>
          <a:stretch>
            <a:fillRect/>
          </a:stretch>
        </p:blipFill>
        <p:spPr>
          <a:xfrm>
            <a:off x="571500" y="3830638"/>
            <a:ext cx="2343150" cy="2719387"/>
          </a:xfrm>
          <a:prstGeom prst="rect">
            <a:avLst/>
          </a:prstGeom>
          <a:noFill/>
          <a:ln w="9525">
            <a:noFill/>
          </a:ln>
        </p:spPr>
      </p:pic>
      <p:sp>
        <p:nvSpPr>
          <p:cNvPr id="8197" name="Text Box 8"/>
          <p:cNvSpPr txBox="1"/>
          <p:nvPr/>
        </p:nvSpPr>
        <p:spPr>
          <a:xfrm>
            <a:off x="3194050" y="3800475"/>
            <a:ext cx="5491163" cy="2647950"/>
          </a:xfrm>
          <a:prstGeom prst="rect">
            <a:avLst/>
          </a:prstGeom>
          <a:noFill/>
          <a:ln w="28575">
            <a:noFill/>
          </a:ln>
        </p:spPr>
        <p:txBody>
          <a:bodyPr>
            <a:spAutoFit/>
          </a:bodyPr>
          <a:lstStyle/>
          <a:p>
            <a:pPr>
              <a:lnSpc>
                <a:spcPct val="140000"/>
              </a:lnSpc>
              <a:spcBef>
                <a:spcPct val="0"/>
              </a:spcBef>
            </a:pPr>
            <a:r>
              <a:rPr lang="zh-CN" altLang="en-US" sz="2400" b="1" dirty="0">
                <a:solidFill>
                  <a:srgbClr val="0000FF"/>
                </a:solidFill>
                <a:latin typeface="Arial" panose="020B0604020202090204" pitchFamily="34" charset="0"/>
              </a:rPr>
              <a:t>因此，本书的译者徐迟先生认为：</a:t>
            </a:r>
            <a:r>
              <a:rPr lang="en-US" altLang="zh-CN" sz="2400" b="1" dirty="0">
                <a:solidFill>
                  <a:srgbClr val="0000FF"/>
                </a:solidFill>
                <a:latin typeface="Arial" panose="020B0604020202090204" pitchFamily="34" charset="0"/>
              </a:rPr>
              <a:t>《</a:t>
            </a:r>
            <a:r>
              <a:rPr lang="zh-CN" altLang="en-US" sz="2400" b="1" dirty="0">
                <a:solidFill>
                  <a:srgbClr val="0000FF"/>
                </a:solidFill>
                <a:latin typeface="Arial" panose="020B0604020202090204" pitchFamily="34" charset="0"/>
              </a:rPr>
              <a:t>瓦尔登湖</a:t>
            </a:r>
            <a:r>
              <a:rPr lang="en-US" altLang="zh-CN" sz="2400" b="1" dirty="0">
                <a:solidFill>
                  <a:srgbClr val="0000FF"/>
                </a:solidFill>
                <a:latin typeface="Arial" panose="020B0604020202090204" pitchFamily="34" charset="0"/>
              </a:rPr>
              <a:t>》</a:t>
            </a:r>
            <a:r>
              <a:rPr lang="zh-CN" altLang="en-US" sz="2400" b="1" dirty="0">
                <a:solidFill>
                  <a:srgbClr val="0000FF"/>
                </a:solidFill>
                <a:latin typeface="Arial" panose="020B0604020202090204" pitchFamily="34" charset="0"/>
              </a:rPr>
              <a:t>是本静静的书，极静极静的书，并不是热热闹闹的书。它是一本寂寞的书，一本孤独的书。它只是一本一个人的书</a:t>
            </a:r>
            <a:r>
              <a:rPr lang="en-US" altLang="zh-CN" sz="2400" b="1" dirty="0">
                <a:solidFill>
                  <a:srgbClr val="0000FF"/>
                </a:solidFill>
                <a:latin typeface="宋体" pitchFamily="2" charset="-122"/>
              </a:rPr>
              <a:t>…… </a:t>
            </a:r>
            <a:endParaRPr lang="en-US" altLang="zh-CN" sz="2400" dirty="0">
              <a:solidFill>
                <a:srgbClr val="0000FF"/>
              </a:solidFill>
              <a:latin typeface="宋体" pitchFamily="2" charset="-122"/>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Box 2"/>
          <p:cNvSpPr txBox="1">
            <a:spLocks noChangeArrowheads="1"/>
          </p:cNvSpPr>
          <p:nvPr/>
        </p:nvSpPr>
        <p:spPr bwMode="auto">
          <a:xfrm>
            <a:off x="1752600" y="414338"/>
            <a:ext cx="2387600" cy="584200"/>
          </a:xfrm>
          <a:prstGeom prst="rect">
            <a:avLst/>
          </a:prstGeom>
          <a:noFill/>
          <a:ln w="9525">
            <a:noFill/>
            <a:miter lim="800000"/>
          </a:ln>
        </p:spPr>
        <p:txBody>
          <a:bodyPr>
            <a:spAutoFit/>
          </a:bodyPr>
          <a:lstStyle/>
          <a:p>
            <a:pPr eaLnBrk="1" hangingPunct="1"/>
            <a:r>
              <a:rPr lang="zh-CN" altLang="en-US" sz="3200" b="1" dirty="0">
                <a:solidFill>
                  <a:srgbClr val="000000"/>
                </a:solidFill>
                <a:latin typeface="微软雅黑" charset="-122"/>
                <a:ea typeface="微软雅黑" charset="-122"/>
              </a:rPr>
              <a:t>内容述评</a:t>
            </a:r>
          </a:p>
        </p:txBody>
      </p:sp>
      <p:grpSp>
        <p:nvGrpSpPr>
          <p:cNvPr id="4" name="组合 5"/>
          <p:cNvGrpSpPr/>
          <p:nvPr/>
        </p:nvGrpSpPr>
        <p:grpSpPr bwMode="auto">
          <a:xfrm>
            <a:off x="174625" y="1484784"/>
            <a:ext cx="520700" cy="520700"/>
            <a:chOff x="1155644" y="1656612"/>
            <a:chExt cx="596956" cy="596956"/>
          </a:xfrm>
        </p:grpSpPr>
        <p:sp>
          <p:nvSpPr>
            <p:cNvPr id="2" name="椭圆 1"/>
            <p:cNvSpPr/>
            <p:nvPr/>
          </p:nvSpPr>
          <p:spPr>
            <a:xfrm>
              <a:off x="1232083" y="1733051"/>
              <a:ext cx="444077" cy="44407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3200" b="1" dirty="0">
                  <a:latin typeface="微软雅黑" charset="-122"/>
                  <a:ea typeface="微软雅黑" charset="-122"/>
                </a:rPr>
                <a:t>1</a:t>
              </a:r>
              <a:endParaRPr lang="zh-CN" altLang="en-US" sz="3200" b="1" dirty="0">
                <a:latin typeface="微软雅黑" charset="-122"/>
                <a:ea typeface="微软雅黑" charset="-122"/>
              </a:endParaRPr>
            </a:p>
          </p:txBody>
        </p:sp>
        <p:sp>
          <p:nvSpPr>
            <p:cNvPr id="3" name="椭圆 2"/>
            <p:cNvSpPr/>
            <p:nvPr/>
          </p:nvSpPr>
          <p:spPr>
            <a:xfrm>
              <a:off x="1155644" y="1656612"/>
              <a:ext cx="596956" cy="596956"/>
            </a:xfrm>
            <a:prstGeom prst="ellipse">
              <a:avLst/>
            </a:prstGeom>
            <a:noFill/>
            <a:ln>
              <a:gradFill>
                <a:gsLst>
                  <a:gs pos="23000">
                    <a:srgbClr val="0070C0"/>
                  </a:gs>
                  <a:gs pos="5000">
                    <a:srgbClr val="00B0F0"/>
                  </a:gs>
                  <a:gs pos="75000">
                    <a:srgbClr val="00B0F0"/>
                  </a:gs>
                  <a:gs pos="93000">
                    <a:srgbClr val="0070C0"/>
                  </a:gs>
                </a:gsLst>
                <a:lin ang="5400000" scaled="0"/>
              </a:gradFill>
              <a:prstDash val="sysDot"/>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cxnSp>
        <p:nvCxnSpPr>
          <p:cNvPr id="9" name="直接连接符 8"/>
          <p:cNvCxnSpPr/>
          <p:nvPr/>
        </p:nvCxnSpPr>
        <p:spPr>
          <a:xfrm>
            <a:off x="1030288" y="2583983"/>
            <a:ext cx="7430144"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grpSp>
        <p:nvGrpSpPr>
          <p:cNvPr id="5" name="组合 14"/>
          <p:cNvGrpSpPr/>
          <p:nvPr/>
        </p:nvGrpSpPr>
        <p:grpSpPr bwMode="auto">
          <a:xfrm>
            <a:off x="174625" y="3140968"/>
            <a:ext cx="520700" cy="519112"/>
            <a:chOff x="1155644" y="1656612"/>
            <a:chExt cx="596956" cy="596956"/>
          </a:xfrm>
        </p:grpSpPr>
        <p:sp>
          <p:nvSpPr>
            <p:cNvPr id="16" name="椭圆 15"/>
            <p:cNvSpPr/>
            <p:nvPr/>
          </p:nvSpPr>
          <p:spPr>
            <a:xfrm>
              <a:off x="1232083" y="1733285"/>
              <a:ext cx="444077" cy="443609"/>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3200" b="1" dirty="0">
                  <a:latin typeface="微软雅黑" charset="-122"/>
                  <a:ea typeface="微软雅黑" charset="-122"/>
                </a:rPr>
                <a:t>2</a:t>
              </a:r>
              <a:endParaRPr lang="zh-CN" altLang="en-US" sz="3200" b="1" dirty="0">
                <a:latin typeface="微软雅黑" charset="-122"/>
                <a:ea typeface="微软雅黑" charset="-122"/>
              </a:endParaRPr>
            </a:p>
          </p:txBody>
        </p:sp>
        <p:sp>
          <p:nvSpPr>
            <p:cNvPr id="17" name="椭圆 16"/>
            <p:cNvSpPr/>
            <p:nvPr/>
          </p:nvSpPr>
          <p:spPr>
            <a:xfrm>
              <a:off x="1155644" y="1656612"/>
              <a:ext cx="596956" cy="596956"/>
            </a:xfrm>
            <a:prstGeom prst="ellipse">
              <a:avLst/>
            </a:prstGeom>
            <a:noFill/>
            <a:ln>
              <a:gradFill>
                <a:gsLst>
                  <a:gs pos="23000">
                    <a:srgbClr val="0070C0"/>
                  </a:gs>
                  <a:gs pos="5000">
                    <a:srgbClr val="00B0F0"/>
                  </a:gs>
                  <a:gs pos="75000">
                    <a:srgbClr val="00B0F0"/>
                  </a:gs>
                  <a:gs pos="93000">
                    <a:srgbClr val="0070C0"/>
                  </a:gs>
                </a:gsLst>
                <a:lin ang="5400000" scaled="0"/>
              </a:gradFill>
              <a:prstDash val="sysDot"/>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cxnSp>
        <p:nvCxnSpPr>
          <p:cNvPr id="19" name="直接连接符 18"/>
          <p:cNvCxnSpPr/>
          <p:nvPr/>
        </p:nvCxnSpPr>
        <p:spPr>
          <a:xfrm>
            <a:off x="1030288" y="4293096"/>
            <a:ext cx="7430144"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grpSp>
        <p:nvGrpSpPr>
          <p:cNvPr id="6" name="组合 19"/>
          <p:cNvGrpSpPr/>
          <p:nvPr/>
        </p:nvGrpSpPr>
        <p:grpSpPr bwMode="auto">
          <a:xfrm>
            <a:off x="174625" y="4998120"/>
            <a:ext cx="520700" cy="519112"/>
            <a:chOff x="1155644" y="1656612"/>
            <a:chExt cx="596956" cy="596956"/>
          </a:xfrm>
        </p:grpSpPr>
        <p:sp>
          <p:nvSpPr>
            <p:cNvPr id="21" name="椭圆 20"/>
            <p:cNvSpPr/>
            <p:nvPr/>
          </p:nvSpPr>
          <p:spPr>
            <a:xfrm>
              <a:off x="1232083" y="1733285"/>
              <a:ext cx="444077" cy="443609"/>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3200" b="1" dirty="0">
                  <a:latin typeface="微软雅黑" charset="-122"/>
                  <a:ea typeface="微软雅黑" charset="-122"/>
                </a:rPr>
                <a:t>3</a:t>
              </a:r>
              <a:endParaRPr lang="zh-CN" altLang="en-US" sz="3200" b="1" dirty="0">
                <a:latin typeface="微软雅黑" charset="-122"/>
                <a:ea typeface="微软雅黑" charset="-122"/>
              </a:endParaRPr>
            </a:p>
          </p:txBody>
        </p:sp>
        <p:sp>
          <p:nvSpPr>
            <p:cNvPr id="22" name="椭圆 21"/>
            <p:cNvSpPr/>
            <p:nvPr/>
          </p:nvSpPr>
          <p:spPr>
            <a:xfrm>
              <a:off x="1155644" y="1656612"/>
              <a:ext cx="596956" cy="596956"/>
            </a:xfrm>
            <a:prstGeom prst="ellipse">
              <a:avLst/>
            </a:prstGeom>
            <a:noFill/>
            <a:ln>
              <a:gradFill>
                <a:gsLst>
                  <a:gs pos="23000">
                    <a:srgbClr val="0070C0"/>
                  </a:gs>
                  <a:gs pos="5000">
                    <a:srgbClr val="00B0F0"/>
                  </a:gs>
                  <a:gs pos="75000">
                    <a:srgbClr val="00B0F0"/>
                  </a:gs>
                  <a:gs pos="93000">
                    <a:srgbClr val="0070C0"/>
                  </a:gs>
                </a:gsLst>
                <a:lin ang="5400000" scaled="0"/>
              </a:gradFill>
              <a:prstDash val="sysDot"/>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0" name="Rectangle 3"/>
          <p:cNvSpPr txBox="1">
            <a:spLocks noChangeArrowheads="1"/>
          </p:cNvSpPr>
          <p:nvPr/>
        </p:nvSpPr>
        <p:spPr>
          <a:xfrm>
            <a:off x="683568" y="1196752"/>
            <a:ext cx="8136904" cy="5184775"/>
          </a:xfrm>
          <a:prstGeom prst="rect">
            <a:avLst/>
          </a:prstGeom>
        </p:spPr>
        <p:txBody>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eaLnBrk="1" hangingPunct="1">
              <a:lnSpc>
                <a:spcPct val="125000"/>
              </a:lnSpc>
              <a:buNone/>
            </a:pPr>
            <a:r>
              <a:rPr lang="zh-CN" altLang="en-US" sz="2000" b="1" dirty="0">
                <a:solidFill>
                  <a:srgbClr val="000000"/>
                </a:solidFill>
                <a:latin typeface="宋体" pitchFamily="2" charset="-122"/>
              </a:rPr>
              <a:t>       在一切财富、荣誉、奖项、利益面前，特雷莎修女选择了奉献，把它们都献给了世界上的穷人、病人、孤独的人，以博大无私的爱心，给需要帮助的人带来了尊严、关爱，人的价值。</a:t>
            </a:r>
            <a:endParaRPr lang="en-US" altLang="zh-CN" sz="2000" b="1" dirty="0">
              <a:solidFill>
                <a:srgbClr val="000000"/>
              </a:solidFill>
              <a:latin typeface="宋体" pitchFamily="2" charset="-122"/>
            </a:endParaRPr>
          </a:p>
          <a:p>
            <a:pPr eaLnBrk="1" hangingPunct="1">
              <a:lnSpc>
                <a:spcPct val="125000"/>
              </a:lnSpc>
              <a:buNone/>
            </a:pPr>
            <a:r>
              <a:rPr lang="zh-CN" altLang="en-US" sz="2000" b="1" dirty="0">
                <a:solidFill>
                  <a:srgbClr val="000000"/>
                </a:solidFill>
                <a:latin typeface="宋体" pitchFamily="2" charset="-122"/>
              </a:rPr>
              <a:t>    </a:t>
            </a:r>
          </a:p>
          <a:p>
            <a:pPr eaLnBrk="1" hangingPunct="1">
              <a:lnSpc>
                <a:spcPct val="125000"/>
              </a:lnSpc>
              <a:buFontTx/>
              <a:buNone/>
            </a:pPr>
            <a:r>
              <a:rPr lang="zh-CN" altLang="en-US" sz="2000" b="1" dirty="0">
                <a:latin typeface="+mn-ea"/>
              </a:rPr>
              <a:t>       从少年立志到弥留之际，特蕾莎修女以本真的爱心、自我牺牲的精神一直为穷苦人们奔波操劳，从最微小的事情做起，给他们带来帮助关爱。特蕾莎修女的一生是伟大奉献的一生，得到了世人的尊敬和爱戴。</a:t>
            </a:r>
            <a:endParaRPr lang="zh-CN" altLang="en-US" sz="2000" b="1" dirty="0">
              <a:solidFill>
                <a:srgbClr val="000000"/>
              </a:solidFill>
              <a:latin typeface="宋体" pitchFamily="2" charset="-122"/>
            </a:endParaRPr>
          </a:p>
          <a:p>
            <a:pPr eaLnBrk="1" hangingPunct="1">
              <a:lnSpc>
                <a:spcPct val="120000"/>
              </a:lnSpc>
              <a:buNone/>
              <a:defRPr/>
            </a:pPr>
            <a:r>
              <a:rPr lang="zh-CN" altLang="en-US" sz="2000" b="1" dirty="0">
                <a:latin typeface="+mn-ea"/>
              </a:rPr>
              <a:t>       </a:t>
            </a:r>
            <a:endParaRPr lang="en-US" altLang="zh-CN" sz="2000" b="1" dirty="0">
              <a:latin typeface="+mn-ea"/>
            </a:endParaRPr>
          </a:p>
          <a:p>
            <a:pPr eaLnBrk="1" hangingPunct="1">
              <a:lnSpc>
                <a:spcPct val="120000"/>
              </a:lnSpc>
              <a:buNone/>
              <a:defRPr/>
            </a:pPr>
            <a:r>
              <a:rPr lang="en-US" altLang="zh-CN" sz="2000" b="1" dirty="0">
                <a:latin typeface="+mn-ea"/>
              </a:rPr>
              <a:t>       </a:t>
            </a:r>
            <a:r>
              <a:rPr lang="zh-CN" altLang="en-US" sz="2000" b="1" dirty="0">
                <a:latin typeface="+mn-ea"/>
              </a:rPr>
              <a:t>特蕾莎修女克己无私、大爱无边的精神，值得每一个人在感动之余都应该不断反思自己、反思生命。</a:t>
            </a:r>
          </a:p>
        </p:txBody>
      </p:sp>
      <p:sp>
        <p:nvSpPr>
          <p:cNvPr id="18" name="TextBox 17">
            <a:hlinkClick r:id="rId2" action="ppaction://hlinksldjump"/>
          </p:cNvPr>
          <p:cNvSpPr txBox="1"/>
          <p:nvPr/>
        </p:nvSpPr>
        <p:spPr>
          <a:xfrm>
            <a:off x="7429520" y="6357958"/>
            <a:ext cx="1285884" cy="461665"/>
          </a:xfrm>
          <a:prstGeom prst="rect">
            <a:avLst/>
          </a:prstGeom>
          <a:noFill/>
        </p:spPr>
        <p:txBody>
          <a:bodyPr wrap="square" rtlCol="0">
            <a:spAutoFit/>
          </a:bodyPr>
          <a:lstStyle/>
          <a:p>
            <a:r>
              <a:rPr lang="zh-CN" altLang="en-US" sz="2400" b="1" dirty="0">
                <a:latin typeface="幼圆" pitchFamily="49" charset="-122"/>
                <a:ea typeface="幼圆" pitchFamily="49" charset="-122"/>
              </a:rPr>
              <a:t>返回</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40" name="Text Box 5"/>
          <p:cNvSpPr txBox="1">
            <a:spLocks noChangeArrowheads="1"/>
          </p:cNvSpPr>
          <p:nvPr/>
        </p:nvSpPr>
        <p:spPr bwMode="auto">
          <a:xfrm>
            <a:off x="285720" y="0"/>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rgbClr val="000000"/>
                </a:solidFill>
                <a:latin typeface="Arial" panose="020B0604020202090204" pitchFamily="34" charset="0"/>
                <a:ea typeface="华文行楷" pitchFamily="2" charset="-122"/>
              </a:defRPr>
            </a:lvl1pPr>
            <a:lvl2pPr marL="742950" indent="-285750" eaLnBrk="0" hangingPunct="0">
              <a:defRPr sz="2000">
                <a:solidFill>
                  <a:srgbClr val="000000"/>
                </a:solidFill>
                <a:latin typeface="Arial" panose="020B0604020202090204" pitchFamily="34" charset="0"/>
                <a:ea typeface="华文行楷" pitchFamily="2" charset="-122"/>
              </a:defRPr>
            </a:lvl2pPr>
            <a:lvl3pPr marL="1143000" indent="-228600" eaLnBrk="0" hangingPunct="0">
              <a:defRPr sz="2000">
                <a:solidFill>
                  <a:srgbClr val="000000"/>
                </a:solidFill>
                <a:latin typeface="Arial" panose="020B0604020202090204" pitchFamily="34" charset="0"/>
                <a:ea typeface="华文行楷" pitchFamily="2" charset="-122"/>
              </a:defRPr>
            </a:lvl3pPr>
            <a:lvl4pPr marL="1600200" indent="-228600" eaLnBrk="0" hangingPunct="0">
              <a:defRPr sz="2000">
                <a:solidFill>
                  <a:srgbClr val="000000"/>
                </a:solidFill>
                <a:latin typeface="Arial" panose="020B0604020202090204" pitchFamily="34" charset="0"/>
                <a:ea typeface="华文行楷" pitchFamily="2" charset="-122"/>
              </a:defRPr>
            </a:lvl4pPr>
            <a:lvl5pPr marL="2057400" indent="-228600" eaLnBrk="0" hangingPunct="0">
              <a:defRPr sz="2000">
                <a:solidFill>
                  <a:srgbClr val="000000"/>
                </a:solidFill>
                <a:latin typeface="Arial" panose="020B0604020202090204" pitchFamily="34" charset="0"/>
                <a:ea typeface="华文行楷" pitchFamily="2" charset="-122"/>
              </a:defRPr>
            </a:lvl5pPr>
            <a:lvl6pPr marL="2514600" indent="-228600" eaLnBrk="0" fontAlgn="base" hangingPunct="0">
              <a:spcBef>
                <a:spcPct val="0"/>
              </a:spcBef>
              <a:spcAft>
                <a:spcPct val="0"/>
              </a:spcAft>
              <a:defRPr sz="2000">
                <a:solidFill>
                  <a:srgbClr val="000000"/>
                </a:solidFill>
                <a:latin typeface="Arial" panose="020B0604020202090204" pitchFamily="34" charset="0"/>
                <a:ea typeface="华文行楷" pitchFamily="2" charset="-122"/>
              </a:defRPr>
            </a:lvl6pPr>
            <a:lvl7pPr marL="2971800" indent="-228600" eaLnBrk="0" fontAlgn="base" hangingPunct="0">
              <a:spcBef>
                <a:spcPct val="0"/>
              </a:spcBef>
              <a:spcAft>
                <a:spcPct val="0"/>
              </a:spcAft>
              <a:defRPr sz="2000">
                <a:solidFill>
                  <a:srgbClr val="000000"/>
                </a:solidFill>
                <a:latin typeface="Arial" panose="020B0604020202090204" pitchFamily="34" charset="0"/>
                <a:ea typeface="华文行楷" pitchFamily="2" charset="-122"/>
              </a:defRPr>
            </a:lvl7pPr>
            <a:lvl8pPr marL="3429000" indent="-228600" eaLnBrk="0" fontAlgn="base" hangingPunct="0">
              <a:spcBef>
                <a:spcPct val="0"/>
              </a:spcBef>
              <a:spcAft>
                <a:spcPct val="0"/>
              </a:spcAft>
              <a:defRPr sz="2000">
                <a:solidFill>
                  <a:srgbClr val="000000"/>
                </a:solidFill>
                <a:latin typeface="Arial" panose="020B0604020202090204" pitchFamily="34" charset="0"/>
                <a:ea typeface="华文行楷" pitchFamily="2" charset="-122"/>
              </a:defRPr>
            </a:lvl8pPr>
            <a:lvl9pPr marL="3886200" indent="-228600" eaLnBrk="0" fontAlgn="base" hangingPunct="0">
              <a:spcBef>
                <a:spcPct val="0"/>
              </a:spcBef>
              <a:spcAft>
                <a:spcPct val="0"/>
              </a:spcAft>
              <a:defRPr sz="2000">
                <a:solidFill>
                  <a:srgbClr val="000000"/>
                </a:solidFill>
                <a:latin typeface="Arial" panose="020B0604020202090204" pitchFamily="34" charset="0"/>
                <a:ea typeface="华文行楷" pitchFamily="2" charset="-122"/>
              </a:defRPr>
            </a:lvl9pPr>
          </a:lstStyle>
          <a:p>
            <a:pPr eaLnBrk="1" hangingPunct="1"/>
            <a:r>
              <a:rPr lang="zh-CN" altLang="en-US" sz="4000" dirty="0">
                <a:solidFill>
                  <a:srgbClr val="FF0066"/>
                </a:solidFill>
              </a:rPr>
              <a:t>人物语录</a:t>
            </a:r>
          </a:p>
        </p:txBody>
      </p:sp>
      <p:sp>
        <p:nvSpPr>
          <p:cNvPr id="4" name="Text Box 4"/>
          <p:cNvSpPr txBox="1">
            <a:spLocks noChangeArrowheads="1"/>
          </p:cNvSpPr>
          <p:nvPr/>
        </p:nvSpPr>
        <p:spPr bwMode="auto">
          <a:xfrm>
            <a:off x="214282" y="785794"/>
            <a:ext cx="7929618" cy="984885"/>
          </a:xfrm>
          <a:prstGeom prst="rect">
            <a:avLst/>
          </a:prstGeom>
          <a:noFill/>
          <a:ln w="9525">
            <a:noFill/>
            <a:miter lim="800000"/>
          </a:ln>
          <a:effectLst/>
        </p:spPr>
        <p:txBody>
          <a:bodyPr wrap="square">
            <a:spAutoFit/>
          </a:bodyPr>
          <a:lstStyle/>
          <a:p>
            <a:pPr algn="l">
              <a:spcBef>
                <a:spcPct val="50000"/>
              </a:spcBef>
              <a:defRPr/>
            </a:pPr>
            <a:r>
              <a:rPr lang="zh-CN" altLang="en-US" sz="2800" b="1" dirty="0">
                <a:solidFill>
                  <a:schemeClr val="tx1">
                    <a:lumMod val="85000"/>
                    <a:lumOff val="15000"/>
                  </a:schemeClr>
                </a:solidFill>
                <a:latin typeface="华文楷体" panose="02010600040101010101" pitchFamily="2" charset="-122"/>
                <a:ea typeface="华文楷体" panose="02010600040101010101" pitchFamily="2" charset="-122"/>
              </a:rPr>
              <a:t>     “</a:t>
            </a:r>
            <a:r>
              <a:rPr lang="zh-CN" altLang="en-US" sz="3000" b="1" dirty="0">
                <a:solidFill>
                  <a:schemeClr val="tx1">
                    <a:lumMod val="85000"/>
                    <a:lumOff val="15000"/>
                  </a:schemeClr>
                </a:solidFill>
                <a:latin typeface="华文楷体" panose="02010600040101010101" pitchFamily="2" charset="-122"/>
                <a:ea typeface="华文楷体" panose="02010600040101010101" pitchFamily="2" charset="-122"/>
              </a:rPr>
              <a:t>最可怕的贫穷是孤独和不被爱的感觉。</a:t>
            </a:r>
            <a:r>
              <a:rPr lang="en-US" altLang="zh-CN" sz="3000" b="1" dirty="0">
                <a:solidFill>
                  <a:schemeClr val="tx1">
                    <a:lumMod val="85000"/>
                    <a:lumOff val="15000"/>
                  </a:schemeClr>
                </a:solidFill>
                <a:latin typeface="华文楷体" panose="02010600040101010101" pitchFamily="2" charset="-122"/>
                <a:ea typeface="华文楷体" panose="02010600040101010101" pitchFamily="2" charset="-122"/>
              </a:rPr>
              <a:t>” </a:t>
            </a:r>
            <a:br>
              <a:rPr lang="en-US" altLang="zh-CN" sz="2800" b="1" dirty="0">
                <a:solidFill>
                  <a:schemeClr val="tx1">
                    <a:lumMod val="85000"/>
                    <a:lumOff val="15000"/>
                  </a:schemeClr>
                </a:solidFill>
                <a:latin typeface="华文楷体" panose="02010600040101010101" pitchFamily="2" charset="-122"/>
                <a:ea typeface="华文楷体" panose="02010600040101010101" pitchFamily="2" charset="-122"/>
              </a:rPr>
            </a:br>
            <a:endParaRPr lang="en-US" altLang="zh-CN" sz="2800" b="1" dirty="0">
              <a:solidFill>
                <a:schemeClr val="tx1">
                  <a:lumMod val="85000"/>
                  <a:lumOff val="15000"/>
                </a:schemeClr>
              </a:solidFill>
              <a:latin typeface="华文楷体" panose="02010600040101010101" pitchFamily="2" charset="-122"/>
              <a:ea typeface="华文楷体" panose="02010600040101010101" pitchFamily="2" charset="-122"/>
            </a:endParaRPr>
          </a:p>
        </p:txBody>
      </p:sp>
      <p:sp>
        <p:nvSpPr>
          <p:cNvPr id="5" name="Text Box 5"/>
          <p:cNvSpPr txBox="1">
            <a:spLocks noChangeArrowheads="1"/>
          </p:cNvSpPr>
          <p:nvPr/>
        </p:nvSpPr>
        <p:spPr bwMode="auto">
          <a:xfrm>
            <a:off x="304800" y="1628775"/>
            <a:ext cx="8839200" cy="1647825"/>
          </a:xfrm>
          <a:prstGeom prst="rect">
            <a:avLst/>
          </a:prstGeom>
          <a:solidFill>
            <a:schemeClr val="bg1"/>
          </a:solidFill>
          <a:ln w="9525">
            <a:noFill/>
            <a:miter lim="800000"/>
          </a:ln>
        </p:spPr>
        <p:txBody>
          <a:bodyPr>
            <a:spAutoFit/>
          </a:bodyPr>
          <a:lstStyle/>
          <a:p>
            <a:pPr algn="l">
              <a:spcBef>
                <a:spcPct val="50000"/>
              </a:spcBef>
            </a:pPr>
            <a:r>
              <a:rPr lang="zh-CN" altLang="en-US" sz="3000" b="1" dirty="0">
                <a:latin typeface="华文楷体" panose="02010600040101010101" pitchFamily="2" charset="-122"/>
                <a:ea typeface="华文楷体" panose="02010600040101010101" pitchFamily="2" charset="-122"/>
              </a:rPr>
              <a:t>    “今日最大的疾病不是麻风病或肺结核，  而是不被需要的感觉。</a:t>
            </a:r>
            <a:r>
              <a:rPr lang="en-US" altLang="zh-CN" sz="3000" b="1" dirty="0">
                <a:latin typeface="华文楷体" panose="02010600040101010101" pitchFamily="2" charset="-122"/>
                <a:ea typeface="华文楷体" panose="02010600040101010101" pitchFamily="2" charset="-122"/>
              </a:rPr>
              <a:t>”</a:t>
            </a:r>
            <a:r>
              <a:rPr lang="en-US" altLang="zh-CN" sz="3600" b="1" dirty="0">
                <a:latin typeface="华文楷体" panose="02010600040101010101" pitchFamily="2" charset="-122"/>
                <a:ea typeface="华文楷体" panose="02010600040101010101" pitchFamily="2" charset="-122"/>
              </a:rPr>
              <a:t> </a:t>
            </a:r>
            <a:br>
              <a:rPr lang="en-US" altLang="zh-CN" sz="3600" b="1" dirty="0">
                <a:latin typeface="华文楷体" panose="02010600040101010101" pitchFamily="2" charset="-122"/>
                <a:ea typeface="华文楷体" panose="02010600040101010101" pitchFamily="2" charset="-122"/>
              </a:rPr>
            </a:br>
            <a:endParaRPr lang="en-US" altLang="zh-CN" sz="3600" b="1" dirty="0">
              <a:latin typeface="华文楷体" panose="02010600040101010101" pitchFamily="2" charset="-122"/>
              <a:ea typeface="华文楷体" panose="02010600040101010101" pitchFamily="2" charset="-122"/>
            </a:endParaRPr>
          </a:p>
        </p:txBody>
      </p:sp>
      <p:sp>
        <p:nvSpPr>
          <p:cNvPr id="6" name="Text Box 6"/>
          <p:cNvSpPr txBox="1">
            <a:spLocks noChangeArrowheads="1"/>
          </p:cNvSpPr>
          <p:nvPr/>
        </p:nvSpPr>
        <p:spPr bwMode="auto">
          <a:xfrm>
            <a:off x="304800" y="3138488"/>
            <a:ext cx="8382000" cy="976312"/>
          </a:xfrm>
          <a:prstGeom prst="rect">
            <a:avLst/>
          </a:prstGeom>
          <a:noFill/>
          <a:ln w="9525">
            <a:noFill/>
            <a:miter lim="800000"/>
          </a:ln>
        </p:spPr>
        <p:txBody>
          <a:bodyPr>
            <a:spAutoFit/>
          </a:bodyPr>
          <a:lstStyle/>
          <a:p>
            <a:pPr algn="l">
              <a:spcBef>
                <a:spcPct val="50000"/>
              </a:spcBef>
            </a:pPr>
            <a:r>
              <a:rPr lang="zh-CN" altLang="en-US" sz="3000" b="1" dirty="0">
                <a:latin typeface="华文楷体" panose="02010600040101010101" pitchFamily="2" charset="-122"/>
                <a:ea typeface="华文楷体" panose="02010600040101010101" pitchFamily="2" charset="-122"/>
              </a:rPr>
              <a:t>    “在世上对爱和欣赏的渴望比面包更甚。</a:t>
            </a:r>
            <a:r>
              <a:rPr lang="en-US" altLang="zh-CN" sz="3000" b="1" dirty="0">
                <a:latin typeface="华文楷体" panose="02010600040101010101" pitchFamily="2" charset="-122"/>
                <a:ea typeface="华文楷体" panose="02010600040101010101" pitchFamily="2" charset="-122"/>
              </a:rPr>
              <a:t>”</a:t>
            </a:r>
            <a:r>
              <a:rPr lang="en-US" altLang="zh-CN" sz="2800" b="1" dirty="0">
                <a:latin typeface="华文楷体" panose="02010600040101010101" pitchFamily="2" charset="-122"/>
                <a:ea typeface="华文楷体" panose="02010600040101010101" pitchFamily="2" charset="-122"/>
              </a:rPr>
              <a:t> </a:t>
            </a:r>
            <a:br>
              <a:rPr lang="en-US" altLang="zh-CN" sz="2800" b="1" dirty="0">
                <a:latin typeface="华文楷体" panose="02010600040101010101" pitchFamily="2" charset="-122"/>
                <a:ea typeface="华文楷体" panose="02010600040101010101" pitchFamily="2" charset="-122"/>
              </a:rPr>
            </a:br>
            <a:endParaRPr lang="en-US" altLang="zh-CN" sz="2800" b="1" dirty="0">
              <a:latin typeface="华文楷体" panose="02010600040101010101" pitchFamily="2" charset="-122"/>
              <a:ea typeface="华文楷体" panose="02010600040101010101" pitchFamily="2" charset="-122"/>
            </a:endParaRPr>
          </a:p>
        </p:txBody>
      </p:sp>
      <p:sp>
        <p:nvSpPr>
          <p:cNvPr id="7" name="Text Box 7"/>
          <p:cNvSpPr txBox="1">
            <a:spLocks noChangeArrowheads="1"/>
          </p:cNvSpPr>
          <p:nvPr/>
        </p:nvSpPr>
        <p:spPr bwMode="auto">
          <a:xfrm>
            <a:off x="0" y="4221163"/>
            <a:ext cx="9144000" cy="1920875"/>
          </a:xfrm>
          <a:prstGeom prst="rect">
            <a:avLst/>
          </a:prstGeom>
          <a:noFill/>
          <a:ln w="9525">
            <a:noFill/>
            <a:miter lim="800000"/>
          </a:ln>
        </p:spPr>
        <p:txBody>
          <a:bodyPr>
            <a:spAutoFit/>
          </a:bodyPr>
          <a:lstStyle/>
          <a:p>
            <a:pPr algn="l">
              <a:spcBef>
                <a:spcPct val="50000"/>
              </a:spcBef>
            </a:pPr>
            <a:r>
              <a:rPr lang="zh-CN" altLang="en-US" sz="3000" b="1" dirty="0">
                <a:latin typeface="华文楷体" panose="02010600040101010101" pitchFamily="2" charset="-122"/>
                <a:ea typeface="华文楷体" panose="02010600040101010101" pitchFamily="2" charset="-122"/>
              </a:rPr>
              <a:t>       “我们有时认为贫穷只是饥饿，没衣服穿和无家可归。其实不被需要，不被爱和不被关心才是最大的贫穷。我们必须从自己的家里开始医治这种贫穷。</a:t>
            </a:r>
            <a:r>
              <a:rPr lang="en-US" altLang="zh-CN" sz="3000" b="1" dirty="0">
                <a:latin typeface="华文楷体" panose="02010600040101010101" pitchFamily="2" charset="-122"/>
                <a:ea typeface="华文楷体" panose="02010600040101010101" pitchFamily="2" charset="-122"/>
              </a:rPr>
              <a:t>” </a:t>
            </a:r>
            <a:br>
              <a:rPr lang="en-US" altLang="zh-CN" sz="3000" b="1" dirty="0">
                <a:latin typeface="华文楷体" panose="02010600040101010101" pitchFamily="2" charset="-122"/>
                <a:ea typeface="华文楷体" panose="02010600040101010101" pitchFamily="2" charset="-122"/>
              </a:rPr>
            </a:br>
            <a:endParaRPr lang="en-US" altLang="zh-CN" sz="3000" b="1" dirty="0">
              <a:latin typeface="华文楷体" panose="02010600040101010101" pitchFamily="2" charset="-122"/>
              <a:ea typeface="华文楷体" panose="02010600040101010101" pitchFamily="2"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3"/>
          <p:cNvSpPr>
            <a:spLocks noGrp="1" noRot="1" noChangeArrowheads="1"/>
          </p:cNvSpPr>
          <p:nvPr>
            <p:ph type="body" idx="4294967295"/>
          </p:nvPr>
        </p:nvSpPr>
        <p:spPr>
          <a:xfrm>
            <a:off x="603250" y="1268413"/>
            <a:ext cx="8540750" cy="4824412"/>
          </a:xfrm>
          <a:prstGeom prst="rect">
            <a:avLst/>
          </a:prstGeom>
        </p:spPr>
        <p:txBody>
          <a:bodyPr/>
          <a:lstStyle/>
          <a:p>
            <a:pPr>
              <a:buNone/>
              <a:defRPr/>
            </a:pPr>
            <a:r>
              <a:rPr lang="zh-CN" altLang="en-US" b="1" dirty="0">
                <a:latin typeface="华文楷体" panose="02010600040101010101" pitchFamily="2" charset="-122"/>
                <a:ea typeface="华文楷体" panose="02010600040101010101" pitchFamily="2" charset="-122"/>
              </a:rPr>
              <a:t>   爱直至成伤。</a:t>
            </a:r>
            <a:endParaRPr lang="en-US" altLang="zh-CN" b="1" dirty="0">
              <a:latin typeface="华文楷体" panose="02010600040101010101" pitchFamily="2" charset="-122"/>
              <a:ea typeface="华文楷体" panose="02010600040101010101" pitchFamily="2" charset="-122"/>
            </a:endParaRPr>
          </a:p>
          <a:p>
            <a:pPr>
              <a:defRPr/>
            </a:pPr>
            <a:r>
              <a:rPr lang="en-US" altLang="zh-CN" b="1" dirty="0">
                <a:latin typeface="华文楷体" panose="02010600040101010101" pitchFamily="2" charset="-122"/>
                <a:ea typeface="华文楷体" panose="02010600040101010101" pitchFamily="2" charset="-122"/>
              </a:rPr>
              <a:t>Love until it hurts. </a:t>
            </a:r>
          </a:p>
          <a:p>
            <a:pPr>
              <a:defRPr/>
            </a:pPr>
            <a:endParaRPr lang="en-US" altLang="zh-CN" b="1" dirty="0">
              <a:latin typeface="华文楷体" panose="02010600040101010101" pitchFamily="2" charset="-122"/>
              <a:ea typeface="华文楷体" panose="02010600040101010101" pitchFamily="2" charset="-122"/>
            </a:endParaRPr>
          </a:p>
          <a:p>
            <a:pPr>
              <a:defRPr/>
            </a:pPr>
            <a:r>
              <a:rPr lang="zh-CN" altLang="en-US" b="1" dirty="0">
                <a:latin typeface="华文楷体" panose="02010600040101010101" pitchFamily="2" charset="-122"/>
                <a:ea typeface="华文楷体" panose="02010600040101010101" pitchFamily="2" charset="-122"/>
              </a:rPr>
              <a:t>假如你爱至成伤，你会发现，伤没有了，却有更多的爱。 </a:t>
            </a:r>
          </a:p>
          <a:p>
            <a:pPr>
              <a:defRPr/>
            </a:pPr>
            <a:r>
              <a:rPr lang="en-US" altLang="zh-CN" b="1" dirty="0">
                <a:latin typeface="华文楷体" panose="02010600040101010101" pitchFamily="2" charset="-122"/>
                <a:ea typeface="华文楷体" panose="02010600040101010101" pitchFamily="2" charset="-122"/>
              </a:rPr>
              <a:t>I have found the paradox that if I love until it hurts, then there is no </a:t>
            </a:r>
            <a:r>
              <a:rPr lang="en-US" altLang="zh-CN" b="1" dirty="0" err="1">
                <a:latin typeface="华文楷体" panose="02010600040101010101" pitchFamily="2" charset="-122"/>
                <a:ea typeface="华文楷体" panose="02010600040101010101" pitchFamily="2" charset="-122"/>
              </a:rPr>
              <a:t>hurt,but</a:t>
            </a:r>
            <a:r>
              <a:rPr lang="en-US" altLang="zh-CN" b="1" dirty="0">
                <a:latin typeface="华文楷体" panose="02010600040101010101" pitchFamily="2" charset="-122"/>
                <a:ea typeface="华文楷体" panose="02010600040101010101" pitchFamily="2" charset="-122"/>
              </a:rPr>
              <a:t> only more love.</a:t>
            </a:r>
          </a:p>
        </p:txBody>
      </p:sp>
      <p:sp>
        <p:nvSpPr>
          <p:cNvPr id="63491" name="Text Box 13"/>
          <p:cNvSpPr txBox="1">
            <a:spLocks noChangeArrowheads="1"/>
          </p:cNvSpPr>
          <p:nvPr/>
        </p:nvSpPr>
        <p:spPr bwMode="auto">
          <a:xfrm>
            <a:off x="323850" y="188913"/>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rgbClr val="000000"/>
                </a:solidFill>
                <a:latin typeface="Arial" panose="020B0604020202090204" pitchFamily="34" charset="0"/>
                <a:ea typeface="华文行楷" pitchFamily="2" charset="-122"/>
              </a:defRPr>
            </a:lvl1pPr>
            <a:lvl2pPr marL="742950" indent="-285750" eaLnBrk="0" hangingPunct="0">
              <a:defRPr sz="2000">
                <a:solidFill>
                  <a:srgbClr val="000000"/>
                </a:solidFill>
                <a:latin typeface="Arial" panose="020B0604020202090204" pitchFamily="34" charset="0"/>
                <a:ea typeface="华文行楷" pitchFamily="2" charset="-122"/>
              </a:defRPr>
            </a:lvl2pPr>
            <a:lvl3pPr marL="1143000" indent="-228600" eaLnBrk="0" hangingPunct="0">
              <a:defRPr sz="2000">
                <a:solidFill>
                  <a:srgbClr val="000000"/>
                </a:solidFill>
                <a:latin typeface="Arial" panose="020B0604020202090204" pitchFamily="34" charset="0"/>
                <a:ea typeface="华文行楷" pitchFamily="2" charset="-122"/>
              </a:defRPr>
            </a:lvl3pPr>
            <a:lvl4pPr marL="1600200" indent="-228600" eaLnBrk="0" hangingPunct="0">
              <a:defRPr sz="2000">
                <a:solidFill>
                  <a:srgbClr val="000000"/>
                </a:solidFill>
                <a:latin typeface="Arial" panose="020B0604020202090204" pitchFamily="34" charset="0"/>
                <a:ea typeface="华文行楷" pitchFamily="2" charset="-122"/>
              </a:defRPr>
            </a:lvl4pPr>
            <a:lvl5pPr marL="2057400" indent="-228600" eaLnBrk="0" hangingPunct="0">
              <a:defRPr sz="2000">
                <a:solidFill>
                  <a:srgbClr val="000000"/>
                </a:solidFill>
                <a:latin typeface="Arial" panose="020B0604020202090204" pitchFamily="34" charset="0"/>
                <a:ea typeface="华文行楷" pitchFamily="2" charset="-122"/>
              </a:defRPr>
            </a:lvl5pPr>
            <a:lvl6pPr marL="2514600" indent="-228600" eaLnBrk="0" fontAlgn="base" hangingPunct="0">
              <a:spcBef>
                <a:spcPct val="0"/>
              </a:spcBef>
              <a:spcAft>
                <a:spcPct val="0"/>
              </a:spcAft>
              <a:defRPr sz="2000">
                <a:solidFill>
                  <a:srgbClr val="000000"/>
                </a:solidFill>
                <a:latin typeface="Arial" panose="020B0604020202090204" pitchFamily="34" charset="0"/>
                <a:ea typeface="华文行楷" pitchFamily="2" charset="-122"/>
              </a:defRPr>
            </a:lvl6pPr>
            <a:lvl7pPr marL="2971800" indent="-228600" eaLnBrk="0" fontAlgn="base" hangingPunct="0">
              <a:spcBef>
                <a:spcPct val="0"/>
              </a:spcBef>
              <a:spcAft>
                <a:spcPct val="0"/>
              </a:spcAft>
              <a:defRPr sz="2000">
                <a:solidFill>
                  <a:srgbClr val="000000"/>
                </a:solidFill>
                <a:latin typeface="Arial" panose="020B0604020202090204" pitchFamily="34" charset="0"/>
                <a:ea typeface="华文行楷" pitchFamily="2" charset="-122"/>
              </a:defRPr>
            </a:lvl7pPr>
            <a:lvl8pPr marL="3429000" indent="-228600" eaLnBrk="0" fontAlgn="base" hangingPunct="0">
              <a:spcBef>
                <a:spcPct val="0"/>
              </a:spcBef>
              <a:spcAft>
                <a:spcPct val="0"/>
              </a:spcAft>
              <a:defRPr sz="2000">
                <a:solidFill>
                  <a:srgbClr val="000000"/>
                </a:solidFill>
                <a:latin typeface="Arial" panose="020B0604020202090204" pitchFamily="34" charset="0"/>
                <a:ea typeface="华文行楷" pitchFamily="2" charset="-122"/>
              </a:defRPr>
            </a:lvl8pPr>
            <a:lvl9pPr marL="3886200" indent="-228600" eaLnBrk="0" fontAlgn="base" hangingPunct="0">
              <a:spcBef>
                <a:spcPct val="0"/>
              </a:spcBef>
              <a:spcAft>
                <a:spcPct val="0"/>
              </a:spcAft>
              <a:defRPr sz="2000">
                <a:solidFill>
                  <a:srgbClr val="000000"/>
                </a:solidFill>
                <a:latin typeface="Arial" panose="020B0604020202090204" pitchFamily="34" charset="0"/>
                <a:ea typeface="华文行楷" pitchFamily="2" charset="-122"/>
              </a:defRPr>
            </a:lvl9pPr>
          </a:lstStyle>
          <a:p>
            <a:pPr eaLnBrk="1" hangingPunct="1"/>
            <a:r>
              <a:rPr lang="zh-CN" altLang="en-US" sz="4000" dirty="0">
                <a:solidFill>
                  <a:srgbClr val="FF0066"/>
                </a:solidFill>
              </a:rPr>
              <a:t>人物语录</a:t>
            </a:r>
          </a:p>
        </p:txBody>
      </p:sp>
      <p:sp>
        <p:nvSpPr>
          <p:cNvPr id="63492" name="Text Box 14"/>
          <p:cNvSpPr txBox="1">
            <a:spLocks noChangeArrowheads="1"/>
          </p:cNvSpPr>
          <p:nvPr/>
        </p:nvSpPr>
        <p:spPr bwMode="auto">
          <a:xfrm>
            <a:off x="1023938" y="457200"/>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rgbClr val="000000"/>
                </a:solidFill>
                <a:latin typeface="Arial" panose="020B0604020202090204" pitchFamily="34" charset="0"/>
                <a:ea typeface="华文行楷" pitchFamily="2" charset="-122"/>
              </a:defRPr>
            </a:lvl1pPr>
            <a:lvl2pPr marL="742950" indent="-285750" eaLnBrk="0" hangingPunct="0">
              <a:defRPr sz="2000">
                <a:solidFill>
                  <a:srgbClr val="000000"/>
                </a:solidFill>
                <a:latin typeface="Arial" panose="020B0604020202090204" pitchFamily="34" charset="0"/>
                <a:ea typeface="华文行楷" pitchFamily="2" charset="-122"/>
              </a:defRPr>
            </a:lvl2pPr>
            <a:lvl3pPr marL="1143000" indent="-228600" eaLnBrk="0" hangingPunct="0">
              <a:defRPr sz="2000">
                <a:solidFill>
                  <a:srgbClr val="000000"/>
                </a:solidFill>
                <a:latin typeface="Arial" panose="020B0604020202090204" pitchFamily="34" charset="0"/>
                <a:ea typeface="华文行楷" pitchFamily="2" charset="-122"/>
              </a:defRPr>
            </a:lvl3pPr>
            <a:lvl4pPr marL="1600200" indent="-228600" eaLnBrk="0" hangingPunct="0">
              <a:defRPr sz="2000">
                <a:solidFill>
                  <a:srgbClr val="000000"/>
                </a:solidFill>
                <a:latin typeface="Arial" panose="020B0604020202090204" pitchFamily="34" charset="0"/>
                <a:ea typeface="华文行楷" pitchFamily="2" charset="-122"/>
              </a:defRPr>
            </a:lvl4pPr>
            <a:lvl5pPr marL="2057400" indent="-228600" eaLnBrk="0" hangingPunct="0">
              <a:defRPr sz="2000">
                <a:solidFill>
                  <a:srgbClr val="000000"/>
                </a:solidFill>
                <a:latin typeface="Arial" panose="020B0604020202090204" pitchFamily="34" charset="0"/>
                <a:ea typeface="华文行楷" pitchFamily="2" charset="-122"/>
              </a:defRPr>
            </a:lvl5pPr>
            <a:lvl6pPr marL="2514600" indent="-228600" eaLnBrk="0" fontAlgn="base" hangingPunct="0">
              <a:spcBef>
                <a:spcPct val="0"/>
              </a:spcBef>
              <a:spcAft>
                <a:spcPct val="0"/>
              </a:spcAft>
              <a:defRPr sz="2000">
                <a:solidFill>
                  <a:srgbClr val="000000"/>
                </a:solidFill>
                <a:latin typeface="Arial" panose="020B0604020202090204" pitchFamily="34" charset="0"/>
                <a:ea typeface="华文行楷" pitchFamily="2" charset="-122"/>
              </a:defRPr>
            </a:lvl6pPr>
            <a:lvl7pPr marL="2971800" indent="-228600" eaLnBrk="0" fontAlgn="base" hangingPunct="0">
              <a:spcBef>
                <a:spcPct val="0"/>
              </a:spcBef>
              <a:spcAft>
                <a:spcPct val="0"/>
              </a:spcAft>
              <a:defRPr sz="2000">
                <a:solidFill>
                  <a:srgbClr val="000000"/>
                </a:solidFill>
                <a:latin typeface="Arial" panose="020B0604020202090204" pitchFamily="34" charset="0"/>
                <a:ea typeface="华文行楷" pitchFamily="2" charset="-122"/>
              </a:defRPr>
            </a:lvl7pPr>
            <a:lvl8pPr marL="3429000" indent="-228600" eaLnBrk="0" fontAlgn="base" hangingPunct="0">
              <a:spcBef>
                <a:spcPct val="0"/>
              </a:spcBef>
              <a:spcAft>
                <a:spcPct val="0"/>
              </a:spcAft>
              <a:defRPr sz="2000">
                <a:solidFill>
                  <a:srgbClr val="000000"/>
                </a:solidFill>
                <a:latin typeface="Arial" panose="020B0604020202090204" pitchFamily="34" charset="0"/>
                <a:ea typeface="华文行楷" pitchFamily="2" charset="-122"/>
              </a:defRPr>
            </a:lvl8pPr>
            <a:lvl9pPr marL="3886200" indent="-228600" eaLnBrk="0" fontAlgn="base" hangingPunct="0">
              <a:spcBef>
                <a:spcPct val="0"/>
              </a:spcBef>
              <a:spcAft>
                <a:spcPct val="0"/>
              </a:spcAft>
              <a:defRPr sz="2000">
                <a:solidFill>
                  <a:srgbClr val="000000"/>
                </a:solidFill>
                <a:latin typeface="Arial" panose="020B0604020202090204" pitchFamily="34" charset="0"/>
                <a:ea typeface="华文行楷" pitchFamily="2" charset="-122"/>
              </a:defRPr>
            </a:lvl9pPr>
          </a:lstStyle>
          <a:p>
            <a:pPr eaLnBrk="1" hangingPunct="1"/>
            <a:endParaRPr lang="zh-CN" altLang="zh-CN">
              <a:ea typeface="宋体" pitchFamily="2" charset="-122"/>
            </a:endParaRPr>
          </a:p>
        </p:txBody>
      </p:sp>
      <p:sp>
        <p:nvSpPr>
          <p:cNvPr id="6" name="TextBox 5">
            <a:hlinkClick r:id="rId2" action="ppaction://hlinksldjump"/>
          </p:cNvPr>
          <p:cNvSpPr txBox="1"/>
          <p:nvPr/>
        </p:nvSpPr>
        <p:spPr>
          <a:xfrm>
            <a:off x="7858148" y="6143644"/>
            <a:ext cx="900608" cy="461665"/>
          </a:xfrm>
          <a:prstGeom prst="rect">
            <a:avLst/>
          </a:prstGeom>
          <a:noFill/>
        </p:spPr>
        <p:txBody>
          <a:bodyPr wrap="square" rtlCol="0">
            <a:spAutoFit/>
          </a:bodyPr>
          <a:lstStyle/>
          <a:p>
            <a:r>
              <a:rPr lang="zh-CN" altLang="en-US" sz="2400" b="1" dirty="0">
                <a:latin typeface="幼圆" pitchFamily="49" charset="-122"/>
                <a:ea typeface="幼圆" pitchFamily="49" charset="-122"/>
              </a:rPr>
              <a:t>返回</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rotWithShape="0">
          <a:blip r:embed="rId4"/>
          <a:stretch>
            <a:fillRect/>
          </a:stretch>
        </a:blipFill>
        <a:effectLst/>
      </p:bgPr>
    </p:bg>
    <p:spTree>
      <p:nvGrpSpPr>
        <p:cNvPr id="1" name=""/>
        <p:cNvGrpSpPr/>
        <p:nvPr/>
      </p:nvGrpSpPr>
      <p:grpSpPr>
        <a:xfrm>
          <a:off x="0" y="0"/>
          <a:ext cx="0" cy="0"/>
          <a:chOff x="0" y="0"/>
          <a:chExt cx="0" cy="0"/>
        </a:xfrm>
      </p:grpSpPr>
      <p:sp>
        <p:nvSpPr>
          <p:cNvPr id="2050" name="标题 2049"/>
          <p:cNvSpPr>
            <a:spLocks noGrp="1"/>
          </p:cNvSpPr>
          <p:nvPr>
            <p:ph type="ctrTitle"/>
          </p:nvPr>
        </p:nvSpPr>
        <p:spPr>
          <a:xfrm>
            <a:off x="685800" y="1066800"/>
            <a:ext cx="7772400" cy="1470025"/>
          </a:xfrm>
        </p:spPr>
        <p:txBody>
          <a:bodyPr anchor="ctr"/>
          <a:lstStyle/>
          <a:p>
            <a:pPr defTabSz="914400">
              <a:buSzPct val="100000"/>
            </a:pPr>
            <a:r>
              <a:rPr lang="zh-CN" altLang="en-US" sz="9600" kern="1200" baseline="0" dirty="0">
                <a:latin typeface="Arial Rounded MT Bold" panose="020F0704030504030204" pitchFamily="34" charset="0"/>
                <a:ea typeface="方正舒体" pitchFamily="2" charset="-122"/>
              </a:rPr>
              <a:t>听听那冷雨</a:t>
            </a:r>
            <a:endParaRPr lang="en-US" altLang="zh-CN" sz="9600" kern="1200" baseline="0">
              <a:latin typeface="Arial Rounded MT Bold" panose="020F0704030504030204" pitchFamily="34" charset="0"/>
              <a:ea typeface="方正舒体" pitchFamily="2" charset="-122"/>
            </a:endParaRPr>
          </a:p>
        </p:txBody>
      </p:sp>
      <p:sp>
        <p:nvSpPr>
          <p:cNvPr id="2051" name="副标题 2050"/>
          <p:cNvSpPr>
            <a:spLocks noGrp="1"/>
          </p:cNvSpPr>
          <p:nvPr>
            <p:ph type="subTitle" idx="1"/>
          </p:nvPr>
        </p:nvSpPr>
        <p:spPr>
          <a:xfrm>
            <a:off x="1371600" y="2822575"/>
            <a:ext cx="6400800" cy="1752600"/>
          </a:xfrm>
        </p:spPr>
        <p:txBody>
          <a:bodyPr/>
          <a:lstStyle/>
          <a:p>
            <a:pPr defTabSz="914400">
              <a:buSzPct val="100000"/>
            </a:pPr>
            <a:r>
              <a:rPr lang="zh-CN" altLang="en-US" sz="3600" kern="1200" baseline="0" dirty="0">
                <a:latin typeface="Arial Rounded MT Bold" panose="020F0704030504030204" pitchFamily="34" charset="0"/>
                <a:ea typeface="方正舒体" pitchFamily="2" charset="-122"/>
              </a:rPr>
              <a:t>余光中</a:t>
            </a:r>
          </a:p>
        </p:txBody>
      </p:sp>
      <p:pic>
        <p:nvPicPr>
          <p:cNvPr id="2054" name="58.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5"/>
          <a:stretch>
            <a:fillRect/>
          </a:stretch>
        </p:blipFill>
        <p:spPr>
          <a:xfrm>
            <a:off x="8305800" y="6248400"/>
            <a:ext cx="304800" cy="304800"/>
          </a:xfrm>
          <a:prstGeom prst="rect">
            <a:avLst/>
          </a:prstGeom>
          <a:noFill/>
          <a:ln w="9525">
            <a:noFill/>
          </a:ln>
        </p:spPr>
      </p:pic>
    </p:spTree>
  </p:cSld>
  <p:clrMapOvr>
    <a:masterClrMapping/>
  </p:clrMapOvr>
  <p:transition advTm="1360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54"/>
                                        </p:tgtEl>
                                      </p:cBhvr>
                                    </p:cmd>
                                  </p:childTnLst>
                                </p:cTn>
                              </p:par>
                              <p:par>
                                <p:cTn id="7" presetID="26" presetClass="entr" presetSubtype="0" fill="hold" grpId="0" nodeType="withEffect">
                                  <p:stCondLst>
                                    <p:cond delay="2000"/>
                                  </p:stCondLst>
                                  <p:iterate type="lt">
                                    <p:tmPct val="10000"/>
                                  </p:iterate>
                                  <p:childTnLst>
                                    <p:set>
                                      <p:cBhvr>
                                        <p:cTn id="8" dur="1" fill="hold">
                                          <p:stCondLst>
                                            <p:cond delay="0"/>
                                          </p:stCondLst>
                                        </p:cTn>
                                        <p:tgtEl>
                                          <p:spTgt spid="2050"/>
                                        </p:tgtEl>
                                        <p:attrNameLst>
                                          <p:attrName>style.visibility</p:attrName>
                                        </p:attrNameLst>
                                      </p:cBhvr>
                                      <p:to>
                                        <p:strVal val="visible"/>
                                      </p:to>
                                    </p:set>
                                    <p:animEffect transition="in" filter="wipe(down)">
                                      <p:cBhvr>
                                        <p:cTn id="9" dur="1450">
                                          <p:stCondLst>
                                            <p:cond delay="0"/>
                                          </p:stCondLst>
                                        </p:cTn>
                                        <p:tgtEl>
                                          <p:spTgt spid="2050"/>
                                        </p:tgtEl>
                                      </p:cBhvr>
                                    </p:animEffect>
                                    <p:anim calcmode="lin" valueType="num">
                                      <p:cBhvr>
                                        <p:cTn id="10" dur="4555"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11" dur="1660"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12" dur="1660" tmFilter="0, 0; 0.125,0.2665; 0.25,0.4; 0.375,0.465; 0.5,0.5;  0.625,0.535; 0.75,0.6; 0.875,0.7335; 1,1">
                                          <p:stCondLst>
                                            <p:cond delay="1660"/>
                                          </p:stCondLst>
                                        </p:cTn>
                                        <p:tgtEl>
                                          <p:spTgt spid="2050"/>
                                        </p:tgtEl>
                                        <p:attrNameLst>
                                          <p:attrName>ppt_y</p:attrName>
                                        </p:attrNameLst>
                                      </p:cBhvr>
                                      <p:tavLst>
                                        <p:tav tm="0" fmla="#ppt_y-sin(pi*$)/9">
                                          <p:val>
                                            <p:fltVal val="0"/>
                                          </p:val>
                                        </p:tav>
                                        <p:tav tm="100000">
                                          <p:val>
                                            <p:fltVal val="1"/>
                                          </p:val>
                                        </p:tav>
                                      </p:tavLst>
                                    </p:anim>
                                    <p:anim calcmode="lin" valueType="num">
                                      <p:cBhvr>
                                        <p:cTn id="13" dur="830" tmFilter="0, 0; 0.125,0.2665; 0.25,0.4; 0.375,0.465; 0.5,0.5;  0.625,0.535; 0.75,0.6; 0.875,0.7335; 1,1">
                                          <p:stCondLst>
                                            <p:cond delay="3310"/>
                                          </p:stCondLst>
                                        </p:cTn>
                                        <p:tgtEl>
                                          <p:spTgt spid="2050"/>
                                        </p:tgtEl>
                                        <p:attrNameLst>
                                          <p:attrName>ppt_y</p:attrName>
                                        </p:attrNameLst>
                                      </p:cBhvr>
                                      <p:tavLst>
                                        <p:tav tm="0" fmla="#ppt_y-sin(pi*$)/27">
                                          <p:val>
                                            <p:fltVal val="0"/>
                                          </p:val>
                                        </p:tav>
                                        <p:tav tm="100000">
                                          <p:val>
                                            <p:fltVal val="1"/>
                                          </p:val>
                                        </p:tav>
                                      </p:tavLst>
                                    </p:anim>
                                    <p:anim calcmode="lin" valueType="num">
                                      <p:cBhvr>
                                        <p:cTn id="14" dur="410" tmFilter="0, 0; 0.125,0.2665; 0.25,0.4; 0.375,0.465; 0.5,0.5;  0.625,0.535; 0.75,0.6; 0.875,0.7335; 1,1">
                                          <p:stCondLst>
                                            <p:cond delay="4140"/>
                                          </p:stCondLst>
                                        </p:cTn>
                                        <p:tgtEl>
                                          <p:spTgt spid="2050"/>
                                        </p:tgtEl>
                                        <p:attrNameLst>
                                          <p:attrName>ppt_y</p:attrName>
                                        </p:attrNameLst>
                                      </p:cBhvr>
                                      <p:tavLst>
                                        <p:tav tm="0" fmla="#ppt_y-sin(pi*$)/81">
                                          <p:val>
                                            <p:fltVal val="0"/>
                                          </p:val>
                                        </p:tav>
                                        <p:tav tm="100000">
                                          <p:val>
                                            <p:fltVal val="1"/>
                                          </p:val>
                                        </p:tav>
                                      </p:tavLst>
                                    </p:anim>
                                    <p:animScale>
                                      <p:cBhvr>
                                        <p:cTn id="15" dur="65">
                                          <p:stCondLst>
                                            <p:cond delay="1625"/>
                                          </p:stCondLst>
                                        </p:cTn>
                                        <p:tgtEl>
                                          <p:spTgt spid="2050"/>
                                        </p:tgtEl>
                                      </p:cBhvr>
                                      <p:to x="100000" y="60000"/>
                                    </p:animScale>
                                    <p:animScale>
                                      <p:cBhvr>
                                        <p:cTn id="16" dur="415" decel="50000">
                                          <p:stCondLst>
                                            <p:cond delay="1690"/>
                                          </p:stCondLst>
                                        </p:cTn>
                                        <p:tgtEl>
                                          <p:spTgt spid="2050"/>
                                        </p:tgtEl>
                                      </p:cBhvr>
                                      <p:to x="100000" y="100000"/>
                                    </p:animScale>
                                    <p:animScale>
                                      <p:cBhvr>
                                        <p:cTn id="17" dur="65">
                                          <p:stCondLst>
                                            <p:cond delay="3280"/>
                                          </p:stCondLst>
                                        </p:cTn>
                                        <p:tgtEl>
                                          <p:spTgt spid="2050"/>
                                        </p:tgtEl>
                                      </p:cBhvr>
                                      <p:to x="100000" y="80000"/>
                                    </p:animScale>
                                    <p:animScale>
                                      <p:cBhvr>
                                        <p:cTn id="18" dur="415" decel="50000">
                                          <p:stCondLst>
                                            <p:cond delay="3345"/>
                                          </p:stCondLst>
                                        </p:cTn>
                                        <p:tgtEl>
                                          <p:spTgt spid="2050"/>
                                        </p:tgtEl>
                                      </p:cBhvr>
                                      <p:to x="100000" y="100000"/>
                                    </p:animScale>
                                    <p:animScale>
                                      <p:cBhvr>
                                        <p:cTn id="19" dur="65">
                                          <p:stCondLst>
                                            <p:cond delay="4105"/>
                                          </p:stCondLst>
                                        </p:cTn>
                                        <p:tgtEl>
                                          <p:spTgt spid="2050"/>
                                        </p:tgtEl>
                                      </p:cBhvr>
                                      <p:to x="100000" y="90000"/>
                                    </p:animScale>
                                    <p:animScale>
                                      <p:cBhvr>
                                        <p:cTn id="20" dur="415" decel="50000">
                                          <p:stCondLst>
                                            <p:cond delay="4170"/>
                                          </p:stCondLst>
                                        </p:cTn>
                                        <p:tgtEl>
                                          <p:spTgt spid="2050"/>
                                        </p:tgtEl>
                                      </p:cBhvr>
                                      <p:to x="100000" y="100000"/>
                                    </p:animScale>
                                    <p:animScale>
                                      <p:cBhvr>
                                        <p:cTn id="21" dur="65">
                                          <p:stCondLst>
                                            <p:cond delay="4520"/>
                                          </p:stCondLst>
                                        </p:cTn>
                                        <p:tgtEl>
                                          <p:spTgt spid="2050"/>
                                        </p:tgtEl>
                                      </p:cBhvr>
                                      <p:to x="100000" y="95000"/>
                                    </p:animScale>
                                    <p:animScale>
                                      <p:cBhvr>
                                        <p:cTn id="22" dur="415" decel="50000">
                                          <p:stCondLst>
                                            <p:cond delay="4585"/>
                                          </p:stCondLst>
                                        </p:cTn>
                                        <p:tgtEl>
                                          <p:spTgt spid="2050"/>
                                        </p:tgtEl>
                                      </p:cBhvr>
                                      <p:to x="100000" y="100000"/>
                                    </p:animScale>
                                  </p:childTnLst>
                                </p:cTn>
                              </p:par>
                            </p:childTnLst>
                          </p:cTn>
                        </p:par>
                        <p:par>
                          <p:cTn id="23" fill="hold">
                            <p:stCondLst>
                              <p:cond delay="9000"/>
                            </p:stCondLst>
                            <p:childTnLst>
                              <p:par>
                                <p:cTn id="24" presetID="35" presetClass="entr" presetSubtype="0" fill="hold" grpId="0" nodeType="afterEffect">
                                  <p:stCondLst>
                                    <p:cond delay="0"/>
                                  </p:stCondLst>
                                  <p:iterate type="lt">
                                    <p:tmPct val="10000"/>
                                  </p:iterate>
                                  <p:childTnLst>
                                    <p:set>
                                      <p:cBhvr>
                                        <p:cTn id="25" dur="1" fill="hold">
                                          <p:stCondLst>
                                            <p:cond delay="0"/>
                                          </p:stCondLst>
                                        </p:cTn>
                                        <p:tgtEl>
                                          <p:spTgt spid="2051">
                                            <p:txEl>
                                              <p:pRg st="0" end="0"/>
                                            </p:txEl>
                                          </p:spTgt>
                                        </p:tgtEl>
                                        <p:attrNameLst>
                                          <p:attrName>style.visibility</p:attrName>
                                        </p:attrNameLst>
                                      </p:cBhvr>
                                      <p:to>
                                        <p:strVal val="visible"/>
                                      </p:to>
                                    </p:set>
                                    <p:animEffect transition="in" filter="fade">
                                      <p:cBhvr>
                                        <p:cTn id="26" dur="2000"/>
                                        <p:tgtEl>
                                          <p:spTgt spid="2051">
                                            <p:txEl>
                                              <p:pRg st="0" end="0"/>
                                            </p:txEl>
                                          </p:spTgt>
                                        </p:tgtEl>
                                      </p:cBhvr>
                                    </p:animEffect>
                                    <p:anim calcmode="lin" valueType="num">
                                      <p:cBhvr>
                                        <p:cTn id="27" dur="2000" fill="hold"/>
                                        <p:tgtEl>
                                          <p:spTgt spid="2051">
                                            <p:txEl>
                                              <p:pRg st="0" end="0"/>
                                            </p:txEl>
                                          </p:spTgt>
                                        </p:tgtEl>
                                        <p:attrNameLst>
                                          <p:attrName>style.rotation</p:attrName>
                                        </p:attrNameLst>
                                      </p:cBhvr>
                                      <p:tavLst>
                                        <p:tav tm="0">
                                          <p:val>
                                            <p:fltVal val="720"/>
                                          </p:val>
                                        </p:tav>
                                        <p:tav tm="100000">
                                          <p:val>
                                            <p:fltVal val="0"/>
                                          </p:val>
                                        </p:tav>
                                      </p:tavLst>
                                    </p:anim>
                                    <p:anim calcmode="lin" valueType="num">
                                      <p:cBhvr>
                                        <p:cTn id="28" dur="2000" fill="hold"/>
                                        <p:tgtEl>
                                          <p:spTgt spid="2051">
                                            <p:txEl>
                                              <p:pRg st="0" end="0"/>
                                            </p:txEl>
                                          </p:spTgt>
                                        </p:tgtEl>
                                        <p:attrNameLst>
                                          <p:attrName>ppt_h</p:attrName>
                                        </p:attrNameLst>
                                      </p:cBhvr>
                                      <p:tavLst>
                                        <p:tav tm="0">
                                          <p:val>
                                            <p:fltVal val="0"/>
                                          </p:val>
                                        </p:tav>
                                        <p:tav tm="100000">
                                          <p:val>
                                            <p:strVal val="#ppt_h"/>
                                          </p:val>
                                        </p:tav>
                                      </p:tavLst>
                                    </p:anim>
                                    <p:anim calcmode="lin" valueType="num">
                                      <p:cBhvr>
                                        <p:cTn id="29" dur="2000" fill="hold"/>
                                        <p:tgtEl>
                                          <p:spTgt spid="2051">
                                            <p:txEl>
                                              <p:pRg st="0" end="0"/>
                                            </p:txEl>
                                          </p:spTgt>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30" repeatCount="indefinite" fill="hold" display="0">
                  <p:stCondLst>
                    <p:cond delay="indefinite"/>
                  </p:stCondLst>
                  <p:endCondLst>
                    <p:cond evt="onPrev" delay="0">
                      <p:tgtEl>
                        <p:sldTgt/>
                      </p:tgtEl>
                    </p:cond>
                    <p:cond evt="onStopAudio" delay="0">
                      <p:tgtEl>
                        <p:sldTgt/>
                      </p:tgtEl>
                    </p:cond>
                  </p:endCondLst>
                </p:cTn>
                <p:tgtEl>
                  <p:spTgt spid="2054"/>
                </p:tgtEl>
              </p:cMediaNode>
            </p:audio>
          </p:childTnLst>
        </p:cTn>
      </p:par>
    </p:tnLst>
    <p:bldLst>
      <p:bldP spid="2050" grpId="0"/>
      <p:bldP spid="2051"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a:xfrm>
            <a:off x="457200" y="838200"/>
            <a:ext cx="8229600" cy="1143000"/>
          </a:xfrm>
        </p:spPr>
        <p:txBody>
          <a:bodyPr anchor="ctr"/>
          <a:lstStyle/>
          <a:p>
            <a:r>
              <a:rPr lang="zh-CN" altLang="en-US" sz="5400" dirty="0">
                <a:effectLst/>
                <a:ea typeface="方正舒体" pitchFamily="2" charset="-122"/>
              </a:rPr>
              <a:t>教学重点</a:t>
            </a:r>
            <a:endParaRPr lang="en-US" altLang="zh-CN" sz="5400">
              <a:effectLst/>
              <a:ea typeface="方正舒体" pitchFamily="2" charset="-122"/>
            </a:endParaRPr>
          </a:p>
        </p:txBody>
      </p:sp>
      <p:sp>
        <p:nvSpPr>
          <p:cNvPr id="8195" name="文本占位符 8194"/>
          <p:cNvSpPr>
            <a:spLocks noGrp="1"/>
          </p:cNvSpPr>
          <p:nvPr>
            <p:ph type="body" idx="1"/>
          </p:nvPr>
        </p:nvSpPr>
        <p:spPr>
          <a:xfrm>
            <a:off x="1600200" y="2438400"/>
            <a:ext cx="6400800" cy="2057400"/>
          </a:xfrm>
        </p:spPr>
        <p:txBody>
          <a:bodyPr/>
          <a:lstStyle/>
          <a:p>
            <a:r>
              <a:rPr lang="zh-CN" altLang="en-US" dirty="0">
                <a:solidFill>
                  <a:srgbClr val="0000FF"/>
                </a:solidFill>
                <a:latin typeface="方正舒体" pitchFamily="2" charset="-122"/>
                <a:ea typeface="方正舒体" pitchFamily="2" charset="-122"/>
              </a:rPr>
              <a:t>体会文中的民族意识和爱国情思。</a:t>
            </a:r>
          </a:p>
          <a:p>
            <a:r>
              <a:rPr lang="zh-CN" altLang="en-US" dirty="0">
                <a:solidFill>
                  <a:srgbClr val="0000FF"/>
                </a:solidFill>
                <a:latin typeface="方正舒体" pitchFamily="2" charset="-122"/>
                <a:ea typeface="方正舒体" pitchFamily="2" charset="-122"/>
              </a:rPr>
              <a:t>独具魅力的语言。</a:t>
            </a:r>
          </a:p>
          <a:p>
            <a:r>
              <a:rPr lang="zh-CN" altLang="en-US" dirty="0">
                <a:solidFill>
                  <a:srgbClr val="0000FF"/>
                </a:solidFill>
                <a:latin typeface="方正舒体" pitchFamily="2" charset="-122"/>
                <a:ea typeface="方正舒体" pitchFamily="2" charset="-122"/>
              </a:rPr>
              <a:t>文章在选材方面的特点。</a:t>
            </a:r>
          </a:p>
        </p:txBody>
      </p:sp>
      <p:sp>
        <p:nvSpPr>
          <p:cNvPr id="8198" name="文本框 8197">
            <a:hlinkClick r:id="rId2" action="ppaction://hlinksldjump"/>
          </p:cNvPr>
          <p:cNvSpPr txBox="1"/>
          <p:nvPr/>
        </p:nvSpPr>
        <p:spPr>
          <a:xfrm>
            <a:off x="7848600" y="6096000"/>
            <a:ext cx="990600" cy="366713"/>
          </a:xfrm>
          <a:prstGeom prst="rect">
            <a:avLst/>
          </a:prstGeom>
          <a:noFill/>
          <a:ln w="9525">
            <a:noFill/>
          </a:ln>
        </p:spPr>
        <p:txBody>
          <a:bodyPr>
            <a:spAutoFit/>
          </a:bodyPr>
          <a:lstStyle/>
          <a:p>
            <a:pPr>
              <a:spcBef>
                <a:spcPct val="50000"/>
              </a:spcBef>
            </a:pPr>
            <a:r>
              <a:rPr lang="zh-CN" altLang="en-US" dirty="0">
                <a:ea typeface="华文行楷" pitchFamily="2" charset="-122"/>
              </a:rPr>
              <a:t>返回</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9217"/>
          <p:cNvSpPr>
            <a:spLocks noGrp="1"/>
          </p:cNvSpPr>
          <p:nvPr>
            <p:ph type="title"/>
          </p:nvPr>
        </p:nvSpPr>
        <p:spPr/>
        <p:txBody>
          <a:bodyPr anchor="ctr"/>
          <a:lstStyle/>
          <a:p>
            <a:r>
              <a:rPr lang="zh-CN" altLang="en-US" dirty="0">
                <a:effectLst/>
                <a:ea typeface="方正舒体" pitchFamily="2" charset="-122"/>
              </a:rPr>
              <a:t>作者简介</a:t>
            </a:r>
          </a:p>
        </p:txBody>
      </p:sp>
      <p:sp>
        <p:nvSpPr>
          <p:cNvPr id="9219" name="文本占位符 9218"/>
          <p:cNvSpPr>
            <a:spLocks noGrp="1"/>
          </p:cNvSpPr>
          <p:nvPr>
            <p:ph type="body" idx="1"/>
          </p:nvPr>
        </p:nvSpPr>
        <p:spPr>
          <a:xfrm>
            <a:off x="457200" y="1600200"/>
            <a:ext cx="8229600" cy="4419600"/>
          </a:xfrm>
        </p:spPr>
        <p:txBody>
          <a:bodyPr/>
          <a:lstStyle/>
          <a:p>
            <a:pPr>
              <a:lnSpc>
                <a:spcPct val="90000"/>
              </a:lnSpc>
              <a:buNone/>
            </a:pPr>
            <a:r>
              <a:rPr lang="zh-CN" altLang="en-US" sz="2800" dirty="0">
                <a:ea typeface="宋体" pitchFamily="2" charset="-122"/>
              </a:rPr>
              <a:t>           </a:t>
            </a:r>
            <a:r>
              <a:rPr lang="zh-CN" altLang="en-US" sz="2800" b="1" dirty="0">
                <a:solidFill>
                  <a:srgbClr val="C00000"/>
                </a:solidFill>
                <a:ea typeface="宋体" pitchFamily="2" charset="-122"/>
              </a:rPr>
              <a:t> </a:t>
            </a:r>
            <a:r>
              <a:rPr lang="zh-CN" altLang="en-US" sz="2800" b="1" dirty="0">
                <a:solidFill>
                  <a:srgbClr val="C00000"/>
                </a:solidFill>
                <a:latin typeface="方正舒体" pitchFamily="2" charset="-122"/>
                <a:ea typeface="方正舒体" pitchFamily="2" charset="-122"/>
              </a:rPr>
              <a:t>余光中</a:t>
            </a:r>
            <a:r>
              <a:rPr lang="zh-CN" altLang="en-US" sz="2800" dirty="0">
                <a:solidFill>
                  <a:srgbClr val="0000FF"/>
                </a:solidFill>
                <a:latin typeface="方正舒体" pitchFamily="2" charset="-122"/>
                <a:ea typeface="方正舒体" pitchFamily="2" charset="-122"/>
              </a:rPr>
              <a:t>（</a:t>
            </a:r>
            <a:r>
              <a:rPr lang="en-US" altLang="zh-CN" sz="2800">
                <a:solidFill>
                  <a:srgbClr val="0000FF"/>
                </a:solidFill>
                <a:latin typeface="方正舒体" pitchFamily="2" charset="-122"/>
                <a:ea typeface="方正舒体" pitchFamily="2" charset="-122"/>
              </a:rPr>
              <a:t>1928</a:t>
            </a:r>
            <a:r>
              <a:rPr lang="en-US" altLang="zh-CN" sz="2800">
                <a:solidFill>
                  <a:srgbClr val="0000FF"/>
                </a:solidFill>
                <a:latin typeface="Arial Rounded MT Bold" panose="020F0704030504030204" pitchFamily="34" charset="0"/>
                <a:ea typeface="方正舒体" pitchFamily="2" charset="-122"/>
              </a:rPr>
              <a:t>—</a:t>
            </a:r>
            <a:r>
              <a:rPr lang="zh-CN" altLang="en-US" sz="2800" dirty="0">
                <a:solidFill>
                  <a:srgbClr val="0000FF"/>
                </a:solidFill>
                <a:latin typeface="方正舒体" pitchFamily="2" charset="-122"/>
                <a:ea typeface="方正舒体" pitchFamily="2" charset="-122"/>
              </a:rPr>
              <a:t>），中国当代的学者，作家，诗人，翻译家，福建省永春县人，生于南京，后来随父母去香港，去台湾，在台湾大学外文系毕业，然后去美国读书，获得爱荷华大学硕士学位，先后在美国、台湾、香港等地任教。余光中早期从事西方文学的研究和介绍，同时写诗，翻译，后来也进行散文的写作。</a:t>
            </a:r>
            <a:r>
              <a:rPr lang="zh-CN" altLang="en-US" sz="2800" dirty="0">
                <a:solidFill>
                  <a:srgbClr val="C00000"/>
                </a:solidFill>
                <a:latin typeface="方正舒体" pitchFamily="2" charset="-122"/>
                <a:ea typeface="方正舒体" pitchFamily="2" charset="-122"/>
              </a:rPr>
              <a:t>著有诗集</a:t>
            </a:r>
            <a:r>
              <a:rPr lang="en-US" altLang="zh-CN" sz="2800">
                <a:solidFill>
                  <a:srgbClr val="C00000"/>
                </a:solidFill>
                <a:latin typeface="方正舒体" pitchFamily="2" charset="-122"/>
                <a:ea typeface="方正舒体" pitchFamily="2" charset="-122"/>
              </a:rPr>
              <a:t>《</a:t>
            </a:r>
            <a:r>
              <a:rPr lang="zh-CN" altLang="en-US" sz="2800" dirty="0">
                <a:solidFill>
                  <a:srgbClr val="C00000"/>
                </a:solidFill>
                <a:latin typeface="方正舒体" pitchFamily="2" charset="-122"/>
                <a:ea typeface="方正舒体" pitchFamily="2" charset="-122"/>
              </a:rPr>
              <a:t>舟子的悲歌</a:t>
            </a:r>
            <a:r>
              <a:rPr lang="en-US" altLang="zh-CN" sz="2800">
                <a:solidFill>
                  <a:srgbClr val="C00000"/>
                </a:solidFill>
                <a:latin typeface="方正舒体" pitchFamily="2" charset="-122"/>
                <a:ea typeface="方正舒体" pitchFamily="2" charset="-122"/>
              </a:rPr>
              <a:t>》</a:t>
            </a:r>
            <a:r>
              <a:rPr lang="zh-CN" altLang="en-US" sz="2800" dirty="0">
                <a:solidFill>
                  <a:srgbClr val="C00000"/>
                </a:solidFill>
                <a:latin typeface="方正舒体" pitchFamily="2" charset="-122"/>
                <a:ea typeface="方正舒体" pitchFamily="2" charset="-122"/>
              </a:rPr>
              <a:t>、</a:t>
            </a:r>
            <a:r>
              <a:rPr lang="en-US" altLang="zh-CN" sz="2800">
                <a:solidFill>
                  <a:srgbClr val="C00000"/>
                </a:solidFill>
                <a:latin typeface="方正舒体" pitchFamily="2" charset="-122"/>
                <a:ea typeface="方正舒体" pitchFamily="2" charset="-122"/>
              </a:rPr>
              <a:t>《</a:t>
            </a:r>
            <a:r>
              <a:rPr lang="zh-CN" altLang="en-US" sz="2800" dirty="0">
                <a:solidFill>
                  <a:srgbClr val="C00000"/>
                </a:solidFill>
                <a:latin typeface="方正舒体" pitchFamily="2" charset="-122"/>
                <a:ea typeface="方正舒体" pitchFamily="2" charset="-122"/>
              </a:rPr>
              <a:t>蓝色的羽毛</a:t>
            </a:r>
            <a:r>
              <a:rPr lang="en-US" altLang="zh-CN" sz="2800">
                <a:solidFill>
                  <a:srgbClr val="C00000"/>
                </a:solidFill>
                <a:latin typeface="方正舒体" pitchFamily="2" charset="-122"/>
                <a:ea typeface="方正舒体" pitchFamily="2" charset="-122"/>
              </a:rPr>
              <a:t>》</a:t>
            </a:r>
            <a:r>
              <a:rPr lang="zh-CN" altLang="en-US" sz="2800" dirty="0">
                <a:solidFill>
                  <a:srgbClr val="C00000"/>
                </a:solidFill>
                <a:latin typeface="方正舒体" pitchFamily="2" charset="-122"/>
                <a:ea typeface="方正舒体" pitchFamily="2" charset="-122"/>
              </a:rPr>
              <a:t>、</a:t>
            </a:r>
            <a:r>
              <a:rPr lang="en-US" altLang="zh-CN" sz="2800">
                <a:solidFill>
                  <a:srgbClr val="C00000"/>
                </a:solidFill>
                <a:latin typeface="方正舒体" pitchFamily="2" charset="-122"/>
                <a:ea typeface="方正舒体" pitchFamily="2" charset="-122"/>
              </a:rPr>
              <a:t>《</a:t>
            </a:r>
            <a:r>
              <a:rPr lang="zh-CN" altLang="en-US" sz="2800" dirty="0">
                <a:solidFill>
                  <a:srgbClr val="C00000"/>
                </a:solidFill>
                <a:latin typeface="方正舒体" pitchFamily="2" charset="-122"/>
                <a:ea typeface="方正舒体" pitchFamily="2" charset="-122"/>
              </a:rPr>
              <a:t>钟乳石</a:t>
            </a:r>
            <a:r>
              <a:rPr lang="en-US" altLang="zh-CN" sz="2800">
                <a:solidFill>
                  <a:srgbClr val="C00000"/>
                </a:solidFill>
                <a:latin typeface="方正舒体" pitchFamily="2" charset="-122"/>
                <a:ea typeface="方正舒体" pitchFamily="2" charset="-122"/>
              </a:rPr>
              <a:t>》</a:t>
            </a:r>
            <a:r>
              <a:rPr lang="zh-CN" altLang="en-US" sz="2800" dirty="0">
                <a:solidFill>
                  <a:srgbClr val="C00000"/>
                </a:solidFill>
                <a:latin typeface="方正舒体" pitchFamily="2" charset="-122"/>
                <a:ea typeface="方正舒体" pitchFamily="2" charset="-122"/>
              </a:rPr>
              <a:t>、</a:t>
            </a:r>
            <a:r>
              <a:rPr lang="en-US" altLang="zh-CN" sz="2800">
                <a:solidFill>
                  <a:srgbClr val="C00000"/>
                </a:solidFill>
                <a:latin typeface="方正舒体" pitchFamily="2" charset="-122"/>
                <a:ea typeface="方正舒体" pitchFamily="2" charset="-122"/>
              </a:rPr>
              <a:t>《</a:t>
            </a:r>
            <a:r>
              <a:rPr lang="zh-CN" altLang="en-US" sz="2800" dirty="0">
                <a:solidFill>
                  <a:srgbClr val="C00000"/>
                </a:solidFill>
                <a:latin typeface="方正舒体" pitchFamily="2" charset="-122"/>
                <a:ea typeface="方正舒体" pitchFamily="2" charset="-122"/>
              </a:rPr>
              <a:t>白玉苦瓜</a:t>
            </a:r>
            <a:r>
              <a:rPr lang="en-US" altLang="zh-CN" sz="2800">
                <a:solidFill>
                  <a:srgbClr val="C00000"/>
                </a:solidFill>
                <a:latin typeface="方正舒体" pitchFamily="2" charset="-122"/>
                <a:ea typeface="方正舒体" pitchFamily="2" charset="-122"/>
              </a:rPr>
              <a:t>》</a:t>
            </a:r>
            <a:r>
              <a:rPr lang="zh-CN" altLang="en-US" sz="2800" dirty="0">
                <a:solidFill>
                  <a:srgbClr val="C00000"/>
                </a:solidFill>
                <a:latin typeface="方正舒体" pitchFamily="2" charset="-122"/>
                <a:ea typeface="方正舒体" pitchFamily="2" charset="-122"/>
              </a:rPr>
              <a:t>等，散文集</a:t>
            </a:r>
            <a:r>
              <a:rPr lang="en-US" altLang="zh-CN" sz="2800">
                <a:solidFill>
                  <a:srgbClr val="C00000"/>
                </a:solidFill>
                <a:latin typeface="方正舒体" pitchFamily="2" charset="-122"/>
                <a:ea typeface="方正舒体" pitchFamily="2" charset="-122"/>
              </a:rPr>
              <a:t>《</a:t>
            </a:r>
            <a:r>
              <a:rPr lang="zh-CN" altLang="en-US" sz="2800" dirty="0">
                <a:solidFill>
                  <a:srgbClr val="C00000"/>
                </a:solidFill>
                <a:latin typeface="方正舒体" pitchFamily="2" charset="-122"/>
                <a:ea typeface="方正舒体" pitchFamily="2" charset="-122"/>
              </a:rPr>
              <a:t>左手的缪斯</a:t>
            </a:r>
            <a:r>
              <a:rPr lang="en-US" altLang="zh-CN" sz="2800">
                <a:solidFill>
                  <a:srgbClr val="C00000"/>
                </a:solidFill>
                <a:latin typeface="方正舒体" pitchFamily="2" charset="-122"/>
                <a:ea typeface="方正舒体" pitchFamily="2" charset="-122"/>
              </a:rPr>
              <a:t>》</a:t>
            </a:r>
            <a:r>
              <a:rPr lang="zh-CN" altLang="en-US" sz="2800" dirty="0">
                <a:solidFill>
                  <a:srgbClr val="C00000"/>
                </a:solidFill>
                <a:latin typeface="方正舒体" pitchFamily="2" charset="-122"/>
                <a:ea typeface="方正舒体" pitchFamily="2" charset="-122"/>
              </a:rPr>
              <a:t>、</a:t>
            </a:r>
            <a:r>
              <a:rPr lang="en-US" altLang="zh-CN" sz="2800">
                <a:solidFill>
                  <a:srgbClr val="C00000"/>
                </a:solidFill>
                <a:latin typeface="方正舒体" pitchFamily="2" charset="-122"/>
                <a:ea typeface="方正舒体" pitchFamily="2" charset="-122"/>
              </a:rPr>
              <a:t>《</a:t>
            </a:r>
            <a:r>
              <a:rPr lang="zh-CN" altLang="en-US" sz="2800" dirty="0">
                <a:solidFill>
                  <a:srgbClr val="C00000"/>
                </a:solidFill>
                <a:latin typeface="方正舒体" pitchFamily="2" charset="-122"/>
                <a:ea typeface="方正舒体" pitchFamily="2" charset="-122"/>
              </a:rPr>
              <a:t>逍遥游</a:t>
            </a:r>
            <a:r>
              <a:rPr lang="en-US" altLang="zh-CN" sz="2800">
                <a:solidFill>
                  <a:srgbClr val="C00000"/>
                </a:solidFill>
                <a:latin typeface="方正舒体" pitchFamily="2" charset="-122"/>
                <a:ea typeface="方正舒体" pitchFamily="2" charset="-122"/>
              </a:rPr>
              <a:t>》</a:t>
            </a:r>
            <a:r>
              <a:rPr lang="zh-CN" altLang="en-US" sz="2800" dirty="0">
                <a:solidFill>
                  <a:srgbClr val="C00000"/>
                </a:solidFill>
                <a:latin typeface="方正舒体" pitchFamily="2" charset="-122"/>
                <a:ea typeface="方正舒体" pitchFamily="2" charset="-122"/>
              </a:rPr>
              <a:t>、</a:t>
            </a:r>
            <a:r>
              <a:rPr lang="en-US" altLang="zh-CN" sz="2800">
                <a:solidFill>
                  <a:srgbClr val="C00000"/>
                </a:solidFill>
                <a:latin typeface="方正舒体" pitchFamily="2" charset="-122"/>
                <a:ea typeface="方正舒体" pitchFamily="2" charset="-122"/>
              </a:rPr>
              <a:t>《</a:t>
            </a:r>
            <a:r>
              <a:rPr lang="zh-CN" altLang="en-US" sz="2800" dirty="0">
                <a:solidFill>
                  <a:srgbClr val="C00000"/>
                </a:solidFill>
                <a:latin typeface="方正舒体" pitchFamily="2" charset="-122"/>
                <a:ea typeface="方正舒体" pitchFamily="2" charset="-122"/>
              </a:rPr>
              <a:t>分水岭上</a:t>
            </a:r>
            <a:r>
              <a:rPr lang="en-US" altLang="zh-CN" sz="2800">
                <a:solidFill>
                  <a:srgbClr val="C00000"/>
                </a:solidFill>
                <a:latin typeface="方正舒体" pitchFamily="2" charset="-122"/>
                <a:ea typeface="方正舒体" pitchFamily="2" charset="-122"/>
              </a:rPr>
              <a:t>》</a:t>
            </a:r>
            <a:r>
              <a:rPr lang="zh-CN" altLang="en-US" sz="2800" dirty="0">
                <a:solidFill>
                  <a:srgbClr val="C00000"/>
                </a:solidFill>
                <a:latin typeface="方正舒体" pitchFamily="2" charset="-122"/>
                <a:ea typeface="方正舒体" pitchFamily="2" charset="-122"/>
              </a:rPr>
              <a:t>、</a:t>
            </a:r>
            <a:r>
              <a:rPr lang="en-US" altLang="zh-CN" sz="2800">
                <a:solidFill>
                  <a:srgbClr val="C00000"/>
                </a:solidFill>
                <a:latin typeface="方正舒体" pitchFamily="2" charset="-122"/>
                <a:ea typeface="方正舒体" pitchFamily="2" charset="-122"/>
              </a:rPr>
              <a:t>《</a:t>
            </a:r>
            <a:r>
              <a:rPr lang="zh-CN" altLang="en-US" sz="2800" dirty="0">
                <a:solidFill>
                  <a:srgbClr val="C00000"/>
                </a:solidFill>
                <a:latin typeface="方正舒体" pitchFamily="2" charset="-122"/>
                <a:ea typeface="方正舒体" pitchFamily="2" charset="-122"/>
              </a:rPr>
              <a:t>记忆像铁轨一样长</a:t>
            </a:r>
            <a:r>
              <a:rPr lang="en-US" altLang="zh-CN" sz="2800">
                <a:solidFill>
                  <a:srgbClr val="C00000"/>
                </a:solidFill>
                <a:latin typeface="方正舒体" pitchFamily="2" charset="-122"/>
                <a:ea typeface="方正舒体" pitchFamily="2" charset="-122"/>
              </a:rPr>
              <a:t>》</a:t>
            </a:r>
            <a:r>
              <a:rPr lang="zh-CN" altLang="en-US" sz="2800" dirty="0">
                <a:solidFill>
                  <a:srgbClr val="C00000"/>
                </a:solidFill>
                <a:latin typeface="方正舒体" pitchFamily="2" charset="-122"/>
                <a:ea typeface="方正舒体" pitchFamily="2" charset="-122"/>
              </a:rPr>
              <a:t>以及</a:t>
            </a:r>
            <a:r>
              <a:rPr lang="en-US" altLang="zh-CN" sz="2800">
                <a:solidFill>
                  <a:srgbClr val="C00000"/>
                </a:solidFill>
                <a:latin typeface="方正舒体" pitchFamily="2" charset="-122"/>
                <a:ea typeface="方正舒体" pitchFamily="2" charset="-122"/>
              </a:rPr>
              <a:t>《</a:t>
            </a:r>
            <a:r>
              <a:rPr lang="zh-CN" altLang="en-US" sz="2800" dirty="0">
                <a:solidFill>
                  <a:srgbClr val="C00000"/>
                </a:solidFill>
                <a:latin typeface="方正舒体" pitchFamily="2" charset="-122"/>
                <a:ea typeface="方正舒体" pitchFamily="2" charset="-122"/>
              </a:rPr>
              <a:t>隔水呼渡</a:t>
            </a:r>
            <a:r>
              <a:rPr lang="en-US" altLang="zh-CN" sz="2800">
                <a:solidFill>
                  <a:srgbClr val="C00000"/>
                </a:solidFill>
                <a:latin typeface="方正舒体" pitchFamily="2" charset="-122"/>
                <a:ea typeface="方正舒体" pitchFamily="2" charset="-122"/>
              </a:rPr>
              <a:t>》</a:t>
            </a:r>
            <a:r>
              <a:rPr lang="zh-CN" altLang="en-US" sz="2800" dirty="0">
                <a:solidFill>
                  <a:srgbClr val="C00000"/>
                </a:solidFill>
                <a:latin typeface="方正舒体" pitchFamily="2" charset="-122"/>
                <a:ea typeface="方正舒体" pitchFamily="2" charset="-122"/>
              </a:rPr>
              <a:t>等。</a:t>
            </a:r>
          </a:p>
        </p:txBody>
      </p:sp>
      <p:sp>
        <p:nvSpPr>
          <p:cNvPr id="9222" name="文本框 9221">
            <a:hlinkClick r:id="rId2" action="ppaction://hlinksldjump"/>
          </p:cNvPr>
          <p:cNvSpPr txBox="1"/>
          <p:nvPr/>
        </p:nvSpPr>
        <p:spPr>
          <a:xfrm>
            <a:off x="7848600" y="6096000"/>
            <a:ext cx="990600" cy="366713"/>
          </a:xfrm>
          <a:prstGeom prst="rect">
            <a:avLst/>
          </a:prstGeom>
          <a:noFill/>
          <a:ln w="9525">
            <a:noFill/>
          </a:ln>
        </p:spPr>
        <p:txBody>
          <a:bodyPr>
            <a:spAutoFit/>
          </a:bodyPr>
          <a:lstStyle/>
          <a:p>
            <a:pPr>
              <a:spcBef>
                <a:spcPct val="50000"/>
              </a:spcBef>
            </a:pPr>
            <a:r>
              <a:rPr lang="zh-CN" altLang="en-US" dirty="0">
                <a:ea typeface="华文行楷" pitchFamily="2" charset="-122"/>
              </a:rPr>
              <a:t>返回</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图片 14339" descr="rustic_memories_prt"/>
          <p:cNvPicPr>
            <a:picLocks noChangeAspect="1"/>
          </p:cNvPicPr>
          <p:nvPr/>
        </p:nvPicPr>
        <p:blipFill>
          <a:blip r:embed="rId2"/>
          <a:stretch>
            <a:fillRect/>
          </a:stretch>
        </p:blipFill>
        <p:spPr>
          <a:xfrm>
            <a:off x="0" y="19050"/>
            <a:ext cx="9144000" cy="6838950"/>
          </a:xfrm>
          <a:prstGeom prst="rect">
            <a:avLst/>
          </a:prstGeom>
          <a:noFill/>
          <a:ln w="9525">
            <a:noFill/>
          </a:ln>
        </p:spPr>
      </p:pic>
      <p:sp>
        <p:nvSpPr>
          <p:cNvPr id="14338" name="标题 14337"/>
          <p:cNvSpPr>
            <a:spLocks noGrp="1"/>
          </p:cNvSpPr>
          <p:nvPr>
            <p:ph type="title"/>
          </p:nvPr>
        </p:nvSpPr>
        <p:spPr/>
        <p:txBody>
          <a:bodyPr anchor="ctr"/>
          <a:lstStyle/>
          <a:p>
            <a:r>
              <a:rPr lang="zh-CN" altLang="en-US" dirty="0">
                <a:effectLst/>
                <a:ea typeface="方正舒体" pitchFamily="2" charset="-122"/>
              </a:rPr>
              <a:t>内容述评</a:t>
            </a:r>
            <a:endParaRPr lang="en-US" altLang="zh-CN">
              <a:effectLst/>
              <a:ea typeface="方正舒体" pitchFamily="2" charset="-122"/>
            </a:endParaRPr>
          </a:p>
        </p:txBody>
      </p:sp>
      <p:sp>
        <p:nvSpPr>
          <p:cNvPr id="14339" name="文本占位符 14338"/>
          <p:cNvSpPr>
            <a:spLocks noGrp="1"/>
          </p:cNvSpPr>
          <p:nvPr>
            <p:ph type="body" idx="1"/>
          </p:nvPr>
        </p:nvSpPr>
        <p:spPr>
          <a:xfrm>
            <a:off x="457200" y="1371600"/>
            <a:ext cx="8229600" cy="5105400"/>
          </a:xfrm>
        </p:spPr>
        <p:txBody>
          <a:bodyPr/>
          <a:lstStyle/>
          <a:p>
            <a:pPr>
              <a:lnSpc>
                <a:spcPct val="80000"/>
              </a:lnSpc>
              <a:buNone/>
            </a:pPr>
            <a:r>
              <a:rPr lang="zh-CN" altLang="en-US" sz="1800" dirty="0">
                <a:ea typeface="宋体" pitchFamily="2" charset="-122"/>
              </a:rPr>
              <a:t>              </a:t>
            </a:r>
            <a:r>
              <a:rPr lang="zh-CN" altLang="en-US" sz="1800" dirty="0">
                <a:solidFill>
                  <a:srgbClr val="0000FF"/>
                </a:solidFill>
                <a:latin typeface="方正舒体" pitchFamily="2" charset="-122"/>
                <a:ea typeface="方正舒体" pitchFamily="2" charset="-122"/>
              </a:rPr>
              <a:t>这篇散文有一个独特之处，即通篇没有用“我”，而写了一个第三人称的“他”，写“他”的思想和感觉、现实与经历，似与抒情散文的艺术惯例相悖。但谁都明白，这个“他”就是余光中自己。作者这么做的原因可能有两个。其一是将自己的内心世界对象化、他者化，以求更冷静地审视和更客观地呈现。其二是借助于泛指性、虚拟性的“他”，将自己个人化的经历与感情放大为具有相同经历的人的普遍性的乡愁情结和中国意识。 “听听那冷雨”。在何处听？为何要听？听出了什么？答案全是两个字：中国。中国人的中国意识是回响在全文中的主旋律。作者由现实场景中的冷雨，想到了台北，进而想到整个中国和整部中国历史，更想起了</a:t>
            </a:r>
            <a:r>
              <a:rPr lang="en-US" altLang="zh-CN" sz="1800" dirty="0">
                <a:solidFill>
                  <a:srgbClr val="0000FF"/>
                </a:solidFill>
                <a:latin typeface="方正舒体" pitchFamily="2" charset="-122"/>
                <a:ea typeface="方正舒体" pitchFamily="2" charset="-122"/>
              </a:rPr>
              <a:t>25</a:t>
            </a:r>
            <a:r>
              <a:rPr lang="zh-CN" altLang="en-US" sz="1800" dirty="0">
                <a:solidFill>
                  <a:srgbClr val="0000FF"/>
                </a:solidFill>
                <a:latin typeface="方正舒体" pitchFamily="2" charset="-122"/>
                <a:ea typeface="方正舒体" pitchFamily="2" charset="-122"/>
              </a:rPr>
              <a:t>年来台湾海峡两岸分隔的现状，其忧国之思与乡愁之情溢于言表。这就是本文的主旨，其实就是一缕剪不断的乡愁，是对祖国刻骨铭心的爱和思念。</a:t>
            </a:r>
          </a:p>
          <a:p>
            <a:pPr>
              <a:lnSpc>
                <a:spcPct val="80000"/>
              </a:lnSpc>
              <a:buNone/>
            </a:pPr>
            <a:r>
              <a:rPr lang="zh-CN" altLang="en-US" sz="1800" dirty="0">
                <a:solidFill>
                  <a:srgbClr val="0000FF"/>
                </a:solidFill>
                <a:latin typeface="方正舒体" pitchFamily="2" charset="-122"/>
                <a:ea typeface="方正舒体" pitchFamily="2" charset="-122"/>
              </a:rPr>
              <a:t>              全文分为四层：</a:t>
            </a:r>
            <a:br>
              <a:rPr lang="zh-CN" altLang="en-US" sz="1800" dirty="0">
                <a:solidFill>
                  <a:srgbClr val="0000FF"/>
                </a:solidFill>
                <a:latin typeface="方正舒体" pitchFamily="2" charset="-122"/>
                <a:ea typeface="方正舒体" pitchFamily="2" charset="-122"/>
              </a:rPr>
            </a:br>
            <a:r>
              <a:rPr lang="zh-CN" altLang="en-US" sz="1800" dirty="0">
                <a:solidFill>
                  <a:srgbClr val="0000FF"/>
                </a:solidFill>
                <a:latin typeface="方正舒体" pitchFamily="2" charset="-122"/>
                <a:ea typeface="方正舒体" pitchFamily="2" charset="-122"/>
              </a:rPr>
              <a:t>　　第一层（</a:t>
            </a:r>
            <a:r>
              <a:rPr lang="en-US" altLang="zh-CN" sz="1800" dirty="0">
                <a:solidFill>
                  <a:srgbClr val="0000FF"/>
                </a:solidFill>
                <a:latin typeface="方正舒体" pitchFamily="2" charset="-122"/>
                <a:ea typeface="方正舒体" pitchFamily="2" charset="-122"/>
              </a:rPr>
              <a:t>1-4</a:t>
            </a:r>
            <a:r>
              <a:rPr lang="zh-CN" altLang="en-US" sz="1800" dirty="0">
                <a:solidFill>
                  <a:srgbClr val="0000FF"/>
                </a:solidFill>
                <a:latin typeface="方正舒体" pitchFamily="2" charset="-122"/>
                <a:ea typeface="方正舒体" pitchFamily="2" charset="-122"/>
              </a:rPr>
              <a:t>自然段）由台湾岛上的“雨季”引入对“大陆”的思念，“大陆”的“春雨”连接着“他的少年时代”。</a:t>
            </a:r>
            <a:br>
              <a:rPr lang="zh-CN" altLang="en-US" sz="1800" dirty="0">
                <a:solidFill>
                  <a:srgbClr val="0000FF"/>
                </a:solidFill>
                <a:latin typeface="方正舒体" pitchFamily="2" charset="-122"/>
                <a:ea typeface="方正舒体" pitchFamily="2" charset="-122"/>
              </a:rPr>
            </a:br>
            <a:r>
              <a:rPr lang="zh-CN" altLang="en-US" sz="1800" dirty="0">
                <a:solidFill>
                  <a:srgbClr val="0000FF"/>
                </a:solidFill>
                <a:latin typeface="方正舒体" pitchFamily="2" charset="-122"/>
                <a:ea typeface="方正舒体" pitchFamily="2" charset="-122"/>
              </a:rPr>
              <a:t>　　第二层（</a:t>
            </a:r>
            <a:r>
              <a:rPr lang="en-US" altLang="zh-CN" sz="1800" dirty="0">
                <a:solidFill>
                  <a:srgbClr val="0000FF"/>
                </a:solidFill>
                <a:latin typeface="方正舒体" pitchFamily="2" charset="-122"/>
                <a:ea typeface="方正舒体" pitchFamily="2" charset="-122"/>
              </a:rPr>
              <a:t>5</a:t>
            </a:r>
            <a:r>
              <a:rPr lang="zh-CN" altLang="en-US" sz="1800" dirty="0">
                <a:solidFill>
                  <a:srgbClr val="0000FF"/>
                </a:solidFill>
                <a:latin typeface="方正舒体" pitchFamily="2" charset="-122"/>
                <a:ea typeface="方正舒体" pitchFamily="2" charset="-122"/>
              </a:rPr>
              <a:t>、</a:t>
            </a:r>
            <a:r>
              <a:rPr lang="en-US" altLang="zh-CN" sz="1800" dirty="0">
                <a:solidFill>
                  <a:srgbClr val="0000FF"/>
                </a:solidFill>
                <a:latin typeface="方正舒体" pitchFamily="2" charset="-122"/>
                <a:ea typeface="方正舒体" pitchFamily="2" charset="-122"/>
              </a:rPr>
              <a:t>6</a:t>
            </a:r>
            <a:r>
              <a:rPr lang="zh-CN" altLang="en-US" sz="1800" dirty="0">
                <a:solidFill>
                  <a:srgbClr val="0000FF"/>
                </a:solidFill>
                <a:latin typeface="方正舒体" pitchFamily="2" charset="-122"/>
                <a:ea typeface="方正舒体" pitchFamily="2" charset="-122"/>
              </a:rPr>
              <a:t>自然段）从“看看”、“嗅嗅”、“闻闻”的角度写“雨”，通过“中国风景”特有意趣与韵味的描述，以表达自己刻骨铭心的思乡愁绪。</a:t>
            </a:r>
            <a:br>
              <a:rPr lang="zh-CN" altLang="en-US" sz="1800" dirty="0">
                <a:solidFill>
                  <a:srgbClr val="0000FF"/>
                </a:solidFill>
                <a:latin typeface="方正舒体" pitchFamily="2" charset="-122"/>
                <a:ea typeface="方正舒体" pitchFamily="2" charset="-122"/>
              </a:rPr>
            </a:br>
            <a:r>
              <a:rPr lang="zh-CN" altLang="en-US" sz="1800" dirty="0">
                <a:solidFill>
                  <a:srgbClr val="0000FF"/>
                </a:solidFill>
                <a:latin typeface="方正舒体" pitchFamily="2" charset="-122"/>
                <a:ea typeface="方正舒体" pitchFamily="2" charset="-122"/>
              </a:rPr>
              <a:t>　　第三层（</a:t>
            </a:r>
            <a:r>
              <a:rPr lang="en-US" altLang="zh-CN" sz="1800" dirty="0">
                <a:solidFill>
                  <a:srgbClr val="0000FF"/>
                </a:solidFill>
                <a:latin typeface="方正舒体" pitchFamily="2" charset="-122"/>
                <a:ea typeface="方正舒体" pitchFamily="2" charset="-122"/>
              </a:rPr>
              <a:t>7-12</a:t>
            </a:r>
            <a:r>
              <a:rPr lang="zh-CN" altLang="en-US" sz="1800" dirty="0">
                <a:solidFill>
                  <a:srgbClr val="0000FF"/>
                </a:solidFill>
                <a:latin typeface="方正舒体" pitchFamily="2" charset="-122"/>
                <a:ea typeface="方正舒体" pitchFamily="2" charset="-122"/>
              </a:rPr>
              <a:t>自然段）是全文的高潮，作者将“雨”想象为“一种回忆的音乐”，从“听听”的角度，尽情地抒写他对大陆生活情景的回忆和思念，以及久离大陆、漂泊在外的“凄迷”心境，集中地表现了作者对祖国的热爱和对祖国命运的关心之情。</a:t>
            </a:r>
            <a:br>
              <a:rPr lang="zh-CN" altLang="en-US" sz="1800" dirty="0">
                <a:solidFill>
                  <a:srgbClr val="0000FF"/>
                </a:solidFill>
                <a:latin typeface="方正舒体" pitchFamily="2" charset="-122"/>
                <a:ea typeface="方正舒体" pitchFamily="2" charset="-122"/>
              </a:rPr>
            </a:br>
            <a:r>
              <a:rPr lang="zh-CN" altLang="en-US" sz="1800" dirty="0">
                <a:solidFill>
                  <a:srgbClr val="0000FF"/>
                </a:solidFill>
                <a:latin typeface="方正舒体" pitchFamily="2" charset="-122"/>
                <a:ea typeface="方正舒体" pitchFamily="2" charset="-122"/>
              </a:rPr>
              <a:t>　　第四层（</a:t>
            </a:r>
            <a:r>
              <a:rPr lang="en-US" altLang="zh-CN" sz="1800" dirty="0">
                <a:solidFill>
                  <a:srgbClr val="0000FF"/>
                </a:solidFill>
                <a:latin typeface="方正舒体" pitchFamily="2" charset="-122"/>
                <a:ea typeface="方正舒体" pitchFamily="2" charset="-122"/>
              </a:rPr>
              <a:t>13-15</a:t>
            </a:r>
            <a:r>
              <a:rPr lang="zh-CN" altLang="en-US" sz="1800" dirty="0">
                <a:solidFill>
                  <a:srgbClr val="0000FF"/>
                </a:solidFill>
                <a:latin typeface="方正舒体" pitchFamily="2" charset="-122"/>
                <a:ea typeface="方正舒体" pitchFamily="2" charset="-122"/>
              </a:rPr>
              <a:t>自然段）写听不到雨声的失落感，以此传达出“二十五年没有受故乡白雨的祝福”的深深憾恨。</a:t>
            </a:r>
          </a:p>
        </p:txBody>
      </p:sp>
      <p:sp>
        <p:nvSpPr>
          <p:cNvPr id="14342" name="文本框 14341">
            <a:hlinkClick r:id="rId3" action="ppaction://hlinksldjump"/>
          </p:cNvPr>
          <p:cNvSpPr txBox="1"/>
          <p:nvPr/>
        </p:nvSpPr>
        <p:spPr>
          <a:xfrm>
            <a:off x="7848600" y="6248400"/>
            <a:ext cx="990600" cy="366713"/>
          </a:xfrm>
          <a:prstGeom prst="rect">
            <a:avLst/>
          </a:prstGeom>
          <a:noFill/>
          <a:ln w="9525">
            <a:noFill/>
          </a:ln>
        </p:spPr>
        <p:txBody>
          <a:bodyPr>
            <a:spAutoFit/>
          </a:bodyPr>
          <a:lstStyle/>
          <a:p>
            <a:pPr>
              <a:spcBef>
                <a:spcPct val="50000"/>
              </a:spcBef>
            </a:pPr>
            <a:r>
              <a:rPr lang="zh-CN" altLang="en-US" dirty="0">
                <a:ea typeface="华文行楷" pitchFamily="2" charset="-122"/>
              </a:rPr>
              <a:t>返回</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5361"/>
          <p:cNvSpPr>
            <a:spLocks noGrp="1"/>
          </p:cNvSpPr>
          <p:nvPr>
            <p:ph type="title"/>
          </p:nvPr>
        </p:nvSpPr>
        <p:spPr>
          <a:xfrm>
            <a:off x="381000" y="0"/>
            <a:ext cx="8229600" cy="1143000"/>
          </a:xfrm>
        </p:spPr>
        <p:txBody>
          <a:bodyPr anchor="ctr"/>
          <a:lstStyle/>
          <a:p>
            <a:r>
              <a:rPr lang="zh-CN" altLang="en-US" dirty="0">
                <a:effectLst/>
                <a:ea typeface="方正舒体" pitchFamily="2" charset="-122"/>
              </a:rPr>
              <a:t>艺术赏析</a:t>
            </a:r>
          </a:p>
        </p:txBody>
      </p:sp>
      <p:sp>
        <p:nvSpPr>
          <p:cNvPr id="15363" name="文本占位符 15362"/>
          <p:cNvSpPr>
            <a:spLocks noGrp="1"/>
          </p:cNvSpPr>
          <p:nvPr>
            <p:ph type="body" idx="1"/>
          </p:nvPr>
        </p:nvSpPr>
        <p:spPr>
          <a:xfrm>
            <a:off x="457200" y="1219200"/>
            <a:ext cx="8229600" cy="5181600"/>
          </a:xfrm>
        </p:spPr>
        <p:txBody>
          <a:bodyPr/>
          <a:lstStyle/>
          <a:p>
            <a:pPr>
              <a:lnSpc>
                <a:spcPct val="80000"/>
              </a:lnSpc>
              <a:buNone/>
            </a:pPr>
            <a:r>
              <a:rPr lang="zh-CN" altLang="en-US" sz="2000" dirty="0">
                <a:solidFill>
                  <a:srgbClr val="663300"/>
                </a:solidFill>
                <a:latin typeface="方正舒体" pitchFamily="2" charset="-122"/>
                <a:ea typeface="方正舒体" pitchFamily="2" charset="-122"/>
              </a:rPr>
              <a:t>             </a:t>
            </a:r>
            <a:r>
              <a:rPr lang="zh-CN" altLang="en-US" sz="2000" dirty="0">
                <a:solidFill>
                  <a:srgbClr val="0000FF"/>
                </a:solidFill>
                <a:latin typeface="方正舒体" pitchFamily="2" charset="-122"/>
                <a:ea typeface="方正舒体" pitchFamily="2" charset="-122"/>
              </a:rPr>
              <a:t>这是一篇名副其实的美文。美在用丰富而奇特的感知方式，表现了具有传统文化深厚积淀的含蓄蕴藉的意境美。美在富有创造性的现代散文白话与富有继承性的古代汉语精华的水乳交融。具体可以细分为感觉美、意境美与语言美三大特色。</a:t>
            </a:r>
          </a:p>
          <a:p>
            <a:pPr>
              <a:lnSpc>
                <a:spcPct val="80000"/>
              </a:lnSpc>
              <a:buNone/>
            </a:pPr>
            <a:r>
              <a:rPr lang="zh-CN" altLang="en-US" sz="2000" dirty="0">
                <a:solidFill>
                  <a:srgbClr val="0000FF"/>
                </a:solidFill>
                <a:latin typeface="方正舒体" pitchFamily="2" charset="-122"/>
                <a:ea typeface="方正舒体" pitchFamily="2" charset="-122"/>
              </a:rPr>
              <a:t>             首先是感觉美。</a:t>
            </a:r>
          </a:p>
          <a:p>
            <a:pPr>
              <a:lnSpc>
                <a:spcPct val="80000"/>
              </a:lnSpc>
              <a:buNone/>
            </a:pPr>
            <a:r>
              <a:rPr lang="zh-CN" altLang="en-US" sz="2000" dirty="0">
                <a:solidFill>
                  <a:srgbClr val="0000FF"/>
                </a:solidFill>
                <a:latin typeface="方正舒体" pitchFamily="2" charset="-122"/>
                <a:ea typeface="方正舒体" pitchFamily="2" charset="-122"/>
              </a:rPr>
              <a:t>             对于“雨”这一自然现象，作者充分调动了人所具有的全部感觉器官与感知能力，从听觉、触觉、视觉、味觉、嗅觉五个方面展示了“雨”的感性存在。</a:t>
            </a:r>
          </a:p>
          <a:p>
            <a:pPr>
              <a:lnSpc>
                <a:spcPct val="80000"/>
              </a:lnSpc>
              <a:buNone/>
            </a:pPr>
            <a:r>
              <a:rPr lang="zh-CN" altLang="en-US" sz="2000" dirty="0">
                <a:solidFill>
                  <a:srgbClr val="0000FF"/>
                </a:solidFill>
                <a:latin typeface="方正舒体" pitchFamily="2" charset="-122"/>
                <a:ea typeface="方正舒体" pitchFamily="2" charset="-122"/>
              </a:rPr>
              <a:t>             其次是意境美。</a:t>
            </a:r>
          </a:p>
          <a:p>
            <a:pPr>
              <a:lnSpc>
                <a:spcPct val="80000"/>
              </a:lnSpc>
              <a:buNone/>
            </a:pPr>
            <a:r>
              <a:rPr lang="zh-CN" altLang="en-US" sz="2000" dirty="0">
                <a:solidFill>
                  <a:srgbClr val="0000FF"/>
                </a:solidFill>
                <a:latin typeface="方正舒体" pitchFamily="2" charset="-122"/>
                <a:ea typeface="方正舒体" pitchFamily="2" charset="-122"/>
              </a:rPr>
              <a:t>             作者运用直接引用与间接引用的修辞手法，将自己熟知能背的大量古诗名句嵌入行文之中，营造古典意境美的语言氛围。在此基础上，作者自己也实践着传统美学，用现代的散文语言创造着古典式的意境美。</a:t>
            </a:r>
          </a:p>
          <a:p>
            <a:pPr>
              <a:lnSpc>
                <a:spcPct val="80000"/>
              </a:lnSpc>
              <a:buNone/>
            </a:pPr>
            <a:r>
              <a:rPr lang="zh-CN" altLang="en-US" sz="2000" dirty="0">
                <a:solidFill>
                  <a:srgbClr val="0000FF"/>
                </a:solidFill>
                <a:latin typeface="方正舒体" pitchFamily="2" charset="-122"/>
                <a:ea typeface="方正舒体" pitchFamily="2" charset="-122"/>
              </a:rPr>
              <a:t>             再次是语言美。</a:t>
            </a:r>
          </a:p>
          <a:p>
            <a:pPr>
              <a:lnSpc>
                <a:spcPct val="80000"/>
              </a:lnSpc>
              <a:buNone/>
            </a:pPr>
            <a:r>
              <a:rPr lang="zh-CN" altLang="en-US" sz="2000" dirty="0">
                <a:solidFill>
                  <a:srgbClr val="0000FF"/>
                </a:solidFill>
                <a:latin typeface="方正舒体" pitchFamily="2" charset="-122"/>
                <a:ea typeface="方正舒体" pitchFamily="2" charset="-122"/>
              </a:rPr>
              <a:t>             善于运用联绵字是本篇语言上的重要特色。作者继承古汉语优秀传统的一面。另一面，作者创造性地运用现代汉语的长处，不拘一格地打破常规的书写顺序和语法结构规则，让句式随情感的节奏而波动起伏，造成语言的奇异感以唤起读者阅读时新鲜的审美感受。 </a:t>
            </a:r>
          </a:p>
        </p:txBody>
      </p:sp>
      <p:sp>
        <p:nvSpPr>
          <p:cNvPr id="15365" name="文本框 15364">
            <a:hlinkClick r:id="rId2" action="ppaction://hlinksldjump"/>
          </p:cNvPr>
          <p:cNvSpPr txBox="1"/>
          <p:nvPr/>
        </p:nvSpPr>
        <p:spPr>
          <a:xfrm>
            <a:off x="7848600" y="6248400"/>
            <a:ext cx="990600" cy="366713"/>
          </a:xfrm>
          <a:prstGeom prst="rect">
            <a:avLst/>
          </a:prstGeom>
          <a:noFill/>
          <a:ln w="9525">
            <a:noFill/>
          </a:ln>
        </p:spPr>
        <p:txBody>
          <a:bodyPr>
            <a:spAutoFit/>
          </a:bodyPr>
          <a:lstStyle/>
          <a:p>
            <a:pPr>
              <a:spcBef>
                <a:spcPct val="50000"/>
              </a:spcBef>
            </a:pPr>
            <a:r>
              <a:rPr lang="zh-CN" altLang="en-US" dirty="0">
                <a:ea typeface="华文行楷" pitchFamily="2" charset="-122"/>
              </a:rPr>
              <a:t>返回</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图片 2051" descr="无标题"/>
          <p:cNvPicPr>
            <a:picLocks noChangeAspect="1"/>
          </p:cNvPicPr>
          <p:nvPr/>
        </p:nvPicPr>
        <p:blipFill>
          <a:blip r:embed="rId4"/>
          <a:stretch>
            <a:fillRect/>
          </a:stretch>
        </p:blipFill>
        <p:spPr>
          <a:xfrm>
            <a:off x="0" y="0"/>
            <a:ext cx="9144000" cy="6858000"/>
          </a:xfrm>
          <a:prstGeom prst="rect">
            <a:avLst/>
          </a:prstGeom>
          <a:noFill/>
          <a:ln w="9525">
            <a:noFill/>
          </a:ln>
        </p:spPr>
      </p:pic>
      <p:sp>
        <p:nvSpPr>
          <p:cNvPr id="2050" name="标题 2049"/>
          <p:cNvSpPr>
            <a:spLocks noGrp="1"/>
          </p:cNvSpPr>
          <p:nvPr>
            <p:ph type="ctrTitle"/>
          </p:nvPr>
        </p:nvSpPr>
        <p:spPr>
          <a:xfrm>
            <a:off x="611188" y="1052513"/>
            <a:ext cx="7772400" cy="1470025"/>
          </a:xfrm>
        </p:spPr>
        <p:txBody>
          <a:bodyPr anchor="ctr"/>
          <a:lstStyle/>
          <a:p>
            <a:pPr defTabSz="914400">
              <a:buSzPct val="100000"/>
            </a:pPr>
            <a:r>
              <a:rPr lang="zh-CN" altLang="en-US" sz="6600" kern="1200" baseline="0" dirty="0">
                <a:solidFill>
                  <a:srgbClr val="CC00FF"/>
                </a:solidFill>
                <a:effectLst>
                  <a:outerShdw blurRad="38100" dist="38100" dir="2700000">
                    <a:srgbClr val="C0C0C0"/>
                  </a:outerShdw>
                </a:effectLst>
                <a:latin typeface="Arial" panose="020B0604020202090204" pitchFamily="34" charset="0"/>
                <a:ea typeface="华文行楷" pitchFamily="2" charset="-122"/>
              </a:rPr>
              <a:t>一滴水可以活多久</a:t>
            </a:r>
          </a:p>
        </p:txBody>
      </p:sp>
      <p:sp>
        <p:nvSpPr>
          <p:cNvPr id="2051" name="副标题 2050"/>
          <p:cNvSpPr>
            <a:spLocks noGrp="1"/>
          </p:cNvSpPr>
          <p:nvPr>
            <p:ph type="subTitle" idx="1"/>
          </p:nvPr>
        </p:nvSpPr>
        <p:spPr>
          <a:xfrm>
            <a:off x="1258888" y="2852738"/>
            <a:ext cx="6400800" cy="766762"/>
          </a:xfrm>
        </p:spPr>
        <p:txBody>
          <a:bodyPr/>
          <a:lstStyle/>
          <a:p>
            <a:pPr defTabSz="914400">
              <a:buSzPct val="100000"/>
            </a:pPr>
            <a:r>
              <a:rPr lang="zh-CN" altLang="en-US" sz="3200" kern="1200" baseline="0" dirty="0">
                <a:solidFill>
                  <a:srgbClr val="CC00FF"/>
                </a:solidFill>
                <a:effectLst>
                  <a:outerShdw blurRad="38100" dist="38100" dir="2700000">
                    <a:srgbClr val="C0C0C0"/>
                  </a:outerShdw>
                </a:effectLst>
                <a:latin typeface="Arial" panose="020B0604020202090204" pitchFamily="34" charset="0"/>
                <a:ea typeface="华文行楷" pitchFamily="2" charset="-122"/>
              </a:rPr>
              <a:t>迟子建</a:t>
            </a:r>
          </a:p>
        </p:txBody>
      </p:sp>
      <p:sp>
        <p:nvSpPr>
          <p:cNvPr id="2053" name="流程图: 可选过程 2052">
            <a:hlinkClick r:id="rId5" action="ppaction://hlinksldjump"/>
          </p:cNvPr>
          <p:cNvSpPr/>
          <p:nvPr/>
        </p:nvSpPr>
        <p:spPr>
          <a:xfrm>
            <a:off x="2051050" y="4581525"/>
            <a:ext cx="433388" cy="1584325"/>
          </a:xfrm>
          <a:prstGeom prst="flowChartAlternateProcess">
            <a:avLst/>
          </a:prstGeom>
          <a:gradFill rotWithShape="1">
            <a:gsLst>
              <a:gs pos="0">
                <a:srgbClr val="99FF66"/>
              </a:gs>
              <a:gs pos="100000">
                <a:srgbClr val="99FF66">
                  <a:gamma/>
                  <a:tint val="60392"/>
                  <a:invGamma/>
                </a:srgbClr>
              </a:gs>
            </a:gsLst>
            <a:lin ang="0" scaled="1"/>
            <a:tileRect/>
          </a:gradFill>
          <a:ln w="9525" cap="flat" cmpd="sng">
            <a:prstDash val="solid"/>
            <a:miter/>
            <a:headEnd type="none" w="med" len="med"/>
            <a:tailEnd type="none" w="med" len="med"/>
          </a:ln>
          <a:scene3d>
            <a:camera prst="legacyObliqueTopLeft">
              <a:rot lat="0" lon="0" rev="0"/>
            </a:camera>
            <a:lightRig rig="legacyFlat3" dir="t"/>
          </a:scene3d>
          <a:sp3d extrusionH="430200" prstMaterial="legacyMatte">
            <a:bevelT w="13500" h="13500" prst="angle"/>
            <a:bevelB w="13500" h="13500" prst="angle"/>
            <a:extrusionClr>
              <a:srgbClr val="99FF66"/>
            </a:extrusionClr>
          </a:sp3d>
        </p:spPr>
        <p:txBody>
          <a:bodyPr wrap="none" anchor="ctr">
            <a:flatTx/>
          </a:bodyPr>
          <a:lstStyle/>
          <a:p>
            <a:pPr algn="ctr"/>
            <a:r>
              <a:rPr lang="zh-CN" altLang="en-US" dirty="0">
                <a:latin typeface="Arial" panose="020B0604020202090204" pitchFamily="34" charset="0"/>
                <a:ea typeface="隶书" pitchFamily="49" charset="-122"/>
              </a:rPr>
              <a:t>教</a:t>
            </a:r>
          </a:p>
          <a:p>
            <a:pPr algn="ctr"/>
            <a:r>
              <a:rPr lang="zh-CN" altLang="en-US" dirty="0">
                <a:latin typeface="Arial" panose="020B0604020202090204" pitchFamily="34" charset="0"/>
                <a:ea typeface="隶书" pitchFamily="49" charset="-122"/>
              </a:rPr>
              <a:t>学</a:t>
            </a:r>
          </a:p>
          <a:p>
            <a:pPr algn="ctr"/>
            <a:r>
              <a:rPr lang="zh-CN" altLang="en-US" dirty="0">
                <a:latin typeface="Arial" panose="020B0604020202090204" pitchFamily="34" charset="0"/>
                <a:ea typeface="隶书" pitchFamily="49" charset="-122"/>
              </a:rPr>
              <a:t>目</a:t>
            </a:r>
          </a:p>
          <a:p>
            <a:pPr algn="ctr"/>
            <a:r>
              <a:rPr lang="zh-CN" altLang="en-US" dirty="0">
                <a:latin typeface="Arial" panose="020B0604020202090204" pitchFamily="34" charset="0"/>
                <a:ea typeface="隶书" pitchFamily="49" charset="-122"/>
              </a:rPr>
              <a:t>的</a:t>
            </a:r>
          </a:p>
        </p:txBody>
      </p:sp>
      <p:sp>
        <p:nvSpPr>
          <p:cNvPr id="2054" name="流程图: 可选过程 2053">
            <a:hlinkClick r:id="rId5" action="ppaction://hlinksldjump"/>
          </p:cNvPr>
          <p:cNvSpPr/>
          <p:nvPr/>
        </p:nvSpPr>
        <p:spPr>
          <a:xfrm>
            <a:off x="2627313" y="4581525"/>
            <a:ext cx="433387" cy="1584325"/>
          </a:xfrm>
          <a:prstGeom prst="flowChartAlternateProcess">
            <a:avLst/>
          </a:prstGeom>
          <a:gradFill rotWithShape="1">
            <a:gsLst>
              <a:gs pos="0">
                <a:srgbClr val="99FF66"/>
              </a:gs>
              <a:gs pos="100000">
                <a:srgbClr val="99FF66">
                  <a:gamma/>
                  <a:tint val="60392"/>
                  <a:invGamma/>
                </a:srgbClr>
              </a:gs>
            </a:gsLst>
            <a:lin ang="0" scaled="1"/>
            <a:tileRect/>
          </a:gradFill>
          <a:ln w="9525" cap="flat" cmpd="sng">
            <a:prstDash val="solid"/>
            <a:miter/>
            <a:headEnd type="none" w="med" len="med"/>
            <a:tailEnd type="none" w="med" len="med"/>
          </a:ln>
          <a:scene3d>
            <a:camera prst="legacyObliqueTopLeft">
              <a:rot lat="0" lon="0" rev="0"/>
            </a:camera>
            <a:lightRig rig="legacyFlat3" dir="t"/>
          </a:scene3d>
          <a:sp3d extrusionH="430200" prstMaterial="legacyMatte">
            <a:bevelT w="13500" h="13500" prst="angle"/>
            <a:bevelB w="13500" h="13500" prst="angle"/>
            <a:extrusionClr>
              <a:srgbClr val="99FF66"/>
            </a:extrusionClr>
          </a:sp3d>
        </p:spPr>
        <p:txBody>
          <a:bodyPr wrap="none" anchor="ctr">
            <a:flatTx/>
          </a:bodyPr>
          <a:lstStyle/>
          <a:p>
            <a:pPr algn="ctr"/>
            <a:r>
              <a:rPr lang="zh-CN" altLang="en-US" dirty="0">
                <a:latin typeface="Arial" panose="020B0604020202090204" pitchFamily="34" charset="0"/>
                <a:ea typeface="隶书" pitchFamily="49" charset="-122"/>
              </a:rPr>
              <a:t>教</a:t>
            </a:r>
          </a:p>
          <a:p>
            <a:pPr algn="ctr"/>
            <a:r>
              <a:rPr lang="zh-CN" altLang="en-US" dirty="0">
                <a:latin typeface="Arial" panose="020B0604020202090204" pitchFamily="34" charset="0"/>
                <a:ea typeface="隶书" pitchFamily="49" charset="-122"/>
              </a:rPr>
              <a:t>学</a:t>
            </a:r>
          </a:p>
          <a:p>
            <a:pPr algn="ctr"/>
            <a:r>
              <a:rPr lang="zh-CN" altLang="en-US" dirty="0">
                <a:latin typeface="Arial" panose="020B0604020202090204" pitchFamily="34" charset="0"/>
                <a:ea typeface="隶书" pitchFamily="49" charset="-122"/>
              </a:rPr>
              <a:t>重</a:t>
            </a:r>
          </a:p>
          <a:p>
            <a:pPr algn="ctr"/>
            <a:r>
              <a:rPr lang="zh-CN" altLang="en-US" dirty="0">
                <a:latin typeface="Arial" panose="020B0604020202090204" pitchFamily="34" charset="0"/>
                <a:ea typeface="隶书" pitchFamily="49" charset="-122"/>
              </a:rPr>
              <a:t>点</a:t>
            </a:r>
          </a:p>
        </p:txBody>
      </p:sp>
      <p:sp>
        <p:nvSpPr>
          <p:cNvPr id="2055" name="流程图: 可选过程 2054">
            <a:hlinkClick r:id="rId6" action="ppaction://hlinksldjump"/>
          </p:cNvPr>
          <p:cNvSpPr/>
          <p:nvPr/>
        </p:nvSpPr>
        <p:spPr>
          <a:xfrm>
            <a:off x="3203575" y="4581525"/>
            <a:ext cx="433388" cy="1584325"/>
          </a:xfrm>
          <a:prstGeom prst="flowChartAlternateProcess">
            <a:avLst/>
          </a:prstGeom>
          <a:gradFill rotWithShape="1">
            <a:gsLst>
              <a:gs pos="0">
                <a:srgbClr val="99FF66"/>
              </a:gs>
              <a:gs pos="100000">
                <a:srgbClr val="99FF66">
                  <a:gamma/>
                  <a:tint val="60392"/>
                  <a:invGamma/>
                </a:srgbClr>
              </a:gs>
            </a:gsLst>
            <a:lin ang="0" scaled="1"/>
            <a:tileRect/>
          </a:gradFill>
          <a:ln w="9525" cap="flat" cmpd="sng">
            <a:prstDash val="solid"/>
            <a:miter/>
            <a:headEnd type="none" w="med" len="med"/>
            <a:tailEnd type="none" w="med" len="med"/>
          </a:ln>
          <a:scene3d>
            <a:camera prst="legacyObliqueTopLeft">
              <a:rot lat="0" lon="0" rev="0"/>
            </a:camera>
            <a:lightRig rig="legacyFlat3" dir="t"/>
          </a:scene3d>
          <a:sp3d extrusionH="430200" prstMaterial="legacyMatte">
            <a:bevelT w="13500" h="13500" prst="angle"/>
            <a:bevelB w="13500" h="13500" prst="angle"/>
            <a:extrusionClr>
              <a:srgbClr val="99FF66"/>
            </a:extrusionClr>
          </a:sp3d>
        </p:spPr>
        <p:txBody>
          <a:bodyPr wrap="none" anchor="ctr">
            <a:flatTx/>
          </a:bodyPr>
          <a:lstStyle/>
          <a:p>
            <a:pPr algn="ctr"/>
            <a:r>
              <a:rPr lang="zh-CN" altLang="en-US" dirty="0">
                <a:latin typeface="Arial" panose="020B0604020202090204" pitchFamily="34" charset="0"/>
                <a:ea typeface="隶书" pitchFamily="49" charset="-122"/>
              </a:rPr>
              <a:t>作</a:t>
            </a:r>
          </a:p>
          <a:p>
            <a:pPr algn="ctr"/>
            <a:r>
              <a:rPr lang="zh-CN" altLang="en-US" dirty="0">
                <a:latin typeface="Arial" panose="020B0604020202090204" pitchFamily="34" charset="0"/>
                <a:ea typeface="隶书" pitchFamily="49" charset="-122"/>
              </a:rPr>
              <a:t>者</a:t>
            </a:r>
          </a:p>
          <a:p>
            <a:pPr algn="ctr"/>
            <a:r>
              <a:rPr lang="zh-CN" altLang="en-US" dirty="0">
                <a:latin typeface="Arial" panose="020B0604020202090204" pitchFamily="34" charset="0"/>
                <a:ea typeface="隶书" pitchFamily="49" charset="-122"/>
              </a:rPr>
              <a:t>简</a:t>
            </a:r>
          </a:p>
          <a:p>
            <a:pPr algn="ctr"/>
            <a:r>
              <a:rPr lang="zh-CN" altLang="en-US" dirty="0">
                <a:latin typeface="Arial" panose="020B0604020202090204" pitchFamily="34" charset="0"/>
                <a:ea typeface="隶书" pitchFamily="49" charset="-122"/>
              </a:rPr>
              <a:t>介</a:t>
            </a:r>
          </a:p>
        </p:txBody>
      </p:sp>
      <p:sp>
        <p:nvSpPr>
          <p:cNvPr id="2056" name="流程图: 可选过程 2055">
            <a:hlinkClick r:id="rId5" action="ppaction://hlinksldjump"/>
          </p:cNvPr>
          <p:cNvSpPr/>
          <p:nvPr/>
        </p:nvSpPr>
        <p:spPr>
          <a:xfrm>
            <a:off x="3779838" y="4581525"/>
            <a:ext cx="433387" cy="1584325"/>
          </a:xfrm>
          <a:prstGeom prst="flowChartAlternateProcess">
            <a:avLst/>
          </a:prstGeom>
          <a:gradFill rotWithShape="1">
            <a:gsLst>
              <a:gs pos="0">
                <a:srgbClr val="99FF66"/>
              </a:gs>
              <a:gs pos="100000">
                <a:srgbClr val="99FF66">
                  <a:gamma/>
                  <a:tint val="60392"/>
                  <a:invGamma/>
                </a:srgbClr>
              </a:gs>
            </a:gsLst>
            <a:lin ang="0" scaled="1"/>
            <a:tileRect/>
          </a:gradFill>
          <a:ln w="9525" cap="flat" cmpd="sng">
            <a:prstDash val="solid"/>
            <a:miter/>
            <a:headEnd type="none" w="med" len="med"/>
            <a:tailEnd type="none" w="med" len="med"/>
          </a:ln>
          <a:scene3d>
            <a:camera prst="legacyObliqueTopLeft">
              <a:rot lat="0" lon="0" rev="0"/>
            </a:camera>
            <a:lightRig rig="legacyFlat3" dir="t"/>
          </a:scene3d>
          <a:sp3d extrusionH="430200" prstMaterial="legacyMatte">
            <a:bevelT w="13500" h="13500" prst="angle"/>
            <a:bevelB w="13500" h="13500" prst="angle"/>
            <a:extrusionClr>
              <a:srgbClr val="99FF66"/>
            </a:extrusionClr>
          </a:sp3d>
        </p:spPr>
        <p:txBody>
          <a:bodyPr wrap="none" anchor="ctr">
            <a:flatTx/>
          </a:bodyPr>
          <a:lstStyle/>
          <a:p>
            <a:pPr algn="ctr"/>
            <a:r>
              <a:rPr lang="zh-CN" altLang="en-US" dirty="0">
                <a:latin typeface="Arial" panose="020B0604020202090204" pitchFamily="34" charset="0"/>
                <a:ea typeface="隶书" pitchFamily="49" charset="-122"/>
              </a:rPr>
              <a:t>背</a:t>
            </a:r>
          </a:p>
          <a:p>
            <a:pPr algn="ctr"/>
            <a:r>
              <a:rPr lang="zh-CN" altLang="en-US" dirty="0">
                <a:latin typeface="Arial" panose="020B0604020202090204" pitchFamily="34" charset="0"/>
                <a:ea typeface="隶书" pitchFamily="49" charset="-122"/>
              </a:rPr>
              <a:t>景</a:t>
            </a:r>
          </a:p>
          <a:p>
            <a:pPr algn="ctr"/>
            <a:r>
              <a:rPr lang="zh-CN" altLang="en-US" dirty="0">
                <a:latin typeface="Arial" panose="020B0604020202090204" pitchFamily="34" charset="0"/>
                <a:ea typeface="隶书" pitchFamily="49" charset="-122"/>
              </a:rPr>
              <a:t>简</a:t>
            </a:r>
          </a:p>
          <a:p>
            <a:pPr algn="ctr"/>
            <a:r>
              <a:rPr lang="zh-CN" altLang="en-US" dirty="0">
                <a:latin typeface="Arial" panose="020B0604020202090204" pitchFamily="34" charset="0"/>
                <a:ea typeface="隶书" pitchFamily="49" charset="-122"/>
              </a:rPr>
              <a:t>介</a:t>
            </a:r>
          </a:p>
        </p:txBody>
      </p:sp>
      <p:sp>
        <p:nvSpPr>
          <p:cNvPr id="2057" name="流程图: 可选过程 2056">
            <a:hlinkClick r:id="rId7" action="ppaction://hlinksldjump"/>
          </p:cNvPr>
          <p:cNvSpPr/>
          <p:nvPr/>
        </p:nvSpPr>
        <p:spPr>
          <a:xfrm>
            <a:off x="4354513" y="4581525"/>
            <a:ext cx="433387" cy="1584325"/>
          </a:xfrm>
          <a:prstGeom prst="flowChartAlternateProcess">
            <a:avLst/>
          </a:prstGeom>
          <a:gradFill rotWithShape="1">
            <a:gsLst>
              <a:gs pos="0">
                <a:srgbClr val="99FF66"/>
              </a:gs>
              <a:gs pos="100000">
                <a:srgbClr val="99FF66">
                  <a:gamma/>
                  <a:tint val="60392"/>
                  <a:invGamma/>
                </a:srgbClr>
              </a:gs>
            </a:gsLst>
            <a:lin ang="0" scaled="1"/>
            <a:tileRect/>
          </a:gradFill>
          <a:ln w="9525" cap="flat" cmpd="sng">
            <a:prstDash val="solid"/>
            <a:miter/>
            <a:headEnd type="none" w="med" len="med"/>
            <a:tailEnd type="none" w="med" len="med"/>
          </a:ln>
          <a:scene3d>
            <a:camera prst="legacyObliqueTopLeft">
              <a:rot lat="0" lon="0" rev="0"/>
            </a:camera>
            <a:lightRig rig="legacyFlat3" dir="t"/>
          </a:scene3d>
          <a:sp3d extrusionH="430200" prstMaterial="legacyMatte">
            <a:bevelT w="13500" h="13500" prst="angle"/>
            <a:bevelB w="13500" h="13500" prst="angle"/>
            <a:extrusionClr>
              <a:srgbClr val="99FF66"/>
            </a:extrusionClr>
          </a:sp3d>
        </p:spPr>
        <p:txBody>
          <a:bodyPr wrap="none" anchor="ctr">
            <a:flatTx/>
          </a:bodyPr>
          <a:lstStyle/>
          <a:p>
            <a:pPr algn="ctr"/>
            <a:r>
              <a:rPr lang="zh-CN" altLang="en-US" dirty="0">
                <a:latin typeface="Arial" panose="020B0604020202090204" pitchFamily="34" charset="0"/>
                <a:ea typeface="隶书" pitchFamily="49" charset="-122"/>
              </a:rPr>
              <a:t>内</a:t>
            </a:r>
          </a:p>
          <a:p>
            <a:pPr algn="ctr"/>
            <a:r>
              <a:rPr lang="zh-CN" altLang="en-US" dirty="0">
                <a:latin typeface="Arial" panose="020B0604020202090204" pitchFamily="34" charset="0"/>
                <a:ea typeface="隶书" pitchFamily="49" charset="-122"/>
              </a:rPr>
              <a:t>容</a:t>
            </a:r>
          </a:p>
          <a:p>
            <a:pPr algn="ctr"/>
            <a:r>
              <a:rPr lang="zh-CN" altLang="en-US" dirty="0">
                <a:latin typeface="Arial" panose="020B0604020202090204" pitchFamily="34" charset="0"/>
                <a:ea typeface="隶书" pitchFamily="49" charset="-122"/>
              </a:rPr>
              <a:t>述</a:t>
            </a:r>
          </a:p>
          <a:p>
            <a:pPr algn="ctr"/>
            <a:r>
              <a:rPr lang="zh-CN" altLang="en-US" dirty="0">
                <a:latin typeface="Arial" panose="020B0604020202090204" pitchFamily="34" charset="0"/>
                <a:ea typeface="隶书" pitchFamily="49" charset="-122"/>
              </a:rPr>
              <a:t>评</a:t>
            </a:r>
          </a:p>
        </p:txBody>
      </p:sp>
      <p:sp>
        <p:nvSpPr>
          <p:cNvPr id="2058" name="流程图: 可选过程 2057">
            <a:hlinkClick r:id="rId8" action="ppaction://hlinksldjump"/>
          </p:cNvPr>
          <p:cNvSpPr/>
          <p:nvPr/>
        </p:nvSpPr>
        <p:spPr>
          <a:xfrm>
            <a:off x="4930775" y="4581525"/>
            <a:ext cx="433388" cy="1584325"/>
          </a:xfrm>
          <a:prstGeom prst="flowChartAlternateProcess">
            <a:avLst/>
          </a:prstGeom>
          <a:gradFill rotWithShape="1">
            <a:gsLst>
              <a:gs pos="0">
                <a:srgbClr val="99FF66"/>
              </a:gs>
              <a:gs pos="100000">
                <a:srgbClr val="99FF66">
                  <a:gamma/>
                  <a:tint val="60392"/>
                  <a:invGamma/>
                </a:srgbClr>
              </a:gs>
            </a:gsLst>
            <a:lin ang="0" scaled="1"/>
            <a:tileRect/>
          </a:gradFill>
          <a:ln w="9525" cap="flat" cmpd="sng">
            <a:prstDash val="solid"/>
            <a:miter/>
            <a:headEnd type="none" w="med" len="med"/>
            <a:tailEnd type="none" w="med" len="med"/>
          </a:ln>
          <a:scene3d>
            <a:camera prst="legacyObliqueTopLeft">
              <a:rot lat="0" lon="0" rev="0"/>
            </a:camera>
            <a:lightRig rig="legacyFlat3" dir="t"/>
          </a:scene3d>
          <a:sp3d extrusionH="430200" prstMaterial="legacyMatte">
            <a:bevelT w="13500" h="13500" prst="angle"/>
            <a:bevelB w="13500" h="13500" prst="angle"/>
            <a:extrusionClr>
              <a:srgbClr val="99FF66"/>
            </a:extrusionClr>
          </a:sp3d>
        </p:spPr>
        <p:txBody>
          <a:bodyPr wrap="none" anchor="ctr">
            <a:flatTx/>
          </a:bodyPr>
          <a:lstStyle/>
          <a:p>
            <a:pPr algn="ctr"/>
            <a:r>
              <a:rPr lang="zh-CN" altLang="en-US" dirty="0">
                <a:latin typeface="Arial" panose="020B0604020202090204" pitchFamily="34" charset="0"/>
                <a:ea typeface="隶书" pitchFamily="49" charset="-122"/>
              </a:rPr>
              <a:t>艺</a:t>
            </a:r>
          </a:p>
          <a:p>
            <a:pPr algn="ctr"/>
            <a:r>
              <a:rPr lang="zh-CN" altLang="en-US" dirty="0">
                <a:latin typeface="Arial" panose="020B0604020202090204" pitchFamily="34" charset="0"/>
                <a:ea typeface="隶书" pitchFamily="49" charset="-122"/>
              </a:rPr>
              <a:t>术</a:t>
            </a:r>
          </a:p>
          <a:p>
            <a:pPr algn="ctr"/>
            <a:r>
              <a:rPr lang="zh-CN" altLang="en-US" dirty="0">
                <a:latin typeface="Arial" panose="020B0604020202090204" pitchFamily="34" charset="0"/>
                <a:ea typeface="隶书" pitchFamily="49" charset="-122"/>
              </a:rPr>
              <a:t>赏</a:t>
            </a:r>
          </a:p>
          <a:p>
            <a:pPr algn="ctr"/>
            <a:r>
              <a:rPr lang="zh-CN" altLang="en-US" dirty="0">
                <a:latin typeface="Arial" panose="020B0604020202090204" pitchFamily="34" charset="0"/>
                <a:ea typeface="隶书" pitchFamily="49" charset="-122"/>
              </a:rPr>
              <a:t>析</a:t>
            </a:r>
          </a:p>
        </p:txBody>
      </p:sp>
      <p:sp>
        <p:nvSpPr>
          <p:cNvPr id="2059" name="流程图: 可选过程 2058">
            <a:hlinkClick r:id="rId9" action="ppaction://hlinksldjump"/>
          </p:cNvPr>
          <p:cNvSpPr/>
          <p:nvPr/>
        </p:nvSpPr>
        <p:spPr>
          <a:xfrm>
            <a:off x="5508625" y="4581525"/>
            <a:ext cx="433388" cy="1584325"/>
          </a:xfrm>
          <a:prstGeom prst="flowChartAlternateProcess">
            <a:avLst/>
          </a:prstGeom>
          <a:gradFill rotWithShape="1">
            <a:gsLst>
              <a:gs pos="0">
                <a:srgbClr val="99FF66"/>
              </a:gs>
              <a:gs pos="100000">
                <a:srgbClr val="99FF66">
                  <a:gamma/>
                  <a:tint val="60392"/>
                  <a:invGamma/>
                </a:srgbClr>
              </a:gs>
            </a:gsLst>
            <a:lin ang="0" scaled="1"/>
            <a:tileRect/>
          </a:gradFill>
          <a:ln w="9525" cap="flat" cmpd="sng">
            <a:prstDash val="solid"/>
            <a:miter/>
            <a:headEnd type="none" w="med" len="med"/>
            <a:tailEnd type="none" w="med" len="med"/>
          </a:ln>
          <a:scene3d>
            <a:camera prst="legacyObliqueTopLeft">
              <a:rot lat="0" lon="0" rev="0"/>
            </a:camera>
            <a:lightRig rig="legacyFlat3" dir="t"/>
          </a:scene3d>
          <a:sp3d extrusionH="430200" prstMaterial="legacyMatte">
            <a:bevelT w="13500" h="13500" prst="angle"/>
            <a:bevelB w="13500" h="13500" prst="angle"/>
            <a:extrusionClr>
              <a:srgbClr val="99FF66"/>
            </a:extrusionClr>
          </a:sp3d>
        </p:spPr>
        <p:txBody>
          <a:bodyPr wrap="none" anchor="ctr">
            <a:flatTx/>
          </a:bodyPr>
          <a:lstStyle/>
          <a:p>
            <a:pPr algn="ctr"/>
            <a:r>
              <a:rPr lang="zh-CN" altLang="en-US" dirty="0">
                <a:latin typeface="Arial" panose="020B0604020202090204" pitchFamily="34" charset="0"/>
                <a:ea typeface="隶书" pitchFamily="49" charset="-122"/>
              </a:rPr>
              <a:t>思</a:t>
            </a:r>
          </a:p>
          <a:p>
            <a:pPr algn="ctr"/>
            <a:r>
              <a:rPr lang="zh-CN" altLang="en-US" dirty="0">
                <a:latin typeface="Arial" panose="020B0604020202090204" pitchFamily="34" charset="0"/>
                <a:ea typeface="隶书" pitchFamily="49" charset="-122"/>
              </a:rPr>
              <a:t>考</a:t>
            </a:r>
          </a:p>
          <a:p>
            <a:pPr algn="ctr"/>
            <a:r>
              <a:rPr lang="zh-CN" altLang="en-US" dirty="0">
                <a:latin typeface="Arial" panose="020B0604020202090204" pitchFamily="34" charset="0"/>
                <a:ea typeface="隶书" pitchFamily="49" charset="-122"/>
              </a:rPr>
              <a:t>练</a:t>
            </a:r>
          </a:p>
          <a:p>
            <a:pPr algn="ctr"/>
            <a:r>
              <a:rPr lang="zh-CN" altLang="en-US" dirty="0">
                <a:latin typeface="Arial" panose="020B0604020202090204" pitchFamily="34" charset="0"/>
                <a:ea typeface="隶书" pitchFamily="49" charset="-122"/>
              </a:rPr>
              <a:t>习</a:t>
            </a:r>
          </a:p>
        </p:txBody>
      </p:sp>
      <p:sp>
        <p:nvSpPr>
          <p:cNvPr id="2060" name="流程图: 可选过程 2059">
            <a:hlinkClick r:id="rId10" action="ppaction://hlinkfile"/>
          </p:cNvPr>
          <p:cNvSpPr/>
          <p:nvPr/>
        </p:nvSpPr>
        <p:spPr>
          <a:xfrm>
            <a:off x="6084888" y="4581525"/>
            <a:ext cx="433387" cy="1584325"/>
          </a:xfrm>
          <a:prstGeom prst="flowChartAlternateProcess">
            <a:avLst/>
          </a:prstGeom>
          <a:gradFill rotWithShape="1">
            <a:gsLst>
              <a:gs pos="0">
                <a:srgbClr val="99FF66"/>
              </a:gs>
              <a:gs pos="100000">
                <a:srgbClr val="99FF66">
                  <a:gamma/>
                  <a:tint val="60392"/>
                  <a:invGamma/>
                </a:srgbClr>
              </a:gs>
            </a:gsLst>
            <a:lin ang="0" scaled="1"/>
            <a:tileRect/>
          </a:gradFill>
          <a:ln w="9525" cap="flat" cmpd="sng">
            <a:prstDash val="solid"/>
            <a:miter/>
            <a:headEnd type="none" w="med" len="med"/>
            <a:tailEnd type="none" w="med" len="med"/>
          </a:ln>
          <a:scene3d>
            <a:camera prst="legacyObliqueTopLeft">
              <a:rot lat="0" lon="0" rev="0"/>
            </a:camera>
            <a:lightRig rig="legacyFlat3" dir="t"/>
          </a:scene3d>
          <a:sp3d extrusionH="430200" prstMaterial="legacyMatte">
            <a:bevelT w="13500" h="13500" prst="angle"/>
            <a:bevelB w="13500" h="13500" prst="angle"/>
            <a:extrusionClr>
              <a:srgbClr val="99FF66"/>
            </a:extrusionClr>
          </a:sp3d>
        </p:spPr>
        <p:txBody>
          <a:bodyPr wrap="none" anchor="ctr">
            <a:flatTx/>
          </a:bodyPr>
          <a:lstStyle/>
          <a:p>
            <a:pPr algn="ctr"/>
            <a:r>
              <a:rPr lang="zh-CN" altLang="en-US" dirty="0">
                <a:latin typeface="Arial" panose="020B0604020202090204" pitchFamily="34" charset="0"/>
                <a:ea typeface="隶书" pitchFamily="49" charset="-122"/>
              </a:rPr>
              <a:t>朗</a:t>
            </a:r>
          </a:p>
          <a:p>
            <a:pPr algn="ctr"/>
            <a:endParaRPr lang="zh-CN" altLang="en-US" dirty="0">
              <a:latin typeface="Arial" panose="020B0604020202090204" pitchFamily="34" charset="0"/>
              <a:ea typeface="隶书" pitchFamily="49" charset="-122"/>
            </a:endParaRPr>
          </a:p>
          <a:p>
            <a:pPr algn="ctr"/>
            <a:endParaRPr lang="zh-CN" altLang="en-US" dirty="0">
              <a:latin typeface="Arial" panose="020B0604020202090204" pitchFamily="34" charset="0"/>
              <a:ea typeface="隶书" pitchFamily="49" charset="-122"/>
            </a:endParaRPr>
          </a:p>
          <a:p>
            <a:pPr algn="ctr"/>
            <a:r>
              <a:rPr lang="zh-CN" altLang="en-US" dirty="0">
                <a:latin typeface="Arial" panose="020B0604020202090204" pitchFamily="34" charset="0"/>
                <a:ea typeface="隶书" pitchFamily="49" charset="-122"/>
              </a:rPr>
              <a:t>读</a:t>
            </a:r>
          </a:p>
        </p:txBody>
      </p:sp>
      <p:sp>
        <p:nvSpPr>
          <p:cNvPr id="2061" name="流程图: 可选过程 2060">
            <a:hlinkClick r:id="rId5" action="ppaction://hlinksldjump"/>
          </p:cNvPr>
          <p:cNvSpPr/>
          <p:nvPr/>
        </p:nvSpPr>
        <p:spPr>
          <a:xfrm>
            <a:off x="6659563" y="4581525"/>
            <a:ext cx="433387" cy="1584325"/>
          </a:xfrm>
          <a:prstGeom prst="flowChartAlternateProcess">
            <a:avLst/>
          </a:prstGeom>
          <a:gradFill rotWithShape="1">
            <a:gsLst>
              <a:gs pos="0">
                <a:srgbClr val="99FF66"/>
              </a:gs>
              <a:gs pos="100000">
                <a:srgbClr val="99FF66">
                  <a:gamma/>
                  <a:tint val="60392"/>
                  <a:invGamma/>
                </a:srgbClr>
              </a:gs>
            </a:gsLst>
            <a:lin ang="0" scaled="1"/>
            <a:tileRect/>
          </a:gradFill>
          <a:ln w="9525" cap="flat" cmpd="sng">
            <a:prstDash val="solid"/>
            <a:miter/>
            <a:headEnd type="none" w="med" len="med"/>
            <a:tailEnd type="none" w="med" len="med"/>
          </a:ln>
          <a:scene3d>
            <a:camera prst="legacyObliqueTopLeft">
              <a:rot lat="0" lon="0" rev="0"/>
            </a:camera>
            <a:lightRig rig="legacyFlat3" dir="t"/>
          </a:scene3d>
          <a:sp3d extrusionH="430200" prstMaterial="legacyMatte">
            <a:bevelT w="13500" h="13500" prst="angle"/>
            <a:bevelB w="13500" h="13500" prst="angle"/>
            <a:extrusionClr>
              <a:srgbClr val="99FF66"/>
            </a:extrusionClr>
          </a:sp3d>
        </p:spPr>
        <p:txBody>
          <a:bodyPr wrap="none" anchor="ctr">
            <a:flatTx/>
          </a:bodyPr>
          <a:lstStyle/>
          <a:p>
            <a:pPr algn="ctr"/>
            <a:r>
              <a:rPr lang="zh-CN" altLang="en-US" dirty="0">
                <a:latin typeface="Arial" panose="020B0604020202090204" pitchFamily="34" charset="0"/>
                <a:ea typeface="隶书" pitchFamily="49" charset="-122"/>
              </a:rPr>
              <a:t>资</a:t>
            </a:r>
          </a:p>
          <a:p>
            <a:pPr algn="ctr"/>
            <a:r>
              <a:rPr lang="zh-CN" altLang="en-US" dirty="0">
                <a:latin typeface="Arial" panose="020B0604020202090204" pitchFamily="34" charset="0"/>
                <a:ea typeface="隶书" pitchFamily="49" charset="-122"/>
              </a:rPr>
              <a:t>料</a:t>
            </a:r>
          </a:p>
          <a:p>
            <a:pPr algn="ctr"/>
            <a:r>
              <a:rPr lang="zh-CN" altLang="en-US" dirty="0">
                <a:latin typeface="Arial" panose="020B0604020202090204" pitchFamily="34" charset="0"/>
                <a:ea typeface="隶书" pitchFamily="49" charset="-122"/>
              </a:rPr>
              <a:t>链</a:t>
            </a:r>
          </a:p>
          <a:p>
            <a:pPr algn="ctr"/>
            <a:r>
              <a:rPr lang="zh-CN" altLang="en-US" dirty="0">
                <a:latin typeface="Arial" panose="020B0604020202090204" pitchFamily="34" charset="0"/>
                <a:ea typeface="隶书" pitchFamily="49" charset="-122"/>
              </a:rPr>
              <a:t>接</a:t>
            </a:r>
          </a:p>
        </p:txBody>
      </p:sp>
      <p:sp>
        <p:nvSpPr>
          <p:cNvPr id="2062" name="文本框 2061">
            <a:hlinkClick r:id="" action="ppaction://hlinkshowjump?jump=endshow"/>
          </p:cNvPr>
          <p:cNvSpPr txBox="1"/>
          <p:nvPr/>
        </p:nvSpPr>
        <p:spPr>
          <a:xfrm>
            <a:off x="8172450" y="6453188"/>
            <a:ext cx="971550" cy="366712"/>
          </a:xfrm>
          <a:prstGeom prst="rect">
            <a:avLst/>
          </a:prstGeom>
          <a:noFill/>
          <a:ln w="9525">
            <a:noFill/>
          </a:ln>
        </p:spPr>
        <p:txBody>
          <a:bodyPr>
            <a:spAutoFit/>
          </a:bodyPr>
          <a:lstStyle/>
          <a:p>
            <a:pPr>
              <a:spcBef>
                <a:spcPct val="50000"/>
              </a:spcBef>
            </a:pPr>
            <a:r>
              <a:rPr lang="zh-CN" altLang="en-US" dirty="0">
                <a:solidFill>
                  <a:schemeClr val="bg1"/>
                </a:solidFill>
                <a:latin typeface="Arial" panose="020B0604020202090204" pitchFamily="34" charset="0"/>
                <a:ea typeface="华文行楷" pitchFamily="2" charset="-122"/>
              </a:rPr>
              <a:t>退出</a:t>
            </a:r>
          </a:p>
        </p:txBody>
      </p:sp>
      <p:pic>
        <p:nvPicPr>
          <p:cNvPr id="2063" name="74.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11"/>
          <a:stretch>
            <a:fillRect/>
          </a:stretch>
        </p:blipFill>
        <p:spPr>
          <a:xfrm>
            <a:off x="8532813" y="6021388"/>
            <a:ext cx="304800" cy="304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63"/>
                                        </p:tgtEl>
                                      </p:cBhvr>
                                    </p:cmd>
                                  </p:childTnLst>
                                </p:cTn>
                              </p:par>
                              <p:par>
                                <p:cTn id="7" presetID="26" presetClass="entr" presetSubtype="0" fill="hold" grpId="0" nodeType="withEffect">
                                  <p:stCondLst>
                                    <p:cond delay="0"/>
                                  </p:stCondLst>
                                  <p:iterate type="lt">
                                    <p:tmPct val="10000"/>
                                  </p:iterate>
                                  <p:childTnLst>
                                    <p:set>
                                      <p:cBhvr>
                                        <p:cTn id="8" dur="1" fill="hold">
                                          <p:stCondLst>
                                            <p:cond delay="0"/>
                                          </p:stCondLst>
                                        </p:cTn>
                                        <p:tgtEl>
                                          <p:spTgt spid="2050"/>
                                        </p:tgtEl>
                                        <p:attrNameLst>
                                          <p:attrName>style.visibility</p:attrName>
                                        </p:attrNameLst>
                                      </p:cBhvr>
                                      <p:to>
                                        <p:strVal val="visible"/>
                                      </p:to>
                                    </p:set>
                                    <p:animEffect transition="in" filter="wipe(down)">
                                      <p:cBhvr>
                                        <p:cTn id="9" dur="580">
                                          <p:stCondLst>
                                            <p:cond delay="0"/>
                                          </p:stCondLst>
                                        </p:cTn>
                                        <p:tgtEl>
                                          <p:spTgt spid="2050"/>
                                        </p:tgtEl>
                                      </p:cBhvr>
                                    </p:animEffect>
                                    <p:anim calcmode="lin" valueType="num">
                                      <p:cBhvr>
                                        <p:cTn id="10" dur="1822"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11" dur="664"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12" dur="664" tmFilter="0, 0; 0.125,0.2665; 0.25,0.4; 0.375,0.465; 0.5,0.5;  0.625,0.535; 0.75,0.6; 0.875,0.7335; 1,1">
                                          <p:stCondLst>
                                            <p:cond delay="664"/>
                                          </p:stCondLst>
                                        </p:cTn>
                                        <p:tgtEl>
                                          <p:spTgt spid="2050"/>
                                        </p:tgtEl>
                                        <p:attrNameLst>
                                          <p:attrName>ppt_y</p:attrName>
                                        </p:attrNameLst>
                                      </p:cBhvr>
                                      <p:tavLst>
                                        <p:tav tm="0" fmla="#ppt_y-sin(pi*$)/9">
                                          <p:val>
                                            <p:fltVal val="0"/>
                                          </p:val>
                                        </p:tav>
                                        <p:tav tm="100000">
                                          <p:val>
                                            <p:fltVal val="1"/>
                                          </p:val>
                                        </p:tav>
                                      </p:tavLst>
                                    </p:anim>
                                    <p:anim calcmode="lin" valueType="num">
                                      <p:cBhvr>
                                        <p:cTn id="13" dur="332" tmFilter="0, 0; 0.125,0.2665; 0.25,0.4; 0.375,0.465; 0.5,0.5;  0.625,0.535; 0.75,0.6; 0.875,0.7335; 1,1">
                                          <p:stCondLst>
                                            <p:cond delay="1324"/>
                                          </p:stCondLst>
                                        </p:cTn>
                                        <p:tgtEl>
                                          <p:spTgt spid="2050"/>
                                        </p:tgtEl>
                                        <p:attrNameLst>
                                          <p:attrName>ppt_y</p:attrName>
                                        </p:attrNameLst>
                                      </p:cBhvr>
                                      <p:tavLst>
                                        <p:tav tm="0" fmla="#ppt_y-sin(pi*$)/27">
                                          <p:val>
                                            <p:fltVal val="0"/>
                                          </p:val>
                                        </p:tav>
                                        <p:tav tm="100000">
                                          <p:val>
                                            <p:fltVal val="1"/>
                                          </p:val>
                                        </p:tav>
                                      </p:tavLst>
                                    </p:anim>
                                    <p:anim calcmode="lin" valueType="num">
                                      <p:cBhvr>
                                        <p:cTn id="14" dur="164" tmFilter="0, 0; 0.125,0.2665; 0.25,0.4; 0.375,0.465; 0.5,0.5;  0.625,0.535; 0.75,0.6; 0.875,0.7335; 1,1">
                                          <p:stCondLst>
                                            <p:cond delay="1656"/>
                                          </p:stCondLst>
                                        </p:cTn>
                                        <p:tgtEl>
                                          <p:spTgt spid="2050"/>
                                        </p:tgtEl>
                                        <p:attrNameLst>
                                          <p:attrName>ppt_y</p:attrName>
                                        </p:attrNameLst>
                                      </p:cBhvr>
                                      <p:tavLst>
                                        <p:tav tm="0" fmla="#ppt_y-sin(pi*$)/81">
                                          <p:val>
                                            <p:fltVal val="0"/>
                                          </p:val>
                                        </p:tav>
                                        <p:tav tm="100000">
                                          <p:val>
                                            <p:fltVal val="1"/>
                                          </p:val>
                                        </p:tav>
                                      </p:tavLst>
                                    </p:anim>
                                    <p:animScale>
                                      <p:cBhvr>
                                        <p:cTn id="15" dur="26">
                                          <p:stCondLst>
                                            <p:cond delay="650"/>
                                          </p:stCondLst>
                                        </p:cTn>
                                        <p:tgtEl>
                                          <p:spTgt spid="2050"/>
                                        </p:tgtEl>
                                      </p:cBhvr>
                                      <p:to x="100000" y="60000"/>
                                    </p:animScale>
                                    <p:animScale>
                                      <p:cBhvr>
                                        <p:cTn id="16" dur="166" decel="50000">
                                          <p:stCondLst>
                                            <p:cond delay="676"/>
                                          </p:stCondLst>
                                        </p:cTn>
                                        <p:tgtEl>
                                          <p:spTgt spid="2050"/>
                                        </p:tgtEl>
                                      </p:cBhvr>
                                      <p:to x="100000" y="100000"/>
                                    </p:animScale>
                                    <p:animScale>
                                      <p:cBhvr>
                                        <p:cTn id="17" dur="26">
                                          <p:stCondLst>
                                            <p:cond delay="1312"/>
                                          </p:stCondLst>
                                        </p:cTn>
                                        <p:tgtEl>
                                          <p:spTgt spid="2050"/>
                                        </p:tgtEl>
                                      </p:cBhvr>
                                      <p:to x="100000" y="80000"/>
                                    </p:animScale>
                                    <p:animScale>
                                      <p:cBhvr>
                                        <p:cTn id="18" dur="166" decel="50000">
                                          <p:stCondLst>
                                            <p:cond delay="1338"/>
                                          </p:stCondLst>
                                        </p:cTn>
                                        <p:tgtEl>
                                          <p:spTgt spid="2050"/>
                                        </p:tgtEl>
                                      </p:cBhvr>
                                      <p:to x="100000" y="100000"/>
                                    </p:animScale>
                                    <p:animScale>
                                      <p:cBhvr>
                                        <p:cTn id="19" dur="26">
                                          <p:stCondLst>
                                            <p:cond delay="1642"/>
                                          </p:stCondLst>
                                        </p:cTn>
                                        <p:tgtEl>
                                          <p:spTgt spid="2050"/>
                                        </p:tgtEl>
                                      </p:cBhvr>
                                      <p:to x="100000" y="90000"/>
                                    </p:animScale>
                                    <p:animScale>
                                      <p:cBhvr>
                                        <p:cTn id="20" dur="166" decel="50000">
                                          <p:stCondLst>
                                            <p:cond delay="1668"/>
                                          </p:stCondLst>
                                        </p:cTn>
                                        <p:tgtEl>
                                          <p:spTgt spid="2050"/>
                                        </p:tgtEl>
                                      </p:cBhvr>
                                      <p:to x="100000" y="100000"/>
                                    </p:animScale>
                                    <p:animScale>
                                      <p:cBhvr>
                                        <p:cTn id="21" dur="26">
                                          <p:stCondLst>
                                            <p:cond delay="1808"/>
                                          </p:stCondLst>
                                        </p:cTn>
                                        <p:tgtEl>
                                          <p:spTgt spid="2050"/>
                                        </p:tgtEl>
                                      </p:cBhvr>
                                      <p:to x="100000" y="95000"/>
                                    </p:animScale>
                                    <p:animScale>
                                      <p:cBhvr>
                                        <p:cTn id="22" dur="166" decel="50000">
                                          <p:stCondLst>
                                            <p:cond delay="1834"/>
                                          </p:stCondLst>
                                        </p:cTn>
                                        <p:tgtEl>
                                          <p:spTgt spid="2050"/>
                                        </p:tgtEl>
                                      </p:cBhvr>
                                      <p:to x="100000" y="100000"/>
                                    </p:animScale>
                                  </p:childTnLst>
                                </p:cTn>
                              </p:par>
                            </p:childTnLst>
                          </p:cTn>
                        </p:par>
                        <p:par>
                          <p:cTn id="23" fill="hold">
                            <p:stCondLst>
                              <p:cond delay="3400"/>
                            </p:stCondLst>
                            <p:childTnLst>
                              <p:par>
                                <p:cTn id="24" presetID="55" presetClass="entr" presetSubtype="0" fill="hold" grpId="0" nodeType="afterEffect">
                                  <p:stCondLst>
                                    <p:cond delay="0"/>
                                  </p:stCondLst>
                                  <p:childTnLst>
                                    <p:set>
                                      <p:cBhvr>
                                        <p:cTn id="25" dur="1" fill="hold">
                                          <p:stCondLst>
                                            <p:cond delay="0"/>
                                          </p:stCondLst>
                                        </p:cTn>
                                        <p:tgtEl>
                                          <p:spTgt spid="2051">
                                            <p:txEl>
                                              <p:pRg st="0" end="0"/>
                                            </p:txEl>
                                          </p:spTgt>
                                        </p:tgtEl>
                                        <p:attrNameLst>
                                          <p:attrName>style.visibility</p:attrName>
                                        </p:attrNameLst>
                                      </p:cBhvr>
                                      <p:to>
                                        <p:strVal val="visible"/>
                                      </p:to>
                                    </p:set>
                                    <p:anim calcmode="lin" valueType="num">
                                      <p:cBhvr>
                                        <p:cTn id="26" dur="2000" fill="hold"/>
                                        <p:tgtEl>
                                          <p:spTgt spid="2051">
                                            <p:txEl>
                                              <p:pRg st="0" end="0"/>
                                            </p:txEl>
                                          </p:spTgt>
                                        </p:tgtEl>
                                        <p:attrNameLst>
                                          <p:attrName>ppt_w</p:attrName>
                                        </p:attrNameLst>
                                      </p:cBhvr>
                                      <p:tavLst>
                                        <p:tav tm="0">
                                          <p:val>
                                            <p:strVal val="#ppt_w*0.70"/>
                                          </p:val>
                                        </p:tav>
                                        <p:tav tm="100000">
                                          <p:val>
                                            <p:strVal val="#ppt_w"/>
                                          </p:val>
                                        </p:tav>
                                      </p:tavLst>
                                    </p:anim>
                                    <p:anim calcmode="lin" valueType="num">
                                      <p:cBhvr>
                                        <p:cTn id="27" dur="2000" fill="hold"/>
                                        <p:tgtEl>
                                          <p:spTgt spid="2051">
                                            <p:txEl>
                                              <p:pRg st="0" end="0"/>
                                            </p:txEl>
                                          </p:spTgt>
                                        </p:tgtEl>
                                        <p:attrNameLst>
                                          <p:attrName>ppt_h</p:attrName>
                                        </p:attrNameLst>
                                      </p:cBhvr>
                                      <p:tavLst>
                                        <p:tav tm="0">
                                          <p:val>
                                            <p:strVal val="#ppt_h"/>
                                          </p:val>
                                        </p:tav>
                                        <p:tav tm="100000">
                                          <p:val>
                                            <p:strVal val="#ppt_h"/>
                                          </p:val>
                                        </p:tav>
                                      </p:tavLst>
                                    </p:anim>
                                    <p:animEffect transition="in" filter="fade">
                                      <p:cBhvr>
                                        <p:cTn id="28" dur="2000"/>
                                        <p:tgtEl>
                                          <p:spTgt spid="2051">
                                            <p:txEl>
                                              <p:pRg st="0" end="0"/>
                                            </p:txEl>
                                          </p:spTgt>
                                        </p:tgtEl>
                                      </p:cBhvr>
                                    </p:animEffect>
                                  </p:childTnLst>
                                </p:cTn>
                              </p:par>
                            </p:childTnLst>
                          </p:cTn>
                        </p:par>
                        <p:par>
                          <p:cTn id="29" fill="hold">
                            <p:stCondLst>
                              <p:cond delay="5400"/>
                            </p:stCondLst>
                            <p:childTnLst>
                              <p:par>
                                <p:cTn id="30" presetID="2" presetClass="entr" presetSubtype="2" fill="hold" grpId="0" nodeType="afterEffect">
                                  <p:stCondLst>
                                    <p:cond delay="0"/>
                                  </p:stCondLst>
                                  <p:childTnLst>
                                    <p:set>
                                      <p:cBhvr>
                                        <p:cTn id="31" dur="1" fill="hold">
                                          <p:stCondLst>
                                            <p:cond delay="0"/>
                                          </p:stCondLst>
                                        </p:cTn>
                                        <p:tgtEl>
                                          <p:spTgt spid="2053"/>
                                        </p:tgtEl>
                                        <p:attrNameLst>
                                          <p:attrName>style.visibility</p:attrName>
                                        </p:attrNameLst>
                                      </p:cBhvr>
                                      <p:to>
                                        <p:strVal val="visible"/>
                                      </p:to>
                                    </p:set>
                                    <p:anim calcmode="lin" valueType="num">
                                      <p:cBhvr additive="base">
                                        <p:cTn id="32" dur="500" fill="hold"/>
                                        <p:tgtEl>
                                          <p:spTgt spid="2053"/>
                                        </p:tgtEl>
                                        <p:attrNameLst>
                                          <p:attrName>ppt_x</p:attrName>
                                        </p:attrNameLst>
                                      </p:cBhvr>
                                      <p:tavLst>
                                        <p:tav tm="0">
                                          <p:val>
                                            <p:strVal val="1+#ppt_w/2"/>
                                          </p:val>
                                        </p:tav>
                                        <p:tav tm="100000">
                                          <p:val>
                                            <p:strVal val="#ppt_x"/>
                                          </p:val>
                                        </p:tav>
                                      </p:tavLst>
                                    </p:anim>
                                    <p:anim calcmode="lin" valueType="num">
                                      <p:cBhvr additive="base">
                                        <p:cTn id="33" dur="500" fill="hold"/>
                                        <p:tgtEl>
                                          <p:spTgt spid="2053"/>
                                        </p:tgtEl>
                                        <p:attrNameLst>
                                          <p:attrName>ppt_y</p:attrName>
                                        </p:attrNameLst>
                                      </p:cBhvr>
                                      <p:tavLst>
                                        <p:tav tm="0">
                                          <p:val>
                                            <p:strVal val="#ppt_y"/>
                                          </p:val>
                                        </p:tav>
                                        <p:tav tm="100000">
                                          <p:val>
                                            <p:strVal val="#ppt_y"/>
                                          </p:val>
                                        </p:tav>
                                      </p:tavLst>
                                    </p:anim>
                                  </p:childTnLst>
                                </p:cTn>
                              </p:par>
                            </p:childTnLst>
                          </p:cTn>
                        </p:par>
                        <p:par>
                          <p:cTn id="34" fill="hold">
                            <p:stCondLst>
                              <p:cond delay="5900"/>
                            </p:stCondLst>
                            <p:childTnLst>
                              <p:par>
                                <p:cTn id="35" presetID="2" presetClass="entr" presetSubtype="2" fill="hold" grpId="0" nodeType="afterEffect">
                                  <p:stCondLst>
                                    <p:cond delay="0"/>
                                  </p:stCondLst>
                                  <p:childTnLst>
                                    <p:set>
                                      <p:cBhvr>
                                        <p:cTn id="36" dur="1" fill="hold">
                                          <p:stCondLst>
                                            <p:cond delay="0"/>
                                          </p:stCondLst>
                                        </p:cTn>
                                        <p:tgtEl>
                                          <p:spTgt spid="2054"/>
                                        </p:tgtEl>
                                        <p:attrNameLst>
                                          <p:attrName>style.visibility</p:attrName>
                                        </p:attrNameLst>
                                      </p:cBhvr>
                                      <p:to>
                                        <p:strVal val="visible"/>
                                      </p:to>
                                    </p:set>
                                    <p:anim calcmode="lin" valueType="num">
                                      <p:cBhvr additive="base">
                                        <p:cTn id="37" dur="500" fill="hold"/>
                                        <p:tgtEl>
                                          <p:spTgt spid="2054"/>
                                        </p:tgtEl>
                                        <p:attrNameLst>
                                          <p:attrName>ppt_x</p:attrName>
                                        </p:attrNameLst>
                                      </p:cBhvr>
                                      <p:tavLst>
                                        <p:tav tm="0">
                                          <p:val>
                                            <p:strVal val="1+#ppt_w/2"/>
                                          </p:val>
                                        </p:tav>
                                        <p:tav tm="100000">
                                          <p:val>
                                            <p:strVal val="#ppt_x"/>
                                          </p:val>
                                        </p:tav>
                                      </p:tavLst>
                                    </p:anim>
                                    <p:anim calcmode="lin" valueType="num">
                                      <p:cBhvr additive="base">
                                        <p:cTn id="38" dur="500" fill="hold"/>
                                        <p:tgtEl>
                                          <p:spTgt spid="2054"/>
                                        </p:tgtEl>
                                        <p:attrNameLst>
                                          <p:attrName>ppt_y</p:attrName>
                                        </p:attrNameLst>
                                      </p:cBhvr>
                                      <p:tavLst>
                                        <p:tav tm="0">
                                          <p:val>
                                            <p:strVal val="#ppt_y"/>
                                          </p:val>
                                        </p:tav>
                                        <p:tav tm="100000">
                                          <p:val>
                                            <p:strVal val="#ppt_y"/>
                                          </p:val>
                                        </p:tav>
                                      </p:tavLst>
                                    </p:anim>
                                  </p:childTnLst>
                                </p:cTn>
                              </p:par>
                            </p:childTnLst>
                          </p:cTn>
                        </p:par>
                        <p:par>
                          <p:cTn id="39" fill="hold">
                            <p:stCondLst>
                              <p:cond delay="6400"/>
                            </p:stCondLst>
                            <p:childTnLst>
                              <p:par>
                                <p:cTn id="40" presetID="2" presetClass="entr" presetSubtype="2" fill="hold" grpId="0" nodeType="afterEffect">
                                  <p:stCondLst>
                                    <p:cond delay="0"/>
                                  </p:stCondLst>
                                  <p:childTnLst>
                                    <p:set>
                                      <p:cBhvr>
                                        <p:cTn id="41" dur="1" fill="hold">
                                          <p:stCondLst>
                                            <p:cond delay="0"/>
                                          </p:stCondLst>
                                        </p:cTn>
                                        <p:tgtEl>
                                          <p:spTgt spid="2055"/>
                                        </p:tgtEl>
                                        <p:attrNameLst>
                                          <p:attrName>style.visibility</p:attrName>
                                        </p:attrNameLst>
                                      </p:cBhvr>
                                      <p:to>
                                        <p:strVal val="visible"/>
                                      </p:to>
                                    </p:set>
                                    <p:anim calcmode="lin" valueType="num">
                                      <p:cBhvr additive="base">
                                        <p:cTn id="42" dur="500" fill="hold"/>
                                        <p:tgtEl>
                                          <p:spTgt spid="2055"/>
                                        </p:tgtEl>
                                        <p:attrNameLst>
                                          <p:attrName>ppt_x</p:attrName>
                                        </p:attrNameLst>
                                      </p:cBhvr>
                                      <p:tavLst>
                                        <p:tav tm="0">
                                          <p:val>
                                            <p:strVal val="1+#ppt_w/2"/>
                                          </p:val>
                                        </p:tav>
                                        <p:tav tm="100000">
                                          <p:val>
                                            <p:strVal val="#ppt_x"/>
                                          </p:val>
                                        </p:tav>
                                      </p:tavLst>
                                    </p:anim>
                                    <p:anim calcmode="lin" valueType="num">
                                      <p:cBhvr additive="base">
                                        <p:cTn id="43" dur="500" fill="hold"/>
                                        <p:tgtEl>
                                          <p:spTgt spid="2055"/>
                                        </p:tgtEl>
                                        <p:attrNameLst>
                                          <p:attrName>ppt_y</p:attrName>
                                        </p:attrNameLst>
                                      </p:cBhvr>
                                      <p:tavLst>
                                        <p:tav tm="0">
                                          <p:val>
                                            <p:strVal val="#ppt_y"/>
                                          </p:val>
                                        </p:tav>
                                        <p:tav tm="100000">
                                          <p:val>
                                            <p:strVal val="#ppt_y"/>
                                          </p:val>
                                        </p:tav>
                                      </p:tavLst>
                                    </p:anim>
                                  </p:childTnLst>
                                </p:cTn>
                              </p:par>
                            </p:childTnLst>
                          </p:cTn>
                        </p:par>
                        <p:par>
                          <p:cTn id="44" fill="hold">
                            <p:stCondLst>
                              <p:cond delay="6900"/>
                            </p:stCondLst>
                            <p:childTnLst>
                              <p:par>
                                <p:cTn id="45" presetID="2" presetClass="entr" presetSubtype="2" fill="hold" grpId="0" nodeType="afterEffect">
                                  <p:stCondLst>
                                    <p:cond delay="0"/>
                                  </p:stCondLst>
                                  <p:childTnLst>
                                    <p:set>
                                      <p:cBhvr>
                                        <p:cTn id="46" dur="1" fill="hold">
                                          <p:stCondLst>
                                            <p:cond delay="0"/>
                                          </p:stCondLst>
                                        </p:cTn>
                                        <p:tgtEl>
                                          <p:spTgt spid="2056"/>
                                        </p:tgtEl>
                                        <p:attrNameLst>
                                          <p:attrName>style.visibility</p:attrName>
                                        </p:attrNameLst>
                                      </p:cBhvr>
                                      <p:to>
                                        <p:strVal val="visible"/>
                                      </p:to>
                                    </p:set>
                                    <p:anim calcmode="lin" valueType="num">
                                      <p:cBhvr additive="base">
                                        <p:cTn id="47" dur="500" fill="hold"/>
                                        <p:tgtEl>
                                          <p:spTgt spid="2056"/>
                                        </p:tgtEl>
                                        <p:attrNameLst>
                                          <p:attrName>ppt_x</p:attrName>
                                        </p:attrNameLst>
                                      </p:cBhvr>
                                      <p:tavLst>
                                        <p:tav tm="0">
                                          <p:val>
                                            <p:strVal val="1+#ppt_w/2"/>
                                          </p:val>
                                        </p:tav>
                                        <p:tav tm="100000">
                                          <p:val>
                                            <p:strVal val="#ppt_x"/>
                                          </p:val>
                                        </p:tav>
                                      </p:tavLst>
                                    </p:anim>
                                    <p:anim calcmode="lin" valueType="num">
                                      <p:cBhvr additive="base">
                                        <p:cTn id="48" dur="500" fill="hold"/>
                                        <p:tgtEl>
                                          <p:spTgt spid="2056"/>
                                        </p:tgtEl>
                                        <p:attrNameLst>
                                          <p:attrName>ppt_y</p:attrName>
                                        </p:attrNameLst>
                                      </p:cBhvr>
                                      <p:tavLst>
                                        <p:tav tm="0">
                                          <p:val>
                                            <p:strVal val="#ppt_y"/>
                                          </p:val>
                                        </p:tav>
                                        <p:tav tm="100000">
                                          <p:val>
                                            <p:strVal val="#ppt_y"/>
                                          </p:val>
                                        </p:tav>
                                      </p:tavLst>
                                    </p:anim>
                                  </p:childTnLst>
                                </p:cTn>
                              </p:par>
                            </p:childTnLst>
                          </p:cTn>
                        </p:par>
                        <p:par>
                          <p:cTn id="49" fill="hold">
                            <p:stCondLst>
                              <p:cond delay="7400"/>
                            </p:stCondLst>
                            <p:childTnLst>
                              <p:par>
                                <p:cTn id="50" presetID="2" presetClass="entr" presetSubtype="2" fill="hold" grpId="0" nodeType="afterEffect">
                                  <p:stCondLst>
                                    <p:cond delay="0"/>
                                  </p:stCondLst>
                                  <p:childTnLst>
                                    <p:set>
                                      <p:cBhvr>
                                        <p:cTn id="51" dur="1" fill="hold">
                                          <p:stCondLst>
                                            <p:cond delay="0"/>
                                          </p:stCondLst>
                                        </p:cTn>
                                        <p:tgtEl>
                                          <p:spTgt spid="2057"/>
                                        </p:tgtEl>
                                        <p:attrNameLst>
                                          <p:attrName>style.visibility</p:attrName>
                                        </p:attrNameLst>
                                      </p:cBhvr>
                                      <p:to>
                                        <p:strVal val="visible"/>
                                      </p:to>
                                    </p:set>
                                    <p:anim calcmode="lin" valueType="num">
                                      <p:cBhvr additive="base">
                                        <p:cTn id="52" dur="500" fill="hold"/>
                                        <p:tgtEl>
                                          <p:spTgt spid="2057"/>
                                        </p:tgtEl>
                                        <p:attrNameLst>
                                          <p:attrName>ppt_x</p:attrName>
                                        </p:attrNameLst>
                                      </p:cBhvr>
                                      <p:tavLst>
                                        <p:tav tm="0">
                                          <p:val>
                                            <p:strVal val="1+#ppt_w/2"/>
                                          </p:val>
                                        </p:tav>
                                        <p:tav tm="100000">
                                          <p:val>
                                            <p:strVal val="#ppt_x"/>
                                          </p:val>
                                        </p:tav>
                                      </p:tavLst>
                                    </p:anim>
                                    <p:anim calcmode="lin" valueType="num">
                                      <p:cBhvr additive="base">
                                        <p:cTn id="53" dur="500" fill="hold"/>
                                        <p:tgtEl>
                                          <p:spTgt spid="2057"/>
                                        </p:tgtEl>
                                        <p:attrNameLst>
                                          <p:attrName>ppt_y</p:attrName>
                                        </p:attrNameLst>
                                      </p:cBhvr>
                                      <p:tavLst>
                                        <p:tav tm="0">
                                          <p:val>
                                            <p:strVal val="#ppt_y"/>
                                          </p:val>
                                        </p:tav>
                                        <p:tav tm="100000">
                                          <p:val>
                                            <p:strVal val="#ppt_y"/>
                                          </p:val>
                                        </p:tav>
                                      </p:tavLst>
                                    </p:anim>
                                  </p:childTnLst>
                                </p:cTn>
                              </p:par>
                            </p:childTnLst>
                          </p:cTn>
                        </p:par>
                        <p:par>
                          <p:cTn id="54" fill="hold">
                            <p:stCondLst>
                              <p:cond delay="7900"/>
                            </p:stCondLst>
                            <p:childTnLst>
                              <p:par>
                                <p:cTn id="55" presetID="2" presetClass="entr" presetSubtype="2" fill="hold" grpId="0" nodeType="afterEffect">
                                  <p:stCondLst>
                                    <p:cond delay="0"/>
                                  </p:stCondLst>
                                  <p:childTnLst>
                                    <p:set>
                                      <p:cBhvr>
                                        <p:cTn id="56" dur="1" fill="hold">
                                          <p:stCondLst>
                                            <p:cond delay="0"/>
                                          </p:stCondLst>
                                        </p:cTn>
                                        <p:tgtEl>
                                          <p:spTgt spid="2058"/>
                                        </p:tgtEl>
                                        <p:attrNameLst>
                                          <p:attrName>style.visibility</p:attrName>
                                        </p:attrNameLst>
                                      </p:cBhvr>
                                      <p:to>
                                        <p:strVal val="visible"/>
                                      </p:to>
                                    </p:set>
                                    <p:anim calcmode="lin" valueType="num">
                                      <p:cBhvr additive="base">
                                        <p:cTn id="57" dur="500" fill="hold"/>
                                        <p:tgtEl>
                                          <p:spTgt spid="2058"/>
                                        </p:tgtEl>
                                        <p:attrNameLst>
                                          <p:attrName>ppt_x</p:attrName>
                                        </p:attrNameLst>
                                      </p:cBhvr>
                                      <p:tavLst>
                                        <p:tav tm="0">
                                          <p:val>
                                            <p:strVal val="1+#ppt_w/2"/>
                                          </p:val>
                                        </p:tav>
                                        <p:tav tm="100000">
                                          <p:val>
                                            <p:strVal val="#ppt_x"/>
                                          </p:val>
                                        </p:tav>
                                      </p:tavLst>
                                    </p:anim>
                                    <p:anim calcmode="lin" valueType="num">
                                      <p:cBhvr additive="base">
                                        <p:cTn id="58" dur="500" fill="hold"/>
                                        <p:tgtEl>
                                          <p:spTgt spid="2058"/>
                                        </p:tgtEl>
                                        <p:attrNameLst>
                                          <p:attrName>ppt_y</p:attrName>
                                        </p:attrNameLst>
                                      </p:cBhvr>
                                      <p:tavLst>
                                        <p:tav tm="0">
                                          <p:val>
                                            <p:strVal val="#ppt_y"/>
                                          </p:val>
                                        </p:tav>
                                        <p:tav tm="100000">
                                          <p:val>
                                            <p:strVal val="#ppt_y"/>
                                          </p:val>
                                        </p:tav>
                                      </p:tavLst>
                                    </p:anim>
                                  </p:childTnLst>
                                </p:cTn>
                              </p:par>
                            </p:childTnLst>
                          </p:cTn>
                        </p:par>
                        <p:par>
                          <p:cTn id="59" fill="hold">
                            <p:stCondLst>
                              <p:cond delay="8400"/>
                            </p:stCondLst>
                            <p:childTnLst>
                              <p:par>
                                <p:cTn id="60" presetID="2" presetClass="entr" presetSubtype="2" fill="hold" grpId="0" nodeType="afterEffect">
                                  <p:stCondLst>
                                    <p:cond delay="0"/>
                                  </p:stCondLst>
                                  <p:childTnLst>
                                    <p:set>
                                      <p:cBhvr>
                                        <p:cTn id="61" dur="1" fill="hold">
                                          <p:stCondLst>
                                            <p:cond delay="0"/>
                                          </p:stCondLst>
                                        </p:cTn>
                                        <p:tgtEl>
                                          <p:spTgt spid="2059"/>
                                        </p:tgtEl>
                                        <p:attrNameLst>
                                          <p:attrName>style.visibility</p:attrName>
                                        </p:attrNameLst>
                                      </p:cBhvr>
                                      <p:to>
                                        <p:strVal val="visible"/>
                                      </p:to>
                                    </p:set>
                                    <p:anim calcmode="lin" valueType="num">
                                      <p:cBhvr additive="base">
                                        <p:cTn id="62" dur="500" fill="hold"/>
                                        <p:tgtEl>
                                          <p:spTgt spid="2059"/>
                                        </p:tgtEl>
                                        <p:attrNameLst>
                                          <p:attrName>ppt_x</p:attrName>
                                        </p:attrNameLst>
                                      </p:cBhvr>
                                      <p:tavLst>
                                        <p:tav tm="0">
                                          <p:val>
                                            <p:strVal val="1+#ppt_w/2"/>
                                          </p:val>
                                        </p:tav>
                                        <p:tav tm="100000">
                                          <p:val>
                                            <p:strVal val="#ppt_x"/>
                                          </p:val>
                                        </p:tav>
                                      </p:tavLst>
                                    </p:anim>
                                    <p:anim calcmode="lin" valueType="num">
                                      <p:cBhvr additive="base">
                                        <p:cTn id="63" dur="500" fill="hold"/>
                                        <p:tgtEl>
                                          <p:spTgt spid="2059"/>
                                        </p:tgtEl>
                                        <p:attrNameLst>
                                          <p:attrName>ppt_y</p:attrName>
                                        </p:attrNameLst>
                                      </p:cBhvr>
                                      <p:tavLst>
                                        <p:tav tm="0">
                                          <p:val>
                                            <p:strVal val="#ppt_y"/>
                                          </p:val>
                                        </p:tav>
                                        <p:tav tm="100000">
                                          <p:val>
                                            <p:strVal val="#ppt_y"/>
                                          </p:val>
                                        </p:tav>
                                      </p:tavLst>
                                    </p:anim>
                                  </p:childTnLst>
                                </p:cTn>
                              </p:par>
                            </p:childTnLst>
                          </p:cTn>
                        </p:par>
                        <p:par>
                          <p:cTn id="64" fill="hold">
                            <p:stCondLst>
                              <p:cond delay="8900"/>
                            </p:stCondLst>
                            <p:childTnLst>
                              <p:par>
                                <p:cTn id="65" presetID="2" presetClass="entr" presetSubtype="2" fill="hold" grpId="0" nodeType="afterEffect">
                                  <p:stCondLst>
                                    <p:cond delay="0"/>
                                  </p:stCondLst>
                                  <p:childTnLst>
                                    <p:set>
                                      <p:cBhvr>
                                        <p:cTn id="66" dur="1" fill="hold">
                                          <p:stCondLst>
                                            <p:cond delay="0"/>
                                          </p:stCondLst>
                                        </p:cTn>
                                        <p:tgtEl>
                                          <p:spTgt spid="2060"/>
                                        </p:tgtEl>
                                        <p:attrNameLst>
                                          <p:attrName>style.visibility</p:attrName>
                                        </p:attrNameLst>
                                      </p:cBhvr>
                                      <p:to>
                                        <p:strVal val="visible"/>
                                      </p:to>
                                    </p:set>
                                    <p:anim calcmode="lin" valueType="num">
                                      <p:cBhvr additive="base">
                                        <p:cTn id="67" dur="500" fill="hold"/>
                                        <p:tgtEl>
                                          <p:spTgt spid="2060"/>
                                        </p:tgtEl>
                                        <p:attrNameLst>
                                          <p:attrName>ppt_x</p:attrName>
                                        </p:attrNameLst>
                                      </p:cBhvr>
                                      <p:tavLst>
                                        <p:tav tm="0">
                                          <p:val>
                                            <p:strVal val="1+#ppt_w/2"/>
                                          </p:val>
                                        </p:tav>
                                        <p:tav tm="100000">
                                          <p:val>
                                            <p:strVal val="#ppt_x"/>
                                          </p:val>
                                        </p:tav>
                                      </p:tavLst>
                                    </p:anim>
                                    <p:anim calcmode="lin" valueType="num">
                                      <p:cBhvr additive="base">
                                        <p:cTn id="68" dur="500" fill="hold"/>
                                        <p:tgtEl>
                                          <p:spTgt spid="2060"/>
                                        </p:tgtEl>
                                        <p:attrNameLst>
                                          <p:attrName>ppt_y</p:attrName>
                                        </p:attrNameLst>
                                      </p:cBhvr>
                                      <p:tavLst>
                                        <p:tav tm="0">
                                          <p:val>
                                            <p:strVal val="#ppt_y"/>
                                          </p:val>
                                        </p:tav>
                                        <p:tav tm="100000">
                                          <p:val>
                                            <p:strVal val="#ppt_y"/>
                                          </p:val>
                                        </p:tav>
                                      </p:tavLst>
                                    </p:anim>
                                  </p:childTnLst>
                                </p:cTn>
                              </p:par>
                            </p:childTnLst>
                          </p:cTn>
                        </p:par>
                        <p:par>
                          <p:cTn id="69" fill="hold">
                            <p:stCondLst>
                              <p:cond delay="9400"/>
                            </p:stCondLst>
                            <p:childTnLst>
                              <p:par>
                                <p:cTn id="70" presetID="2" presetClass="entr" presetSubtype="2" fill="hold" grpId="0" nodeType="afterEffect">
                                  <p:stCondLst>
                                    <p:cond delay="0"/>
                                  </p:stCondLst>
                                  <p:childTnLst>
                                    <p:set>
                                      <p:cBhvr>
                                        <p:cTn id="71" dur="1" fill="hold">
                                          <p:stCondLst>
                                            <p:cond delay="0"/>
                                          </p:stCondLst>
                                        </p:cTn>
                                        <p:tgtEl>
                                          <p:spTgt spid="2061"/>
                                        </p:tgtEl>
                                        <p:attrNameLst>
                                          <p:attrName>style.visibility</p:attrName>
                                        </p:attrNameLst>
                                      </p:cBhvr>
                                      <p:to>
                                        <p:strVal val="visible"/>
                                      </p:to>
                                    </p:set>
                                    <p:anim calcmode="lin" valueType="num">
                                      <p:cBhvr additive="base">
                                        <p:cTn id="72" dur="500" fill="hold"/>
                                        <p:tgtEl>
                                          <p:spTgt spid="2061"/>
                                        </p:tgtEl>
                                        <p:attrNameLst>
                                          <p:attrName>ppt_x</p:attrName>
                                        </p:attrNameLst>
                                      </p:cBhvr>
                                      <p:tavLst>
                                        <p:tav tm="0">
                                          <p:val>
                                            <p:strVal val="1+#ppt_w/2"/>
                                          </p:val>
                                        </p:tav>
                                        <p:tav tm="100000">
                                          <p:val>
                                            <p:strVal val="#ppt_x"/>
                                          </p:val>
                                        </p:tav>
                                      </p:tavLst>
                                    </p:anim>
                                    <p:anim calcmode="lin" valueType="num">
                                      <p:cBhvr additive="base">
                                        <p:cTn id="73" dur="500" fill="hold"/>
                                        <p:tgtEl>
                                          <p:spTgt spid="20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4" repeatCount="indefinite" fill="hold" display="0">
                  <p:stCondLst>
                    <p:cond delay="indefinite"/>
                  </p:stCondLst>
                  <p:endCondLst>
                    <p:cond evt="onPrev" delay="0">
                      <p:tgtEl>
                        <p:sldTgt/>
                      </p:tgtEl>
                    </p:cond>
                    <p:cond evt="onStopAudio" delay="0">
                      <p:tgtEl>
                        <p:sldTgt/>
                      </p:tgtEl>
                    </p:cond>
                  </p:endCondLst>
                </p:cTn>
                <p:tgtEl>
                  <p:spTgt spid="2063"/>
                </p:tgtEl>
              </p:cMediaNode>
            </p:audio>
          </p:childTnLst>
        </p:cTn>
      </p:par>
    </p:tnLst>
    <p:bldLst>
      <p:bldP spid="2050" grpId="0"/>
      <p:bldP spid="2051" grpId="0" build="p"/>
      <p:bldP spid="2053" grpId="0" bldLvl="0" animBg="1"/>
      <p:bldP spid="2054" grpId="0" bldLvl="0" animBg="1"/>
      <p:bldP spid="2055" grpId="0" bldLvl="0" animBg="1"/>
      <p:bldP spid="2056" grpId="0" bldLvl="0" animBg="1"/>
      <p:bldP spid="2057" grpId="0" bldLvl="0" animBg="1"/>
      <p:bldP spid="2058" grpId="0" bldLvl="0" animBg="1"/>
      <p:bldP spid="2059" grpId="0" bldLvl="0" animBg="1"/>
      <p:bldP spid="2060" grpId="0" bldLvl="0" animBg="1"/>
      <p:bldP spid="2061" grpId="0" bldLvl="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图片 5123" descr="0a35c1b88ff3f1f8987a25dd89d32186"/>
          <p:cNvPicPr>
            <a:picLocks noChangeAspect="1"/>
          </p:cNvPicPr>
          <p:nvPr/>
        </p:nvPicPr>
        <p:blipFill>
          <a:blip r:embed="rId2">
            <a:lum bright="40002" contrast="-52000"/>
          </a:blip>
          <a:srcRect b="33220"/>
          <a:stretch>
            <a:fillRect/>
          </a:stretch>
        </p:blipFill>
        <p:spPr>
          <a:xfrm>
            <a:off x="0" y="-26987"/>
            <a:ext cx="9218613" cy="6858000"/>
          </a:xfrm>
          <a:prstGeom prst="rect">
            <a:avLst/>
          </a:prstGeom>
          <a:noFill/>
          <a:ln w="9525">
            <a:noFill/>
          </a:ln>
        </p:spPr>
      </p:pic>
      <p:sp>
        <p:nvSpPr>
          <p:cNvPr id="5122" name="标题 5121"/>
          <p:cNvSpPr>
            <a:spLocks noGrp="1"/>
          </p:cNvSpPr>
          <p:nvPr>
            <p:ph type="title"/>
          </p:nvPr>
        </p:nvSpPr>
        <p:spPr/>
        <p:txBody>
          <a:bodyPr anchor="ctr"/>
          <a:lstStyle/>
          <a:p>
            <a:r>
              <a:rPr lang="zh-CN" altLang="en-US" dirty="0">
                <a:solidFill>
                  <a:srgbClr val="CC00FF"/>
                </a:solidFill>
                <a:ea typeface="华文行楷" pitchFamily="2" charset="-122"/>
              </a:rPr>
              <a:t>作者简介</a:t>
            </a:r>
          </a:p>
        </p:txBody>
      </p:sp>
      <p:sp>
        <p:nvSpPr>
          <p:cNvPr id="5123" name="文本占位符 5122"/>
          <p:cNvSpPr>
            <a:spLocks noGrp="1"/>
          </p:cNvSpPr>
          <p:nvPr>
            <p:ph type="body" idx="1"/>
          </p:nvPr>
        </p:nvSpPr>
        <p:spPr>
          <a:xfrm>
            <a:off x="457200" y="1600200"/>
            <a:ext cx="8229600" cy="4133850"/>
          </a:xfrm>
        </p:spPr>
        <p:txBody>
          <a:bodyPr/>
          <a:lstStyle/>
          <a:p>
            <a:pPr>
              <a:buNone/>
            </a:pPr>
            <a:r>
              <a:rPr lang="en-US" altLang="zh-CN" dirty="0"/>
              <a:t>           </a:t>
            </a:r>
            <a:r>
              <a:rPr lang="zh-CN" altLang="en-US" b="1" dirty="0"/>
              <a:t>迟子建</a:t>
            </a:r>
            <a:r>
              <a:rPr lang="zh-CN" altLang="en-US" b="1" dirty="0">
                <a:latin typeface="宋体" pitchFamily="2" charset="-122"/>
              </a:rPr>
              <a:t>（</a:t>
            </a:r>
            <a:r>
              <a:rPr lang="en-US" altLang="zh-CN" b="1" dirty="0">
                <a:latin typeface="宋体" pitchFamily="2" charset="-122"/>
              </a:rPr>
              <a:t>1964—</a:t>
            </a:r>
            <a:r>
              <a:rPr lang="zh-CN" altLang="en-US" b="1" dirty="0">
                <a:latin typeface="宋体" pitchFamily="2" charset="-122"/>
              </a:rPr>
              <a:t>），黑龙江漠河人。中国当代作家。</a:t>
            </a:r>
            <a:r>
              <a:rPr lang="en-US" altLang="zh-CN" b="1" dirty="0">
                <a:latin typeface="宋体" pitchFamily="2" charset="-122"/>
              </a:rPr>
              <a:t>1984</a:t>
            </a:r>
            <a:r>
              <a:rPr lang="zh-CN" altLang="en-US" b="1" dirty="0">
                <a:latin typeface="宋体" pitchFamily="2" charset="-122"/>
              </a:rPr>
              <a:t>年毕业于大兴安岭师范学校。</a:t>
            </a:r>
            <a:r>
              <a:rPr lang="en-US" altLang="zh-CN" b="1" dirty="0">
                <a:latin typeface="宋体" pitchFamily="2" charset="-122"/>
              </a:rPr>
              <a:t>1990</a:t>
            </a:r>
            <a:r>
              <a:rPr lang="zh-CN" altLang="en-US" b="1" dirty="0">
                <a:latin typeface="宋体" pitchFamily="2" charset="-122"/>
              </a:rPr>
              <a:t>年毕业于北京师范大学与鲁迅文学院合办的研究生班。</a:t>
            </a:r>
            <a:r>
              <a:rPr lang="en-US" altLang="zh-CN" b="1" dirty="0">
                <a:latin typeface="宋体" pitchFamily="2" charset="-122"/>
              </a:rPr>
              <a:t>1990</a:t>
            </a:r>
            <a:r>
              <a:rPr lang="zh-CN" altLang="en-US" b="1" dirty="0">
                <a:latin typeface="宋体" pitchFamily="2" charset="-122"/>
              </a:rPr>
              <a:t>年毕业后到黑龙江省作家协会工作。</a:t>
            </a:r>
            <a:r>
              <a:rPr lang="zh-CN" altLang="en-US" b="1" dirty="0">
                <a:solidFill>
                  <a:srgbClr val="C00000"/>
                </a:solidFill>
                <a:latin typeface="宋体" pitchFamily="2" charset="-122"/>
              </a:rPr>
              <a:t>主要作品有小说集</a:t>
            </a:r>
            <a:r>
              <a:rPr lang="en-US" altLang="zh-CN" b="1" dirty="0">
                <a:solidFill>
                  <a:srgbClr val="C00000"/>
                </a:solidFill>
                <a:latin typeface="宋体" pitchFamily="2" charset="-122"/>
              </a:rPr>
              <a:t>《</a:t>
            </a:r>
            <a:r>
              <a:rPr lang="zh-CN" altLang="en-US" b="1" dirty="0">
                <a:solidFill>
                  <a:srgbClr val="C00000"/>
                </a:solidFill>
                <a:latin typeface="宋体" pitchFamily="2" charset="-122"/>
              </a:rPr>
              <a:t>北极村童话</a:t>
            </a:r>
            <a:r>
              <a:rPr lang="en-US" altLang="zh-CN" b="1" dirty="0">
                <a:solidFill>
                  <a:srgbClr val="C00000"/>
                </a:solidFill>
                <a:latin typeface="宋体" pitchFamily="2" charset="-122"/>
              </a:rPr>
              <a:t>》</a:t>
            </a:r>
            <a:r>
              <a:rPr lang="zh-CN" altLang="en-US" b="1" dirty="0">
                <a:solidFill>
                  <a:srgbClr val="C00000"/>
                </a:solidFill>
                <a:latin typeface="宋体" pitchFamily="2" charset="-122"/>
              </a:rPr>
              <a:t>，散文集</a:t>
            </a:r>
            <a:r>
              <a:rPr lang="en-US" altLang="zh-CN" b="1">
                <a:solidFill>
                  <a:srgbClr val="C00000"/>
                </a:solidFill>
                <a:latin typeface="宋体" pitchFamily="2" charset="-122"/>
              </a:rPr>
              <a:t>《</a:t>
            </a:r>
            <a:r>
              <a:rPr lang="zh-CN" altLang="en-US" b="1" dirty="0">
                <a:solidFill>
                  <a:srgbClr val="C00000"/>
                </a:solidFill>
              </a:rPr>
              <a:t>伤怀之美</a:t>
            </a:r>
            <a:r>
              <a:rPr lang="en-US" altLang="zh-CN" b="1" dirty="0">
                <a:solidFill>
                  <a:srgbClr val="C00000"/>
                </a:solidFill>
              </a:rPr>
              <a:t>》</a:t>
            </a:r>
            <a:r>
              <a:rPr lang="zh-CN" altLang="en-US" b="1" dirty="0">
                <a:solidFill>
                  <a:srgbClr val="C00000"/>
                </a:solidFill>
              </a:rPr>
              <a:t>，长篇小说</a:t>
            </a:r>
            <a:r>
              <a:rPr lang="en-US" altLang="zh-CN" b="1" dirty="0">
                <a:solidFill>
                  <a:srgbClr val="C00000"/>
                </a:solidFill>
              </a:rPr>
              <a:t>《</a:t>
            </a:r>
            <a:r>
              <a:rPr lang="zh-CN" altLang="en-US" b="1" dirty="0">
                <a:solidFill>
                  <a:srgbClr val="C00000"/>
                </a:solidFill>
              </a:rPr>
              <a:t>树下</a:t>
            </a:r>
            <a:r>
              <a:rPr lang="en-US" altLang="zh-CN" b="1" dirty="0">
                <a:solidFill>
                  <a:srgbClr val="C00000"/>
                </a:solidFill>
              </a:rPr>
              <a:t>》</a:t>
            </a:r>
            <a:r>
              <a:rPr lang="zh-CN" altLang="en-US" b="1" dirty="0">
                <a:solidFill>
                  <a:srgbClr val="C00000"/>
                </a:solidFill>
              </a:rPr>
              <a:t>、</a:t>
            </a:r>
            <a:r>
              <a:rPr lang="en-US" altLang="zh-CN" b="1" dirty="0">
                <a:solidFill>
                  <a:srgbClr val="C00000"/>
                </a:solidFill>
              </a:rPr>
              <a:t>《</a:t>
            </a:r>
            <a:r>
              <a:rPr lang="zh-CN" altLang="en-US" b="1" dirty="0">
                <a:solidFill>
                  <a:srgbClr val="C00000"/>
                </a:solidFill>
              </a:rPr>
              <a:t>伪满洲国</a:t>
            </a:r>
            <a:r>
              <a:rPr lang="en-US" altLang="zh-CN" b="1" dirty="0">
                <a:solidFill>
                  <a:srgbClr val="C00000"/>
                </a:solidFill>
              </a:rPr>
              <a:t>》</a:t>
            </a:r>
            <a:r>
              <a:rPr lang="zh-CN" altLang="en-US" b="1" dirty="0">
                <a:solidFill>
                  <a:srgbClr val="C00000"/>
                </a:solidFill>
              </a:rPr>
              <a:t>等。</a:t>
            </a:r>
          </a:p>
        </p:txBody>
      </p:sp>
      <p:sp>
        <p:nvSpPr>
          <p:cNvPr id="5125" name="文本框 5124">
            <a:hlinkClick r:id="rId3" action="ppaction://hlinksldjump"/>
          </p:cNvPr>
          <p:cNvSpPr txBox="1"/>
          <p:nvPr/>
        </p:nvSpPr>
        <p:spPr>
          <a:xfrm>
            <a:off x="8351838" y="6308725"/>
            <a:ext cx="792162"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Text Box 3"/>
          <p:cNvSpPr txBox="1"/>
          <p:nvPr/>
        </p:nvSpPr>
        <p:spPr>
          <a:xfrm>
            <a:off x="536575" y="917575"/>
            <a:ext cx="8054975" cy="4473575"/>
          </a:xfrm>
          <a:prstGeom prst="rect">
            <a:avLst/>
          </a:prstGeom>
          <a:noFill/>
          <a:ln w="28575">
            <a:noFill/>
          </a:ln>
        </p:spPr>
        <p:txBody>
          <a:bodyPr>
            <a:spAutoFit/>
          </a:bodyPr>
          <a:lstStyle/>
          <a:p>
            <a:pPr>
              <a:lnSpc>
                <a:spcPct val="150000"/>
              </a:lnSpc>
              <a:spcBef>
                <a:spcPct val="0"/>
              </a:spcBef>
            </a:pPr>
            <a:r>
              <a:rPr lang="en-US" altLang="zh-CN" sz="2400" b="1" dirty="0">
                <a:solidFill>
                  <a:srgbClr val="0000FF"/>
                </a:solidFill>
                <a:latin typeface="宋体" pitchFamily="2" charset="-122"/>
              </a:rPr>
              <a:t>    2.</a:t>
            </a:r>
            <a:r>
              <a:rPr lang="zh-CN" altLang="en-US" sz="2400" b="1" dirty="0">
                <a:solidFill>
                  <a:srgbClr val="0000FF"/>
                </a:solidFill>
                <a:latin typeface="宋体" pitchFamily="2" charset="-122"/>
              </a:rPr>
              <a:t>本文的题目，也就是本文写作的中心对象是“瓦尔登湖”，但文章开头却大书特书其“并不雄奇，不足称道”，这是什么写法？这样写有什么作用？</a:t>
            </a:r>
            <a:r>
              <a:rPr lang="zh-CN" altLang="en-US" sz="2400" b="1" dirty="0">
                <a:solidFill>
                  <a:srgbClr val="3333CC"/>
                </a:solidFill>
                <a:latin typeface="宋体" pitchFamily="2" charset="-122"/>
              </a:rPr>
              <a:t> </a:t>
            </a:r>
          </a:p>
          <a:p>
            <a:pPr>
              <a:lnSpc>
                <a:spcPct val="150000"/>
              </a:lnSpc>
              <a:spcBef>
                <a:spcPct val="0"/>
              </a:spcBef>
            </a:pPr>
            <a:r>
              <a:rPr lang="zh-CN" altLang="en-US" sz="2400" b="1" dirty="0">
                <a:solidFill>
                  <a:srgbClr val="CC00FF"/>
                </a:solidFill>
                <a:latin typeface="楷体_GB2312" pitchFamily="49" charset="-122"/>
                <a:ea typeface="楷体_GB2312" pitchFamily="49" charset="-122"/>
              </a:rPr>
              <a:t>    </a:t>
            </a:r>
            <a:r>
              <a:rPr lang="en-US" altLang="zh-CN" sz="2400" b="1" dirty="0">
                <a:solidFill>
                  <a:srgbClr val="CC00FF"/>
                </a:solidFill>
                <a:latin typeface="楷体_GB2312" pitchFamily="49" charset="-122"/>
                <a:ea typeface="楷体_GB2312" pitchFamily="49" charset="-122"/>
              </a:rPr>
              <a:t>【</a:t>
            </a:r>
            <a:r>
              <a:rPr lang="zh-CN" altLang="en-US" sz="2400" b="1" dirty="0">
                <a:solidFill>
                  <a:srgbClr val="CC00FF"/>
                </a:solidFill>
                <a:latin typeface="楷体_GB2312" pitchFamily="49" charset="-122"/>
                <a:ea typeface="楷体_GB2312" pitchFamily="49" charset="-122"/>
              </a:rPr>
              <a:t>提示</a:t>
            </a:r>
            <a:r>
              <a:rPr lang="en-US" altLang="zh-CN" sz="2400" b="1" dirty="0">
                <a:solidFill>
                  <a:srgbClr val="CC00FF"/>
                </a:solidFill>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a:t>
            </a:r>
            <a:r>
              <a:rPr lang="en-US" altLang="zh-CN" sz="2400" b="1" dirty="0">
                <a:solidFill>
                  <a:srgbClr val="FF0000"/>
                </a:solidFill>
                <a:latin typeface="楷体_GB2312" pitchFamily="49" charset="-122"/>
                <a:ea typeface="楷体_GB2312" pitchFamily="49" charset="-122"/>
              </a:rPr>
              <a:t>1</a:t>
            </a:r>
            <a:r>
              <a:rPr lang="zh-CN" altLang="en-US" sz="2400" b="1" dirty="0">
                <a:solidFill>
                  <a:srgbClr val="FF0000"/>
                </a:solidFill>
                <a:latin typeface="楷体_GB2312" pitchFamily="49" charset="-122"/>
                <a:ea typeface="楷体_GB2312" pitchFamily="49" charset="-122"/>
              </a:rPr>
              <a:t>）这是欲扬先抑的写法。</a:t>
            </a:r>
          </a:p>
          <a:p>
            <a:pPr>
              <a:lnSpc>
                <a:spcPct val="150000"/>
              </a:lnSpc>
              <a:spcBef>
                <a:spcPct val="0"/>
              </a:spcBef>
            </a:pPr>
            <a:r>
              <a:rPr lang="zh-CN" altLang="en-US" sz="2400" b="1" dirty="0">
                <a:solidFill>
                  <a:srgbClr val="FF0000"/>
                </a:solidFill>
                <a:latin typeface="楷体_GB2312" pitchFamily="49" charset="-122"/>
                <a:ea typeface="楷体_GB2312" pitchFamily="49" charset="-122"/>
              </a:rPr>
              <a:t>    （</a:t>
            </a:r>
            <a:r>
              <a:rPr lang="en-US" altLang="zh-CN" sz="2400" b="1" dirty="0">
                <a:solidFill>
                  <a:srgbClr val="FF0000"/>
                </a:solidFill>
                <a:latin typeface="楷体_GB2312" pitchFamily="49" charset="-122"/>
                <a:ea typeface="楷体_GB2312" pitchFamily="49" charset="-122"/>
              </a:rPr>
              <a:t>2</a:t>
            </a:r>
            <a:r>
              <a:rPr lang="zh-CN" altLang="en-US" sz="2400" b="1" dirty="0">
                <a:solidFill>
                  <a:srgbClr val="FF0000"/>
                </a:solidFill>
                <a:latin typeface="楷体_GB2312" pitchFamily="49" charset="-122"/>
                <a:ea typeface="楷体_GB2312" pitchFamily="49" charset="-122"/>
              </a:rPr>
              <a:t>）运用这种写法，能够激发读者的阅读兴趣。为下</a:t>
            </a:r>
          </a:p>
          <a:p>
            <a:pPr>
              <a:lnSpc>
                <a:spcPct val="150000"/>
              </a:lnSpc>
              <a:spcBef>
                <a:spcPct val="0"/>
              </a:spcBef>
            </a:pPr>
            <a:r>
              <a:rPr lang="zh-CN" altLang="en-US" sz="2400" b="1" dirty="0">
                <a:solidFill>
                  <a:srgbClr val="FF0000"/>
                </a:solidFill>
                <a:latin typeface="楷体_GB2312" pitchFamily="49" charset="-122"/>
                <a:ea typeface="楷体_GB2312" pitchFamily="49" charset="-122"/>
              </a:rPr>
              <a:t>文细腻描写湖水的奇幻的颜色和清澈洁净作铺垫；同时，</a:t>
            </a:r>
          </a:p>
          <a:p>
            <a:pPr>
              <a:lnSpc>
                <a:spcPct val="150000"/>
              </a:lnSpc>
              <a:spcBef>
                <a:spcPct val="0"/>
              </a:spcBef>
            </a:pPr>
            <a:r>
              <a:rPr lang="zh-CN" altLang="en-US" sz="2400" b="1" dirty="0">
                <a:solidFill>
                  <a:srgbClr val="FF0000"/>
                </a:solidFill>
                <a:latin typeface="楷体_GB2312" pitchFamily="49" charset="-122"/>
                <a:ea typeface="楷体_GB2312" pitchFamily="49" charset="-122"/>
              </a:rPr>
              <a:t>也充分体现了作者的心跟瓦尔登湖已融为一体，才挖掘到</a:t>
            </a:r>
          </a:p>
          <a:p>
            <a:pPr>
              <a:lnSpc>
                <a:spcPct val="150000"/>
              </a:lnSpc>
              <a:spcBef>
                <a:spcPct val="0"/>
              </a:spcBef>
            </a:pPr>
            <a:r>
              <a:rPr lang="zh-CN" altLang="en-US" sz="2400" b="1" dirty="0">
                <a:solidFill>
                  <a:srgbClr val="FF0000"/>
                </a:solidFill>
                <a:latin typeface="楷体_GB2312" pitchFamily="49" charset="-122"/>
                <a:ea typeface="楷体_GB2312" pitchFamily="49" charset="-122"/>
              </a:rPr>
              <a:t>瓦尔登湖为一般人所不能领略的魅力。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3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033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033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033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03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图片 7171" descr="141314441"/>
          <p:cNvPicPr>
            <a:picLocks noChangeAspect="1"/>
          </p:cNvPicPr>
          <p:nvPr/>
        </p:nvPicPr>
        <p:blipFill>
          <a:blip r:embed="rId2">
            <a:lum bright="46002" contrast="-46001"/>
          </a:blip>
          <a:stretch>
            <a:fillRect/>
          </a:stretch>
        </p:blipFill>
        <p:spPr>
          <a:xfrm>
            <a:off x="0" y="0"/>
            <a:ext cx="9144000" cy="6837363"/>
          </a:xfrm>
          <a:prstGeom prst="rect">
            <a:avLst/>
          </a:prstGeom>
          <a:noFill/>
          <a:ln w="9525">
            <a:noFill/>
          </a:ln>
        </p:spPr>
      </p:pic>
      <p:sp>
        <p:nvSpPr>
          <p:cNvPr id="7170" name="标题 7169"/>
          <p:cNvSpPr>
            <a:spLocks noGrp="1"/>
          </p:cNvSpPr>
          <p:nvPr>
            <p:ph type="title"/>
          </p:nvPr>
        </p:nvSpPr>
        <p:spPr/>
        <p:txBody>
          <a:bodyPr anchor="ctr"/>
          <a:lstStyle/>
          <a:p>
            <a:r>
              <a:rPr lang="zh-CN" altLang="en-US" dirty="0">
                <a:solidFill>
                  <a:srgbClr val="CC00FF"/>
                </a:solidFill>
                <a:ea typeface="华文行楷" pitchFamily="2" charset="-122"/>
              </a:rPr>
              <a:t>内容述评</a:t>
            </a:r>
          </a:p>
        </p:txBody>
      </p:sp>
      <p:sp>
        <p:nvSpPr>
          <p:cNvPr id="7171" name="文本占位符 7170"/>
          <p:cNvSpPr>
            <a:spLocks noGrp="1"/>
          </p:cNvSpPr>
          <p:nvPr>
            <p:ph type="body" idx="1"/>
          </p:nvPr>
        </p:nvSpPr>
        <p:spPr/>
        <p:txBody>
          <a:bodyPr/>
          <a:lstStyle/>
          <a:p>
            <a:pPr>
              <a:buNone/>
            </a:pPr>
            <a:r>
              <a:rPr lang="en-US" altLang="zh-CN" sz="2800" dirty="0"/>
              <a:t>           </a:t>
            </a:r>
            <a:r>
              <a:rPr lang="zh-CN" altLang="en-US" sz="2800" b="1" dirty="0"/>
              <a:t>本文从一个小女孩在一片草茎上发现一滴露珠起笔，很巧妙地暗示了二者之间的隐喻关系。那一滴水，落入泥土，滋养稻谷，小女孩的成长、婚嫁、生儿育女直至衰老、死亡，始终与这一滴水相结相关联，显然，水滴不仅是映照出小女孩黑亮眼睛的镜子，它与她的生命融成了一体；而且，水滴经历了从露珠到露珠的循环，自然界生命与女人的生命相伴随，它已经成为母性生命生生不息、人类藉此生命的力量不断繁衍的美丽象征。</a:t>
            </a:r>
          </a:p>
        </p:txBody>
      </p:sp>
      <p:sp>
        <p:nvSpPr>
          <p:cNvPr id="7173" name="文本框 7172">
            <a:hlinkClick r:id="rId3" action="ppaction://hlinksldjump"/>
          </p:cNvPr>
          <p:cNvSpPr txBox="1"/>
          <p:nvPr/>
        </p:nvSpPr>
        <p:spPr>
          <a:xfrm>
            <a:off x="8351838" y="6308725"/>
            <a:ext cx="792162"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图片 8195" descr="141314441"/>
          <p:cNvPicPr>
            <a:picLocks noChangeAspect="1"/>
          </p:cNvPicPr>
          <p:nvPr/>
        </p:nvPicPr>
        <p:blipFill>
          <a:blip r:embed="rId2">
            <a:lum bright="46002" contrast="-46001"/>
          </a:blip>
          <a:stretch>
            <a:fillRect/>
          </a:stretch>
        </p:blipFill>
        <p:spPr>
          <a:xfrm>
            <a:off x="0" y="0"/>
            <a:ext cx="9144000" cy="6837363"/>
          </a:xfrm>
          <a:prstGeom prst="rect">
            <a:avLst/>
          </a:prstGeom>
          <a:noFill/>
          <a:ln w="9525">
            <a:noFill/>
          </a:ln>
        </p:spPr>
      </p:pic>
      <p:sp>
        <p:nvSpPr>
          <p:cNvPr id="8194" name="标题 8193"/>
          <p:cNvSpPr>
            <a:spLocks noGrp="1"/>
          </p:cNvSpPr>
          <p:nvPr>
            <p:ph type="title"/>
          </p:nvPr>
        </p:nvSpPr>
        <p:spPr/>
        <p:txBody>
          <a:bodyPr anchor="ctr"/>
          <a:lstStyle/>
          <a:p>
            <a:r>
              <a:rPr lang="zh-CN" altLang="en-US" dirty="0">
                <a:solidFill>
                  <a:srgbClr val="CC00FF"/>
                </a:solidFill>
                <a:ea typeface="华文行楷" pitchFamily="2" charset="-122"/>
              </a:rPr>
              <a:t>艺术赏析</a:t>
            </a:r>
          </a:p>
        </p:txBody>
      </p:sp>
      <p:sp>
        <p:nvSpPr>
          <p:cNvPr id="8195" name="文本占位符 8194"/>
          <p:cNvSpPr>
            <a:spLocks noGrp="1"/>
          </p:cNvSpPr>
          <p:nvPr>
            <p:ph type="body" idx="1"/>
          </p:nvPr>
        </p:nvSpPr>
        <p:spPr/>
        <p:txBody>
          <a:bodyPr/>
          <a:lstStyle/>
          <a:p>
            <a:pPr>
              <a:lnSpc>
                <a:spcPct val="90000"/>
              </a:lnSpc>
              <a:buNone/>
            </a:pPr>
            <a:r>
              <a:rPr lang="en-US" altLang="zh-CN" sz="2400" dirty="0"/>
              <a:t>            </a:t>
            </a:r>
            <a:r>
              <a:rPr lang="zh-CN" altLang="en-US" sz="2400" b="1" dirty="0"/>
              <a:t>一、诗化的语言。</a:t>
            </a:r>
          </a:p>
          <a:p>
            <a:pPr>
              <a:lnSpc>
                <a:spcPct val="90000"/>
              </a:lnSpc>
              <a:buNone/>
            </a:pPr>
            <a:r>
              <a:rPr lang="zh-CN" altLang="en-US" sz="2400" b="1" dirty="0"/>
              <a:t>            迟子建作品的语言有着明显的诗化倾向。所谓语言的诗化，不仅是指修辞层面上对节奏、声韵的美的追求，还包括作家遵循情感逻辑，通过语言叙述使读者在想象空间里进入诗的境界，在心里体验到一种诗意萦绕的美妙感受。本文包融了上述两种诗化效果。 </a:t>
            </a:r>
          </a:p>
          <a:p>
            <a:pPr>
              <a:lnSpc>
                <a:spcPct val="90000"/>
              </a:lnSpc>
              <a:buNone/>
            </a:pPr>
            <a:r>
              <a:rPr lang="zh-CN" altLang="en-US" sz="2400" b="1" dirty="0"/>
              <a:t>            二、巧妙的隐喻。</a:t>
            </a:r>
          </a:p>
          <a:p>
            <a:pPr>
              <a:lnSpc>
                <a:spcPct val="90000"/>
              </a:lnSpc>
              <a:buNone/>
            </a:pPr>
            <a:r>
              <a:rPr lang="zh-CN" altLang="en-US" sz="2400" b="1" dirty="0"/>
              <a:t>            一滴水落入泥土，滋养稻谷，小女孩的成长、婚嫁、生儿育女直至衰老、死亡，始终与这一滴水相关联，它与她的生命融成了一体。水滴经历了从露珠到露珠的循环，自然界生命与女人生命相伴随，它已成为母性生命生生不息、人类藉此生命的力量不断繁衍的美丽象征。</a:t>
            </a:r>
          </a:p>
        </p:txBody>
      </p:sp>
      <p:sp>
        <p:nvSpPr>
          <p:cNvPr id="8197" name="文本框 8196">
            <a:hlinkClick r:id="rId3" action="ppaction://hlinksldjump"/>
          </p:cNvPr>
          <p:cNvSpPr txBox="1"/>
          <p:nvPr/>
        </p:nvSpPr>
        <p:spPr>
          <a:xfrm>
            <a:off x="8351838" y="6308725"/>
            <a:ext cx="792162"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图片 9221" descr="141314441"/>
          <p:cNvPicPr>
            <a:picLocks noChangeAspect="1"/>
          </p:cNvPicPr>
          <p:nvPr/>
        </p:nvPicPr>
        <p:blipFill>
          <a:blip r:embed="rId2">
            <a:lum bright="46002" contrast="-46001"/>
          </a:blip>
          <a:stretch>
            <a:fillRect/>
          </a:stretch>
        </p:blipFill>
        <p:spPr>
          <a:xfrm>
            <a:off x="0" y="0"/>
            <a:ext cx="9144000" cy="6837363"/>
          </a:xfrm>
          <a:prstGeom prst="rect">
            <a:avLst/>
          </a:prstGeom>
          <a:noFill/>
          <a:ln w="9525">
            <a:noFill/>
          </a:ln>
        </p:spPr>
      </p:pic>
      <p:sp>
        <p:nvSpPr>
          <p:cNvPr id="9218" name="标题 9217"/>
          <p:cNvSpPr>
            <a:spLocks noGrp="1"/>
          </p:cNvSpPr>
          <p:nvPr>
            <p:ph type="title"/>
          </p:nvPr>
        </p:nvSpPr>
        <p:spPr>
          <a:xfrm>
            <a:off x="411480" y="-72707"/>
            <a:ext cx="8229600" cy="1143000"/>
          </a:xfrm>
        </p:spPr>
        <p:txBody>
          <a:bodyPr anchor="ctr"/>
          <a:lstStyle/>
          <a:p>
            <a:r>
              <a:rPr lang="zh-CN" altLang="en-US" dirty="0">
                <a:solidFill>
                  <a:srgbClr val="CC00FF"/>
                </a:solidFill>
                <a:ea typeface="华文行楷" pitchFamily="2" charset="-122"/>
              </a:rPr>
              <a:t>思考与练习</a:t>
            </a:r>
          </a:p>
        </p:txBody>
      </p:sp>
      <p:sp>
        <p:nvSpPr>
          <p:cNvPr id="9219" name="文本占位符 9218"/>
          <p:cNvSpPr>
            <a:spLocks noGrp="1"/>
          </p:cNvSpPr>
          <p:nvPr>
            <p:ph type="body" idx="1"/>
          </p:nvPr>
        </p:nvSpPr>
        <p:spPr>
          <a:xfrm>
            <a:off x="566420" y="1070610"/>
            <a:ext cx="8229600" cy="2692400"/>
          </a:xfrm>
        </p:spPr>
        <p:txBody>
          <a:bodyPr/>
          <a:lstStyle/>
          <a:p>
            <a:pPr>
              <a:lnSpc>
                <a:spcPct val="90000"/>
              </a:lnSpc>
              <a:buNone/>
            </a:pPr>
            <a:r>
              <a:rPr lang="en-US" altLang="zh-CN" dirty="0"/>
              <a:t>           </a:t>
            </a:r>
            <a:r>
              <a:rPr lang="zh-CN" altLang="en-US" b="1" dirty="0"/>
              <a:t>一、本文表现了作者怎样的生命观？</a:t>
            </a:r>
          </a:p>
          <a:p>
            <a:pPr>
              <a:lnSpc>
                <a:spcPct val="90000"/>
              </a:lnSpc>
              <a:buNone/>
            </a:pPr>
            <a:r>
              <a:rPr lang="zh-CN" altLang="en-US" b="1" dirty="0"/>
              <a:t>           二、本文用一滴水贯穿全篇，谈谈你对这种结构方式的看法。</a:t>
            </a:r>
          </a:p>
          <a:p>
            <a:pPr>
              <a:lnSpc>
                <a:spcPct val="90000"/>
              </a:lnSpc>
              <a:buNone/>
            </a:pPr>
            <a:r>
              <a:rPr lang="zh-CN" altLang="en-US" b="1" dirty="0"/>
              <a:t>           三、作者怎样描写“她”在自己老伴去世时的感情？</a:t>
            </a:r>
          </a:p>
        </p:txBody>
      </p:sp>
      <p:sp>
        <p:nvSpPr>
          <p:cNvPr id="9220" name="文本框 9219"/>
          <p:cNvSpPr txBox="1"/>
          <p:nvPr/>
        </p:nvSpPr>
        <p:spPr>
          <a:xfrm>
            <a:off x="721360" y="3762693"/>
            <a:ext cx="7920038" cy="521970"/>
          </a:xfrm>
          <a:prstGeom prst="rect">
            <a:avLst/>
          </a:prstGeom>
          <a:noFill/>
          <a:ln w="9525">
            <a:noFill/>
          </a:ln>
        </p:spPr>
        <p:txBody>
          <a:bodyPr>
            <a:spAutoFit/>
          </a:bodyPr>
          <a:lstStyle/>
          <a:p>
            <a:r>
              <a:rPr lang="en-US" altLang="zh-CN" sz="2800" dirty="0">
                <a:latin typeface="Arial" panose="020B0604020202090204" pitchFamily="34" charset="0"/>
                <a:ea typeface="隶书" pitchFamily="49" charset="-122"/>
              </a:rPr>
              <a:t>   </a:t>
            </a:r>
            <a:r>
              <a:rPr lang="zh-CN" altLang="en-US" sz="2800" dirty="0">
                <a:latin typeface="Arial" panose="020B0604020202090204" pitchFamily="34" charset="0"/>
                <a:ea typeface="隶书" pitchFamily="49" charset="-122"/>
              </a:rPr>
              <a:t>生命生生不息，不断繁衍、转换、循环、再生。</a:t>
            </a:r>
          </a:p>
        </p:txBody>
      </p:sp>
      <p:sp>
        <p:nvSpPr>
          <p:cNvPr id="9221" name="文本框 9220"/>
          <p:cNvSpPr txBox="1"/>
          <p:nvPr/>
        </p:nvSpPr>
        <p:spPr>
          <a:xfrm>
            <a:off x="863918" y="4356418"/>
            <a:ext cx="7416800" cy="1373187"/>
          </a:xfrm>
          <a:prstGeom prst="rect">
            <a:avLst/>
          </a:prstGeom>
          <a:noFill/>
          <a:ln w="9525">
            <a:noFill/>
          </a:ln>
        </p:spPr>
        <p:txBody>
          <a:bodyPr>
            <a:spAutoFit/>
          </a:bodyPr>
          <a:lstStyle/>
          <a:p>
            <a:pPr>
              <a:spcBef>
                <a:spcPct val="50000"/>
              </a:spcBef>
            </a:pPr>
            <a:r>
              <a:rPr lang="en-US" altLang="zh-CN" sz="2800" dirty="0">
                <a:latin typeface="隶书" pitchFamily="49" charset="-122"/>
                <a:ea typeface="隶书" pitchFamily="49" charset="-122"/>
              </a:rPr>
              <a:t>    </a:t>
            </a:r>
            <a:r>
              <a:rPr lang="zh-CN" altLang="en-US" sz="2800" dirty="0">
                <a:latin typeface="隶书" pitchFamily="49" charset="-122"/>
                <a:ea typeface="隶书" pitchFamily="49" charset="-122"/>
              </a:rPr>
              <a:t>小女孩在凝望水滴的时候“发现了一只黑黑的眼睛”，这一情景的安排别具匠心，很巧妙地暗示了二者之间的隐喻关系。</a:t>
            </a:r>
            <a:r>
              <a:rPr lang="zh-CN" altLang="en-US" sz="2800" dirty="0">
                <a:latin typeface="华文琥珀" pitchFamily="2" charset="-122"/>
                <a:ea typeface="华文琥珀" pitchFamily="2" charset="-122"/>
              </a:rPr>
              <a:t> </a:t>
            </a:r>
          </a:p>
        </p:txBody>
      </p:sp>
      <p:sp>
        <p:nvSpPr>
          <p:cNvPr id="9223" name="文本框 9222">
            <a:hlinkClick r:id="rId3" action="ppaction://hlinksldjump"/>
          </p:cNvPr>
          <p:cNvSpPr txBox="1"/>
          <p:nvPr/>
        </p:nvSpPr>
        <p:spPr>
          <a:xfrm>
            <a:off x="8351838" y="6308725"/>
            <a:ext cx="792162"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
        <p:nvSpPr>
          <p:cNvPr id="9224" name="文本框 9223"/>
          <p:cNvSpPr txBox="1"/>
          <p:nvPr/>
        </p:nvSpPr>
        <p:spPr>
          <a:xfrm>
            <a:off x="791528" y="5729605"/>
            <a:ext cx="7561262" cy="946150"/>
          </a:xfrm>
          <a:prstGeom prst="rect">
            <a:avLst/>
          </a:prstGeom>
          <a:noFill/>
          <a:ln w="9525">
            <a:noFill/>
          </a:ln>
        </p:spPr>
        <p:txBody>
          <a:bodyPr>
            <a:spAutoFit/>
          </a:bodyPr>
          <a:lstStyle/>
          <a:p>
            <a:pPr>
              <a:spcBef>
                <a:spcPct val="50000"/>
              </a:spcBef>
            </a:pPr>
            <a:r>
              <a:rPr lang="en-US" altLang="zh-CN" sz="2800" dirty="0">
                <a:latin typeface="Arial" panose="020B0604020202090204" pitchFamily="34" charset="0"/>
                <a:ea typeface="华文琥珀" pitchFamily="2" charset="-122"/>
              </a:rPr>
              <a:t>       </a:t>
            </a:r>
            <a:r>
              <a:rPr lang="zh-CN" altLang="en-US" sz="2800" dirty="0">
                <a:latin typeface="Arial" panose="020B0604020202090204" pitchFamily="34" charset="0"/>
                <a:ea typeface="隶书" pitchFamily="49" charset="-122"/>
              </a:rPr>
              <a:t>她嫌他比自己死的早，把她给丢下了，一滴眼泪也不肯给予他</a:t>
            </a:r>
            <a:r>
              <a:rPr lang="zh-CN" altLang="en-US" sz="2800" dirty="0">
                <a:latin typeface="Arial" panose="020B0604020202090204" pitchFamily="34" charset="0"/>
                <a:ea typeface="华文琥珀" pitchFamily="2" charset="-122"/>
              </a:rPr>
              <a:t>。</a:t>
            </a:r>
            <a:endParaRPr lang="zh-CN" altLang="en-US" sz="2800">
              <a:latin typeface="Arial" panose="020B0604020202090204" pitchFamily="34" charset="0"/>
              <a:ea typeface="华文琥珀"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arn(inHorizontal)">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220"/>
                                        </p:tgtEl>
                                        <p:attrNameLst>
                                          <p:attrName>style.visibility</p:attrName>
                                        </p:attrNameLst>
                                      </p:cBhvr>
                                      <p:to>
                                        <p:strVal val="visible"/>
                                      </p:to>
                                    </p:set>
                                    <p:animEffect transition="in" filter="fade">
                                      <p:cBhvr>
                                        <p:cTn id="12" dur="2000"/>
                                        <p:tgtEl>
                                          <p:spTgt spid="9220"/>
                                        </p:tgtEl>
                                      </p:cBhvr>
                                    </p:animEffect>
                                  </p:childTnLst>
                                  <p:subTnLst>
                                    <p:set>
                                      <p:cBhvr override="childStyle">
                                        <p:cTn dur="1" fill="hold" display="0" masterRel="nextClick" afterEffect="1"/>
                                        <p:tgtEl>
                                          <p:spTgt spid="922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9219">
                                            <p:txEl>
                                              <p:pRg st="1" end="1"/>
                                            </p:txEl>
                                          </p:spTgt>
                                        </p:tgtEl>
                                        <p:attrNameLst>
                                          <p:attrName>style.visibility</p:attrName>
                                        </p:attrNameLst>
                                      </p:cBhvr>
                                      <p:to>
                                        <p:strVal val="visible"/>
                                      </p:to>
                                    </p:set>
                                    <p:animEffect transition="in" filter="barn(inHorizontal)">
                                      <p:cBhvr>
                                        <p:cTn id="17" dur="500"/>
                                        <p:tgtEl>
                                          <p:spTgt spid="92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221"/>
                                        </p:tgtEl>
                                        <p:attrNameLst>
                                          <p:attrName>style.visibility</p:attrName>
                                        </p:attrNameLst>
                                      </p:cBhvr>
                                      <p:to>
                                        <p:strVal val="visible"/>
                                      </p:to>
                                    </p:set>
                                    <p:animEffect transition="in" filter="fade">
                                      <p:cBhvr>
                                        <p:cTn id="22" dur="2000"/>
                                        <p:tgtEl>
                                          <p:spTgt spid="9221"/>
                                        </p:tgtEl>
                                      </p:cBhvr>
                                    </p:animEffect>
                                  </p:childTnLst>
                                  <p:subTnLst>
                                    <p:set>
                                      <p:cBhvr override="childStyle">
                                        <p:cTn dur="1" fill="hold" display="0" masterRel="nextClick" afterEffect="1"/>
                                        <p:tgtEl>
                                          <p:spTgt spid="922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9219">
                                            <p:txEl>
                                              <p:pRg st="2" end="2"/>
                                            </p:txEl>
                                          </p:spTgt>
                                        </p:tgtEl>
                                        <p:attrNameLst>
                                          <p:attrName>style.visibility</p:attrName>
                                        </p:attrNameLst>
                                      </p:cBhvr>
                                      <p:to>
                                        <p:strVal val="visible"/>
                                      </p:to>
                                    </p:set>
                                    <p:animEffect transition="in" filter="barn(inHorizontal)">
                                      <p:cBhvr>
                                        <p:cTn id="27" dur="500"/>
                                        <p:tgtEl>
                                          <p:spTgt spid="921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224"/>
                                        </p:tgtEl>
                                        <p:attrNameLst>
                                          <p:attrName>style.visibility</p:attrName>
                                        </p:attrNameLst>
                                      </p:cBhvr>
                                      <p:to>
                                        <p:strVal val="visible"/>
                                      </p:to>
                                    </p:set>
                                    <p:animEffect transition="in" filter="fade">
                                      <p:cBhvr>
                                        <p:cTn id="32" dur="2000"/>
                                        <p:tgtEl>
                                          <p:spTgt spid="9224"/>
                                        </p:tgtEl>
                                      </p:cBhvr>
                                    </p:animEffect>
                                  </p:childTnLst>
                                  <p:subTnLst>
                                    <p:set>
                                      <p:cBhvr override="childStyle">
                                        <p:cTn dur="1" fill="hold" display="0" masterRel="nextClick" afterEffect="1"/>
                                        <p:tgtEl>
                                          <p:spTgt spid="92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P spid="9220" grpId="0"/>
      <p:bldP spid="9221" grpId="0"/>
      <p:bldP spid="922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7" name="图片 4116"/>
          <p:cNvPicPr>
            <a:picLocks noChangeAspect="1"/>
          </p:cNvPicPr>
          <p:nvPr/>
        </p:nvPicPr>
        <p:blipFill>
          <a:blip r:embed="rId4"/>
          <a:srcRect l="1563" t="2237" r="2344" b="5263"/>
          <a:stretch>
            <a:fillRect/>
          </a:stretch>
        </p:blipFill>
        <p:spPr>
          <a:xfrm>
            <a:off x="0" y="0"/>
            <a:ext cx="9144000" cy="6884988"/>
          </a:xfrm>
          <a:prstGeom prst="rect">
            <a:avLst/>
          </a:prstGeom>
          <a:noFill/>
          <a:ln w="9525">
            <a:noFill/>
          </a:ln>
        </p:spPr>
      </p:pic>
      <p:sp>
        <p:nvSpPr>
          <p:cNvPr id="4099" name="文本框 4098">
            <a:hlinkClick r:id="" action="ppaction://hlinkshowjump?jump=endshow"/>
          </p:cNvPr>
          <p:cNvSpPr txBox="1"/>
          <p:nvPr/>
        </p:nvSpPr>
        <p:spPr>
          <a:xfrm>
            <a:off x="8101013" y="6308725"/>
            <a:ext cx="865187" cy="366713"/>
          </a:xfrm>
          <a:prstGeom prst="rect">
            <a:avLst/>
          </a:prstGeom>
          <a:noFill/>
          <a:ln w="9525">
            <a:noFill/>
          </a:ln>
        </p:spPr>
        <p:txBody>
          <a:bodyPr>
            <a:spAutoFit/>
          </a:bodyPr>
          <a:lstStyle/>
          <a:p>
            <a:pPr>
              <a:spcBef>
                <a:spcPct val="50000"/>
              </a:spcBef>
              <a:buClr>
                <a:schemeClr val="bg1"/>
              </a:buClr>
            </a:pPr>
            <a:r>
              <a:rPr lang="zh-CN" altLang="en-US" dirty="0">
                <a:solidFill>
                  <a:srgbClr val="FFCC66"/>
                </a:solidFill>
                <a:latin typeface="Times New Roman" panose="02020503050405090304" pitchFamily="18" charset="0"/>
                <a:ea typeface="华文行楷" pitchFamily="2" charset="-122"/>
              </a:rPr>
              <a:t>退出</a:t>
            </a:r>
          </a:p>
        </p:txBody>
      </p:sp>
      <p:sp>
        <p:nvSpPr>
          <p:cNvPr id="4100" name="流程图: 可选过程 4099">
            <a:hlinkClick r:id="rId5" action="ppaction://hlinksldjump"/>
          </p:cNvPr>
          <p:cNvSpPr/>
          <p:nvPr/>
        </p:nvSpPr>
        <p:spPr>
          <a:xfrm>
            <a:off x="1619250" y="5157788"/>
            <a:ext cx="649288" cy="1539875"/>
          </a:xfrm>
          <a:prstGeom prst="flowChartAlternateProcess">
            <a:avLst/>
          </a:prstGeom>
          <a:solidFill>
            <a:schemeClr val="hlink"/>
          </a:solidFill>
          <a:ln w="9525" cap="flat" cmpd="sng">
            <a:solidFill>
              <a:srgbClr val="FF9900"/>
            </a:solidFill>
            <a:prstDash val="solid"/>
            <a:miter/>
            <a:headEnd type="none" w="med" len="med"/>
            <a:tailEnd type="none" w="med" len="med"/>
          </a:ln>
        </p:spPr>
        <p:txBody>
          <a:bodyPr vert="eaVert" wrap="none" anchor="ctr"/>
          <a:lstStyle/>
          <a:p>
            <a:pPr algn="ctr">
              <a:buClr>
                <a:schemeClr val="bg1"/>
              </a:buClr>
            </a:pPr>
            <a:r>
              <a:rPr lang="zh-CN" altLang="en-US" sz="2000" dirty="0">
                <a:solidFill>
                  <a:srgbClr val="0000FF"/>
                </a:solidFill>
                <a:latin typeface="Times New Roman" panose="02020503050405090304" pitchFamily="18" charset="0"/>
                <a:ea typeface="隶书" pitchFamily="49" charset="-122"/>
              </a:rPr>
              <a:t>教学目的</a:t>
            </a:r>
          </a:p>
        </p:txBody>
      </p:sp>
      <p:sp>
        <p:nvSpPr>
          <p:cNvPr id="4101" name="流程图: 可选过程 4100">
            <a:hlinkClick r:id="rId5" action="ppaction://hlinksldjump"/>
          </p:cNvPr>
          <p:cNvSpPr/>
          <p:nvPr/>
        </p:nvSpPr>
        <p:spPr>
          <a:xfrm>
            <a:off x="2268538" y="5157788"/>
            <a:ext cx="647700" cy="1511300"/>
          </a:xfrm>
          <a:prstGeom prst="flowChartAlternateProcess">
            <a:avLst/>
          </a:prstGeom>
          <a:solidFill>
            <a:schemeClr val="hlink"/>
          </a:solidFill>
          <a:ln w="9525" cap="flat" cmpd="sng">
            <a:solidFill>
              <a:srgbClr val="FF9900"/>
            </a:solidFill>
            <a:prstDash val="solid"/>
            <a:miter/>
            <a:headEnd type="none" w="med" len="med"/>
            <a:tailEnd type="none" w="med" len="med"/>
          </a:ln>
        </p:spPr>
        <p:txBody>
          <a:bodyPr vert="eaVert" wrap="none" anchor="ctr"/>
          <a:lstStyle/>
          <a:p>
            <a:pPr algn="ctr">
              <a:buClr>
                <a:schemeClr val="bg1"/>
              </a:buClr>
            </a:pPr>
            <a:r>
              <a:rPr lang="zh-CN" altLang="en-US" sz="2000" dirty="0">
                <a:solidFill>
                  <a:srgbClr val="0000FF"/>
                </a:solidFill>
                <a:latin typeface="Times New Roman" panose="02020503050405090304" pitchFamily="18" charset="0"/>
                <a:ea typeface="隶书" pitchFamily="49" charset="-122"/>
              </a:rPr>
              <a:t>教学重点</a:t>
            </a:r>
          </a:p>
        </p:txBody>
      </p:sp>
      <p:sp>
        <p:nvSpPr>
          <p:cNvPr id="4102" name="流程图: 可选过程 4101">
            <a:hlinkClick r:id="rId6" action="ppaction://hlinksldjump"/>
          </p:cNvPr>
          <p:cNvSpPr/>
          <p:nvPr/>
        </p:nvSpPr>
        <p:spPr>
          <a:xfrm>
            <a:off x="2916238" y="5157788"/>
            <a:ext cx="647700" cy="1511300"/>
          </a:xfrm>
          <a:prstGeom prst="flowChartAlternateProcess">
            <a:avLst/>
          </a:prstGeom>
          <a:solidFill>
            <a:schemeClr val="hlink"/>
          </a:solidFill>
          <a:ln w="9525" cap="flat" cmpd="sng">
            <a:solidFill>
              <a:srgbClr val="FFCC66"/>
            </a:solidFill>
            <a:prstDash val="solid"/>
            <a:miter/>
            <a:headEnd type="none" w="med" len="med"/>
            <a:tailEnd type="none" w="med" len="med"/>
          </a:ln>
        </p:spPr>
        <p:txBody>
          <a:bodyPr vert="eaVert" wrap="none" anchor="ctr"/>
          <a:lstStyle/>
          <a:p>
            <a:pPr algn="ctr">
              <a:buClr>
                <a:schemeClr val="bg1"/>
              </a:buClr>
            </a:pPr>
            <a:r>
              <a:rPr lang="zh-CN" altLang="en-US" sz="2000" dirty="0">
                <a:solidFill>
                  <a:srgbClr val="0000FF"/>
                </a:solidFill>
                <a:latin typeface="Times New Roman" panose="02020503050405090304" pitchFamily="18" charset="0"/>
                <a:ea typeface="隶书" pitchFamily="49" charset="-122"/>
              </a:rPr>
              <a:t>作者简介</a:t>
            </a:r>
          </a:p>
        </p:txBody>
      </p:sp>
      <p:sp>
        <p:nvSpPr>
          <p:cNvPr id="4103" name="流程图: 可选过程 4102">
            <a:hlinkClick r:id="rId5" action="ppaction://hlinksldjump"/>
          </p:cNvPr>
          <p:cNvSpPr/>
          <p:nvPr/>
        </p:nvSpPr>
        <p:spPr>
          <a:xfrm>
            <a:off x="3563938" y="5157788"/>
            <a:ext cx="647700" cy="1511300"/>
          </a:xfrm>
          <a:prstGeom prst="flowChartAlternateProcess">
            <a:avLst/>
          </a:prstGeom>
          <a:solidFill>
            <a:schemeClr val="hlink"/>
          </a:solidFill>
          <a:ln w="9525" cap="flat" cmpd="sng">
            <a:solidFill>
              <a:srgbClr val="FF9900"/>
            </a:solidFill>
            <a:prstDash val="solid"/>
            <a:miter/>
            <a:headEnd type="none" w="med" len="med"/>
            <a:tailEnd type="none" w="med" len="med"/>
          </a:ln>
        </p:spPr>
        <p:txBody>
          <a:bodyPr vert="eaVert" wrap="none" anchor="ctr"/>
          <a:lstStyle/>
          <a:p>
            <a:pPr algn="ctr">
              <a:buClr>
                <a:schemeClr val="bg1"/>
              </a:buClr>
            </a:pPr>
            <a:r>
              <a:rPr lang="zh-CN" altLang="en-US" sz="2000" dirty="0">
                <a:solidFill>
                  <a:srgbClr val="0000FF"/>
                </a:solidFill>
                <a:latin typeface="Times New Roman" panose="02020503050405090304" pitchFamily="18" charset="0"/>
                <a:ea typeface="隶书" pitchFamily="49" charset="-122"/>
              </a:rPr>
              <a:t>背景简介</a:t>
            </a:r>
          </a:p>
        </p:txBody>
      </p:sp>
      <p:sp>
        <p:nvSpPr>
          <p:cNvPr id="4104" name="流程图: 可选过程 4103">
            <a:hlinkClick r:id="rId7" action="ppaction://hlinksldjump"/>
          </p:cNvPr>
          <p:cNvSpPr/>
          <p:nvPr/>
        </p:nvSpPr>
        <p:spPr>
          <a:xfrm>
            <a:off x="4211638" y="5157788"/>
            <a:ext cx="647700" cy="1511300"/>
          </a:xfrm>
          <a:prstGeom prst="flowChartAlternateProcess">
            <a:avLst/>
          </a:prstGeom>
          <a:solidFill>
            <a:schemeClr val="hlink"/>
          </a:solidFill>
          <a:ln w="9525" cap="flat" cmpd="sng">
            <a:solidFill>
              <a:srgbClr val="FF9900"/>
            </a:solidFill>
            <a:prstDash val="solid"/>
            <a:miter/>
            <a:headEnd type="none" w="med" len="med"/>
            <a:tailEnd type="none" w="med" len="med"/>
          </a:ln>
        </p:spPr>
        <p:txBody>
          <a:bodyPr vert="eaVert" wrap="none" anchor="ctr"/>
          <a:lstStyle/>
          <a:p>
            <a:pPr algn="ctr">
              <a:buClr>
                <a:schemeClr val="bg1"/>
              </a:buClr>
            </a:pPr>
            <a:r>
              <a:rPr lang="zh-CN" altLang="en-US" sz="2000" dirty="0">
                <a:solidFill>
                  <a:srgbClr val="0000FF"/>
                </a:solidFill>
                <a:latin typeface="Times New Roman" panose="02020503050405090304" pitchFamily="18" charset="0"/>
                <a:ea typeface="隶书" pitchFamily="49" charset="-122"/>
              </a:rPr>
              <a:t>内容述评</a:t>
            </a:r>
          </a:p>
        </p:txBody>
      </p:sp>
      <p:sp>
        <p:nvSpPr>
          <p:cNvPr id="4105" name="流程图: 可选过程 4104">
            <a:hlinkClick r:id="rId5" action="ppaction://hlinksldjump"/>
          </p:cNvPr>
          <p:cNvSpPr/>
          <p:nvPr/>
        </p:nvSpPr>
        <p:spPr>
          <a:xfrm>
            <a:off x="4859338" y="5157788"/>
            <a:ext cx="649287" cy="1511300"/>
          </a:xfrm>
          <a:prstGeom prst="flowChartAlternateProcess">
            <a:avLst/>
          </a:prstGeom>
          <a:solidFill>
            <a:schemeClr val="hlink"/>
          </a:solidFill>
          <a:ln w="9525" cap="flat" cmpd="sng">
            <a:solidFill>
              <a:srgbClr val="FF9900"/>
            </a:solidFill>
            <a:prstDash val="solid"/>
            <a:miter/>
            <a:headEnd type="none" w="med" len="med"/>
            <a:tailEnd type="none" w="med" len="med"/>
          </a:ln>
        </p:spPr>
        <p:txBody>
          <a:bodyPr vert="eaVert" wrap="none" anchor="ctr"/>
          <a:lstStyle/>
          <a:p>
            <a:pPr algn="ctr">
              <a:buClr>
                <a:schemeClr val="bg1"/>
              </a:buClr>
            </a:pPr>
            <a:r>
              <a:rPr lang="zh-CN" altLang="en-US" sz="2000" dirty="0">
                <a:solidFill>
                  <a:srgbClr val="0000FF"/>
                </a:solidFill>
                <a:latin typeface="Times New Roman" panose="02020503050405090304" pitchFamily="18" charset="0"/>
                <a:ea typeface="隶书" pitchFamily="49" charset="-122"/>
              </a:rPr>
              <a:t>艺术赏析</a:t>
            </a:r>
          </a:p>
        </p:txBody>
      </p:sp>
      <p:sp>
        <p:nvSpPr>
          <p:cNvPr id="4106" name="流程图: 可选过程 4105">
            <a:hlinkClick r:id="rId8" action="ppaction://hlinksldjump"/>
          </p:cNvPr>
          <p:cNvSpPr/>
          <p:nvPr/>
        </p:nvSpPr>
        <p:spPr>
          <a:xfrm>
            <a:off x="5508625" y="5157788"/>
            <a:ext cx="647700" cy="1511300"/>
          </a:xfrm>
          <a:prstGeom prst="flowChartAlternateProcess">
            <a:avLst/>
          </a:prstGeom>
          <a:solidFill>
            <a:schemeClr val="hlink"/>
          </a:solidFill>
          <a:ln w="9525" cap="flat" cmpd="sng">
            <a:solidFill>
              <a:srgbClr val="FF9900"/>
            </a:solidFill>
            <a:prstDash val="solid"/>
            <a:miter/>
            <a:headEnd type="none" w="med" len="med"/>
            <a:tailEnd type="none" w="med" len="med"/>
          </a:ln>
        </p:spPr>
        <p:txBody>
          <a:bodyPr vert="eaVert" wrap="none" anchor="ctr"/>
          <a:lstStyle/>
          <a:p>
            <a:pPr algn="ctr">
              <a:buClr>
                <a:schemeClr val="bg1"/>
              </a:buClr>
            </a:pPr>
            <a:r>
              <a:rPr lang="zh-CN" altLang="en-US" sz="2000" dirty="0">
                <a:solidFill>
                  <a:srgbClr val="0000FF"/>
                </a:solidFill>
                <a:latin typeface="Times New Roman" panose="02020503050405090304" pitchFamily="18" charset="0"/>
                <a:ea typeface="隶书" pitchFamily="49" charset="-122"/>
              </a:rPr>
              <a:t>思考练习</a:t>
            </a:r>
          </a:p>
        </p:txBody>
      </p:sp>
      <p:sp>
        <p:nvSpPr>
          <p:cNvPr id="4107" name="文本框 4106"/>
          <p:cNvSpPr txBox="1"/>
          <p:nvPr/>
        </p:nvSpPr>
        <p:spPr>
          <a:xfrm>
            <a:off x="0" y="1196975"/>
            <a:ext cx="6119813" cy="366713"/>
          </a:xfrm>
          <a:prstGeom prst="rect">
            <a:avLst/>
          </a:prstGeom>
          <a:noFill/>
          <a:ln w="9525">
            <a:noFill/>
          </a:ln>
        </p:spPr>
        <p:txBody>
          <a:bodyPr>
            <a:spAutoFit/>
          </a:bodyPr>
          <a:lstStyle/>
          <a:p>
            <a:pPr>
              <a:buClr>
                <a:schemeClr val="bg1"/>
              </a:buClr>
            </a:pPr>
            <a:r>
              <a:rPr lang="en-US" altLang="zh-CN" dirty="0">
                <a:latin typeface="Times New Roman" panose="02020503050405090304" pitchFamily="18" charset="0"/>
              </a:rPr>
              <a:t>        </a:t>
            </a:r>
            <a:endParaRPr lang="en-US" altLang="zh-CN" b="1" dirty="0">
              <a:latin typeface="Times New Roman" panose="02020503050405090304" pitchFamily="18" charset="0"/>
            </a:endParaRPr>
          </a:p>
        </p:txBody>
      </p:sp>
      <p:sp>
        <p:nvSpPr>
          <p:cNvPr id="4116" name="流程图: 可选过程 4115">
            <a:hlinkClick r:id="rId9" action="ppaction://hlinkpres?slideindex=1&amp;slidetitle="/>
          </p:cNvPr>
          <p:cNvSpPr/>
          <p:nvPr/>
        </p:nvSpPr>
        <p:spPr>
          <a:xfrm>
            <a:off x="6156325" y="5157788"/>
            <a:ext cx="647700" cy="1511300"/>
          </a:xfrm>
          <a:prstGeom prst="flowChartAlternateProcess">
            <a:avLst/>
          </a:prstGeom>
          <a:solidFill>
            <a:schemeClr val="hlink"/>
          </a:solidFill>
          <a:ln w="9525" cap="flat" cmpd="sng">
            <a:solidFill>
              <a:srgbClr val="FF9900"/>
            </a:solidFill>
            <a:prstDash val="solid"/>
            <a:miter/>
            <a:headEnd type="none" w="med" len="med"/>
            <a:tailEnd type="none" w="med" len="med"/>
          </a:ln>
        </p:spPr>
        <p:txBody>
          <a:bodyPr vert="eaVert" wrap="none" anchor="ctr"/>
          <a:lstStyle/>
          <a:p>
            <a:pPr algn="ctr">
              <a:buClr>
                <a:schemeClr val="bg1"/>
              </a:buClr>
            </a:pPr>
            <a:r>
              <a:rPr lang="zh-CN" altLang="en-US" sz="2000" dirty="0">
                <a:solidFill>
                  <a:srgbClr val="0000FF"/>
                </a:solidFill>
                <a:latin typeface="Times New Roman" panose="02020503050405090304" pitchFamily="18" charset="0"/>
                <a:ea typeface="隶书" pitchFamily="49" charset="-122"/>
              </a:rPr>
              <a:t>朗读欣赏</a:t>
            </a:r>
          </a:p>
        </p:txBody>
      </p:sp>
      <p:sp>
        <p:nvSpPr>
          <p:cNvPr id="4118" name="WordArt 6"/>
          <p:cNvSpPr>
            <a:spLocks noTextEdit="1"/>
          </p:cNvSpPr>
          <p:nvPr/>
        </p:nvSpPr>
        <p:spPr>
          <a:xfrm>
            <a:off x="1752600" y="1600200"/>
            <a:ext cx="5029200" cy="1600200"/>
          </a:xfrm>
          <a:prstGeom prst="rect">
            <a:avLst/>
          </a:prstGeom>
        </p:spPr>
        <p:txBody>
          <a:bodyPr wrap="none" fromWordArt="1">
            <a:prstTxWarp prst="textArchUp">
              <a:avLst>
                <a:gd name="adj" fmla="val 10800012"/>
              </a:avLst>
            </a:prstTxWarp>
            <a:normAutofit/>
          </a:bodyPr>
          <a:lstStyle/>
          <a:p>
            <a:pPr algn="ctr"/>
            <a:r>
              <a:rPr lang="zh-CN" altLang="en-US" sz="3600">
                <a:ln w="9525" cap="flat" cmpd="sng">
                  <a:solidFill>
                    <a:srgbClr val="CC99FF"/>
                  </a:solidFill>
                  <a:prstDash val="solid"/>
                  <a:headEnd type="none" w="med" len="med"/>
                  <a:tailEnd type="none" w="med" len="med"/>
                </a:ln>
                <a:gradFill rotWithShape="1">
                  <a:gsLst>
                    <a:gs pos="0">
                      <a:srgbClr val="6600CC"/>
                    </a:gs>
                    <a:gs pos="100000">
                      <a:srgbClr val="CC00CC"/>
                    </a:gs>
                  </a:gsLst>
                  <a:lin ang="5400000" scaled="1"/>
                  <a:tileRect/>
                </a:gradFill>
                <a:effectLst>
                  <a:outerShdw dist="53882" dir="2699999" algn="ctr" rotWithShape="0">
                    <a:srgbClr val="9999FF"/>
                  </a:outerShdw>
                </a:effectLst>
                <a:latin typeface="宋体" charset="0"/>
                <a:ea typeface="宋体" charset="0"/>
              </a:rPr>
              <a:t>拣麦穗</a:t>
            </a:r>
          </a:p>
        </p:txBody>
      </p:sp>
      <p:sp>
        <p:nvSpPr>
          <p:cNvPr id="63495" name="Text Box 7"/>
          <p:cNvSpPr txBox="1"/>
          <p:nvPr/>
        </p:nvSpPr>
        <p:spPr>
          <a:xfrm>
            <a:off x="2771775" y="3068638"/>
            <a:ext cx="3441700" cy="1189037"/>
          </a:xfrm>
          <a:prstGeom prst="rect">
            <a:avLst/>
          </a:prstGeom>
          <a:noFill/>
          <a:ln w="9525">
            <a:noFill/>
          </a:ln>
        </p:spPr>
        <p:txBody>
          <a:bodyPr>
            <a:spAutoFit/>
          </a:bodyPr>
          <a:lstStyle/>
          <a:p>
            <a:pPr algn="ctr">
              <a:spcBef>
                <a:spcPct val="50000"/>
              </a:spcBef>
            </a:pPr>
            <a:r>
              <a:rPr lang="zh-CN" altLang="en-US" sz="7200" dirty="0">
                <a:solidFill>
                  <a:srgbClr val="0000FF"/>
                </a:solidFill>
                <a:latin typeface="华文行楷" pitchFamily="2" charset="-122"/>
                <a:ea typeface="华文行楷" pitchFamily="2" charset="-122"/>
              </a:rPr>
              <a:t>张</a:t>
            </a:r>
            <a:r>
              <a:rPr lang="zh-CN" altLang="en-US" sz="5400" dirty="0">
                <a:solidFill>
                  <a:srgbClr val="0000FF"/>
                </a:solidFill>
                <a:latin typeface="华文行楷" pitchFamily="2" charset="-122"/>
                <a:ea typeface="华文行楷" pitchFamily="2" charset="-122"/>
              </a:rPr>
              <a:t>  </a:t>
            </a:r>
            <a:r>
              <a:rPr lang="zh-CN" altLang="en-US" sz="7200" dirty="0">
                <a:solidFill>
                  <a:srgbClr val="0000FF"/>
                </a:solidFill>
                <a:latin typeface="华文行楷" pitchFamily="2" charset="-122"/>
                <a:ea typeface="华文行楷" pitchFamily="2" charset="-122"/>
              </a:rPr>
              <a:t>洁</a:t>
            </a:r>
          </a:p>
        </p:txBody>
      </p:sp>
      <p:pic>
        <p:nvPicPr>
          <p:cNvPr id="4122" name="35.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10"/>
          <a:stretch>
            <a:fillRect/>
          </a:stretch>
        </p:blipFill>
        <p:spPr>
          <a:xfrm>
            <a:off x="8459788" y="5876925"/>
            <a:ext cx="304800" cy="304800"/>
          </a:xfrm>
          <a:prstGeom prst="rect">
            <a:avLst/>
          </a:prstGeom>
          <a:noFill/>
          <a:ln w="9525">
            <a:noFill/>
          </a:ln>
        </p:spPr>
      </p:pic>
      <p:sp>
        <p:nvSpPr>
          <p:cNvPr id="4125" name="流程图: 可选过程 4124">
            <a:hlinkClick r:id="rId5" action="ppaction://hlinksldjump"/>
          </p:cNvPr>
          <p:cNvSpPr/>
          <p:nvPr/>
        </p:nvSpPr>
        <p:spPr>
          <a:xfrm>
            <a:off x="6804025" y="5157788"/>
            <a:ext cx="647700" cy="1511300"/>
          </a:xfrm>
          <a:prstGeom prst="flowChartAlternateProcess">
            <a:avLst/>
          </a:prstGeom>
          <a:solidFill>
            <a:schemeClr val="hlink"/>
          </a:solidFill>
          <a:ln w="9525" cap="flat" cmpd="sng">
            <a:solidFill>
              <a:srgbClr val="FF9900"/>
            </a:solidFill>
            <a:prstDash val="solid"/>
            <a:miter/>
            <a:headEnd type="none" w="med" len="med"/>
            <a:tailEnd type="none" w="med" len="med"/>
          </a:ln>
        </p:spPr>
        <p:txBody>
          <a:bodyPr vert="eaVert" wrap="none" anchor="ctr"/>
          <a:lstStyle/>
          <a:p>
            <a:pPr algn="ctr">
              <a:buClr>
                <a:schemeClr val="bg1"/>
              </a:buClr>
            </a:pPr>
            <a:r>
              <a:rPr lang="zh-CN" altLang="en-US" sz="2000" dirty="0">
                <a:solidFill>
                  <a:srgbClr val="0000FF"/>
                </a:solidFill>
                <a:latin typeface="Times New Roman" panose="02020503050405090304" pitchFamily="18" charset="0"/>
                <a:ea typeface="隶书" pitchFamily="49" charset="-122"/>
              </a:rPr>
              <a:t>资料链接</a:t>
            </a:r>
          </a:p>
        </p:txBody>
      </p:sp>
    </p:spTree>
  </p:cSld>
  <p:clrMapOvr>
    <a:masterClrMapping/>
  </p:clrMapOvr>
  <p:transition advTm="1762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22"/>
                                        </p:tgtEl>
                                      </p:cBhvr>
                                    </p:cmd>
                                  </p:childTnLst>
                                </p:cTn>
                              </p:par>
                              <p:par>
                                <p:cTn id="7" presetID="12" presetClass="entr" presetSubtype="4" fill="hold" nodeType="withEffect">
                                  <p:stCondLst>
                                    <p:cond delay="0"/>
                                  </p:stCondLst>
                                  <p:childTnLst>
                                    <p:set>
                                      <p:cBhvr>
                                        <p:cTn id="8" dur="1" fill="hold">
                                          <p:stCondLst>
                                            <p:cond delay="0"/>
                                          </p:stCondLst>
                                        </p:cTn>
                                        <p:tgtEl>
                                          <p:spTgt spid="4118"/>
                                        </p:tgtEl>
                                        <p:attrNameLst>
                                          <p:attrName>style.visibility</p:attrName>
                                        </p:attrNameLst>
                                      </p:cBhvr>
                                      <p:to>
                                        <p:strVal val="visible"/>
                                      </p:to>
                                    </p:set>
                                    <p:animEffect transition="in" filter="slide(fromBottom)">
                                      <p:cBhvr>
                                        <p:cTn id="9" dur="3000"/>
                                        <p:tgtEl>
                                          <p:spTgt spid="4118"/>
                                        </p:tgtEl>
                                      </p:cBhvr>
                                    </p:animEffect>
                                  </p:childTnLst>
                                </p:cTn>
                              </p:par>
                            </p:childTnLst>
                          </p:cTn>
                        </p:par>
                        <p:par>
                          <p:cTn id="10" fill="hold">
                            <p:stCondLst>
                              <p:cond delay="0"/>
                            </p:stCondLst>
                            <p:childTnLst>
                              <p:par>
                                <p:cTn id="11" presetID="51" presetClass="entr" presetSubtype="0" fill="hold" grpId="0" nodeType="afterEffect">
                                  <p:stCondLst>
                                    <p:cond delay="0"/>
                                  </p:stCondLst>
                                  <p:childTnLst>
                                    <p:set>
                                      <p:cBhvr>
                                        <p:cTn id="12" dur="1" fill="hold">
                                          <p:stCondLst>
                                            <p:cond delay="0"/>
                                          </p:stCondLst>
                                        </p:cTn>
                                        <p:tgtEl>
                                          <p:spTgt spid="63495"/>
                                        </p:tgtEl>
                                        <p:attrNameLst>
                                          <p:attrName>style.visibility</p:attrName>
                                        </p:attrNameLst>
                                      </p:cBhvr>
                                      <p:to>
                                        <p:strVal val="visible"/>
                                      </p:to>
                                    </p:set>
                                    <p:animEffect transition="in" filter="fade">
                                      <p:cBhvr>
                                        <p:cTn id="13" dur="770" decel="100000"/>
                                        <p:tgtEl>
                                          <p:spTgt spid="63495"/>
                                        </p:tgtEl>
                                      </p:cBhvr>
                                    </p:animEffect>
                                    <p:animScale>
                                      <p:cBhvr>
                                        <p:cTn id="14" dur="770" decel="100000"/>
                                        <p:tgtEl>
                                          <p:spTgt spid="63495"/>
                                        </p:tgtEl>
                                      </p:cBhvr>
                                      <p:from x="10000" y="10000"/>
                                      <p:to x="200000" y="450000"/>
                                    </p:animScale>
                                    <p:animScale>
                                      <p:cBhvr>
                                        <p:cTn id="15" dur="1230" accel="100000" fill="hold">
                                          <p:stCondLst>
                                            <p:cond delay="770"/>
                                          </p:stCondLst>
                                        </p:cTn>
                                        <p:tgtEl>
                                          <p:spTgt spid="63495"/>
                                        </p:tgtEl>
                                      </p:cBhvr>
                                      <p:from x="200000" y="450000"/>
                                      <p:to x="100000" y="100000"/>
                                    </p:animScale>
                                    <p:set>
                                      <p:cBhvr>
                                        <p:cTn id="16" dur="770" fill="hold"/>
                                        <p:tgtEl>
                                          <p:spTgt spid="63495"/>
                                        </p:tgtEl>
                                        <p:attrNameLst>
                                          <p:attrName>ppt_x</p:attrName>
                                        </p:attrNameLst>
                                      </p:cBhvr>
                                      <p:to>
                                        <p:strVal val="(0.5)"/>
                                      </p:to>
                                    </p:set>
                                    <p:anim from="(0.5)" to="(#ppt_x)" calcmode="lin" valueType="num">
                                      <p:cBhvr>
                                        <p:cTn id="17" dur="1230" accel="100000" fill="hold">
                                          <p:stCondLst>
                                            <p:cond delay="770"/>
                                          </p:stCondLst>
                                        </p:cTn>
                                        <p:tgtEl>
                                          <p:spTgt spid="63495"/>
                                        </p:tgtEl>
                                        <p:attrNameLst>
                                          <p:attrName>ppt_x</p:attrName>
                                        </p:attrNameLst>
                                      </p:cBhvr>
                                    </p:anim>
                                    <p:set>
                                      <p:cBhvr>
                                        <p:cTn id="18" dur="770" fill="hold"/>
                                        <p:tgtEl>
                                          <p:spTgt spid="63495"/>
                                        </p:tgtEl>
                                        <p:attrNameLst>
                                          <p:attrName>ppt_y</p:attrName>
                                        </p:attrNameLst>
                                      </p:cBhvr>
                                      <p:to>
                                        <p:strVal val="(#ppt_y+0.4)"/>
                                      </p:to>
                                    </p:set>
                                    <p:anim from="(#ppt_y+0.4)" to="(#ppt_y)" calcmode="lin" valueType="num">
                                      <p:cBhvr>
                                        <p:cTn id="19" dur="1230" accel="100000" fill="hold">
                                          <p:stCondLst>
                                            <p:cond delay="770"/>
                                          </p:stCondLst>
                                        </p:cTn>
                                        <p:tgtEl>
                                          <p:spTgt spid="63495"/>
                                        </p:tgtEl>
                                        <p:attrNameLst>
                                          <p:attrName>ppt_y</p:attrName>
                                        </p:attrNameLst>
                                      </p:cBhvr>
                                    </p:anim>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4100"/>
                                        </p:tgtEl>
                                        <p:attrNameLst>
                                          <p:attrName>style.visibility</p:attrName>
                                        </p:attrNameLst>
                                      </p:cBhvr>
                                      <p:to>
                                        <p:strVal val="visible"/>
                                      </p:to>
                                    </p:set>
                                    <p:anim calcmode="lin" valueType="num">
                                      <p:cBhvr additive="base">
                                        <p:cTn id="23" dur="500" fill="hold"/>
                                        <p:tgtEl>
                                          <p:spTgt spid="4100"/>
                                        </p:tgtEl>
                                        <p:attrNameLst>
                                          <p:attrName>ppt_x</p:attrName>
                                        </p:attrNameLst>
                                      </p:cBhvr>
                                      <p:tavLst>
                                        <p:tav tm="0">
                                          <p:val>
                                            <p:strVal val="1+#ppt_w/2"/>
                                          </p:val>
                                        </p:tav>
                                        <p:tav tm="100000">
                                          <p:val>
                                            <p:strVal val="#ppt_x"/>
                                          </p:val>
                                        </p:tav>
                                      </p:tavLst>
                                    </p:anim>
                                    <p:anim calcmode="lin" valueType="num">
                                      <p:cBhvr additive="base">
                                        <p:cTn id="24" dur="500" fill="hold"/>
                                        <p:tgtEl>
                                          <p:spTgt spid="4100"/>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2" fill="hold" grpId="0" nodeType="afterEffect">
                                  <p:stCondLst>
                                    <p:cond delay="0"/>
                                  </p:stCondLst>
                                  <p:childTnLst>
                                    <p:set>
                                      <p:cBhvr>
                                        <p:cTn id="27" dur="1" fill="hold">
                                          <p:stCondLst>
                                            <p:cond delay="0"/>
                                          </p:stCondLst>
                                        </p:cTn>
                                        <p:tgtEl>
                                          <p:spTgt spid="4101"/>
                                        </p:tgtEl>
                                        <p:attrNameLst>
                                          <p:attrName>style.visibility</p:attrName>
                                        </p:attrNameLst>
                                      </p:cBhvr>
                                      <p:to>
                                        <p:strVal val="visible"/>
                                      </p:to>
                                    </p:set>
                                    <p:anim calcmode="lin" valueType="num">
                                      <p:cBhvr additive="base">
                                        <p:cTn id="28" dur="500" fill="hold"/>
                                        <p:tgtEl>
                                          <p:spTgt spid="4101"/>
                                        </p:tgtEl>
                                        <p:attrNameLst>
                                          <p:attrName>ppt_x</p:attrName>
                                        </p:attrNameLst>
                                      </p:cBhvr>
                                      <p:tavLst>
                                        <p:tav tm="0">
                                          <p:val>
                                            <p:strVal val="1+#ppt_w/2"/>
                                          </p:val>
                                        </p:tav>
                                        <p:tav tm="100000">
                                          <p:val>
                                            <p:strVal val="#ppt_x"/>
                                          </p:val>
                                        </p:tav>
                                      </p:tavLst>
                                    </p:anim>
                                    <p:anim calcmode="lin" valueType="num">
                                      <p:cBhvr additive="base">
                                        <p:cTn id="29" dur="500" fill="hold"/>
                                        <p:tgtEl>
                                          <p:spTgt spid="4101"/>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fill="hold" grpId="0" nodeType="afterEffect">
                                  <p:stCondLst>
                                    <p:cond delay="0"/>
                                  </p:stCondLst>
                                  <p:childTnLst>
                                    <p:set>
                                      <p:cBhvr>
                                        <p:cTn id="32" dur="1" fill="hold">
                                          <p:stCondLst>
                                            <p:cond delay="0"/>
                                          </p:stCondLst>
                                        </p:cTn>
                                        <p:tgtEl>
                                          <p:spTgt spid="4102"/>
                                        </p:tgtEl>
                                        <p:attrNameLst>
                                          <p:attrName>style.visibility</p:attrName>
                                        </p:attrNameLst>
                                      </p:cBhvr>
                                      <p:to>
                                        <p:strVal val="visible"/>
                                      </p:to>
                                    </p:set>
                                    <p:anim calcmode="lin" valueType="num">
                                      <p:cBhvr additive="base">
                                        <p:cTn id="33" dur="500" fill="hold"/>
                                        <p:tgtEl>
                                          <p:spTgt spid="4102"/>
                                        </p:tgtEl>
                                        <p:attrNameLst>
                                          <p:attrName>ppt_x</p:attrName>
                                        </p:attrNameLst>
                                      </p:cBhvr>
                                      <p:tavLst>
                                        <p:tav tm="0">
                                          <p:val>
                                            <p:strVal val="1+#ppt_w/2"/>
                                          </p:val>
                                        </p:tav>
                                        <p:tav tm="100000">
                                          <p:val>
                                            <p:strVal val="#ppt_x"/>
                                          </p:val>
                                        </p:tav>
                                      </p:tavLst>
                                    </p:anim>
                                    <p:anim calcmode="lin" valueType="num">
                                      <p:cBhvr additive="base">
                                        <p:cTn id="34" dur="500" fill="hold"/>
                                        <p:tgtEl>
                                          <p:spTgt spid="4102"/>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 presetClass="entr" presetSubtype="2" fill="hold" grpId="0" nodeType="afterEffect">
                                  <p:stCondLst>
                                    <p:cond delay="0"/>
                                  </p:stCondLst>
                                  <p:childTnLst>
                                    <p:set>
                                      <p:cBhvr>
                                        <p:cTn id="37" dur="1" fill="hold">
                                          <p:stCondLst>
                                            <p:cond delay="0"/>
                                          </p:stCondLst>
                                        </p:cTn>
                                        <p:tgtEl>
                                          <p:spTgt spid="4103"/>
                                        </p:tgtEl>
                                        <p:attrNameLst>
                                          <p:attrName>style.visibility</p:attrName>
                                        </p:attrNameLst>
                                      </p:cBhvr>
                                      <p:to>
                                        <p:strVal val="visible"/>
                                      </p:to>
                                    </p:set>
                                    <p:anim calcmode="lin" valueType="num">
                                      <p:cBhvr additive="base">
                                        <p:cTn id="38" dur="500" fill="hold"/>
                                        <p:tgtEl>
                                          <p:spTgt spid="4103"/>
                                        </p:tgtEl>
                                        <p:attrNameLst>
                                          <p:attrName>ppt_x</p:attrName>
                                        </p:attrNameLst>
                                      </p:cBhvr>
                                      <p:tavLst>
                                        <p:tav tm="0">
                                          <p:val>
                                            <p:strVal val="1+#ppt_w/2"/>
                                          </p:val>
                                        </p:tav>
                                        <p:tav tm="100000">
                                          <p:val>
                                            <p:strVal val="#ppt_x"/>
                                          </p:val>
                                        </p:tav>
                                      </p:tavLst>
                                    </p:anim>
                                    <p:anim calcmode="lin" valueType="num">
                                      <p:cBhvr additive="base">
                                        <p:cTn id="39" dur="500" fill="hold"/>
                                        <p:tgtEl>
                                          <p:spTgt spid="4103"/>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 presetClass="entr" presetSubtype="2" fill="hold" grpId="0" nodeType="afterEffect">
                                  <p:stCondLst>
                                    <p:cond delay="0"/>
                                  </p:stCondLst>
                                  <p:childTnLst>
                                    <p:set>
                                      <p:cBhvr>
                                        <p:cTn id="42" dur="1" fill="hold">
                                          <p:stCondLst>
                                            <p:cond delay="0"/>
                                          </p:stCondLst>
                                        </p:cTn>
                                        <p:tgtEl>
                                          <p:spTgt spid="4104"/>
                                        </p:tgtEl>
                                        <p:attrNameLst>
                                          <p:attrName>style.visibility</p:attrName>
                                        </p:attrNameLst>
                                      </p:cBhvr>
                                      <p:to>
                                        <p:strVal val="visible"/>
                                      </p:to>
                                    </p:set>
                                    <p:anim calcmode="lin" valueType="num">
                                      <p:cBhvr additive="base">
                                        <p:cTn id="43" dur="500" fill="hold"/>
                                        <p:tgtEl>
                                          <p:spTgt spid="4104"/>
                                        </p:tgtEl>
                                        <p:attrNameLst>
                                          <p:attrName>ppt_x</p:attrName>
                                        </p:attrNameLst>
                                      </p:cBhvr>
                                      <p:tavLst>
                                        <p:tav tm="0">
                                          <p:val>
                                            <p:strVal val="1+#ppt_w/2"/>
                                          </p:val>
                                        </p:tav>
                                        <p:tav tm="100000">
                                          <p:val>
                                            <p:strVal val="#ppt_x"/>
                                          </p:val>
                                        </p:tav>
                                      </p:tavLst>
                                    </p:anim>
                                    <p:anim calcmode="lin" valueType="num">
                                      <p:cBhvr additive="base">
                                        <p:cTn id="44" dur="500" fill="hold"/>
                                        <p:tgtEl>
                                          <p:spTgt spid="4104"/>
                                        </p:tgtEl>
                                        <p:attrNameLst>
                                          <p:attrName>ppt_y</p:attrName>
                                        </p:attrNameLst>
                                      </p:cBhvr>
                                      <p:tavLst>
                                        <p:tav tm="0">
                                          <p:val>
                                            <p:strVal val="#ppt_y"/>
                                          </p:val>
                                        </p:tav>
                                        <p:tav tm="100000">
                                          <p:val>
                                            <p:strVal val="#ppt_y"/>
                                          </p:val>
                                        </p:tav>
                                      </p:tavLst>
                                    </p:anim>
                                  </p:childTnLst>
                                </p:cTn>
                              </p:par>
                            </p:childTnLst>
                          </p:cTn>
                        </p:par>
                        <p:par>
                          <p:cTn id="45" fill="hold">
                            <p:stCondLst>
                              <p:cond delay="4500"/>
                            </p:stCondLst>
                            <p:childTnLst>
                              <p:par>
                                <p:cTn id="46" presetID="2" presetClass="entr" presetSubtype="2" fill="hold" grpId="0" nodeType="afterEffect">
                                  <p:stCondLst>
                                    <p:cond delay="0"/>
                                  </p:stCondLst>
                                  <p:childTnLst>
                                    <p:set>
                                      <p:cBhvr>
                                        <p:cTn id="47" dur="1" fill="hold">
                                          <p:stCondLst>
                                            <p:cond delay="0"/>
                                          </p:stCondLst>
                                        </p:cTn>
                                        <p:tgtEl>
                                          <p:spTgt spid="4105"/>
                                        </p:tgtEl>
                                        <p:attrNameLst>
                                          <p:attrName>style.visibility</p:attrName>
                                        </p:attrNameLst>
                                      </p:cBhvr>
                                      <p:to>
                                        <p:strVal val="visible"/>
                                      </p:to>
                                    </p:set>
                                    <p:anim calcmode="lin" valueType="num">
                                      <p:cBhvr additive="base">
                                        <p:cTn id="48" dur="500" fill="hold"/>
                                        <p:tgtEl>
                                          <p:spTgt spid="4105"/>
                                        </p:tgtEl>
                                        <p:attrNameLst>
                                          <p:attrName>ppt_x</p:attrName>
                                        </p:attrNameLst>
                                      </p:cBhvr>
                                      <p:tavLst>
                                        <p:tav tm="0">
                                          <p:val>
                                            <p:strVal val="1+#ppt_w/2"/>
                                          </p:val>
                                        </p:tav>
                                        <p:tav tm="100000">
                                          <p:val>
                                            <p:strVal val="#ppt_x"/>
                                          </p:val>
                                        </p:tav>
                                      </p:tavLst>
                                    </p:anim>
                                    <p:anim calcmode="lin" valueType="num">
                                      <p:cBhvr additive="base">
                                        <p:cTn id="49" dur="500" fill="hold"/>
                                        <p:tgtEl>
                                          <p:spTgt spid="4105"/>
                                        </p:tgtEl>
                                        <p:attrNameLst>
                                          <p:attrName>ppt_y</p:attrName>
                                        </p:attrNameLst>
                                      </p:cBhvr>
                                      <p:tavLst>
                                        <p:tav tm="0">
                                          <p:val>
                                            <p:strVal val="#ppt_y"/>
                                          </p:val>
                                        </p:tav>
                                        <p:tav tm="100000">
                                          <p:val>
                                            <p:strVal val="#ppt_y"/>
                                          </p:val>
                                        </p:tav>
                                      </p:tavLst>
                                    </p:anim>
                                  </p:childTnLst>
                                </p:cTn>
                              </p:par>
                            </p:childTnLst>
                          </p:cTn>
                        </p:par>
                        <p:par>
                          <p:cTn id="50" fill="hold">
                            <p:stCondLst>
                              <p:cond delay="5000"/>
                            </p:stCondLst>
                            <p:childTnLst>
                              <p:par>
                                <p:cTn id="51" presetID="2" presetClass="entr" presetSubtype="2" fill="hold" grpId="0" nodeType="afterEffect">
                                  <p:stCondLst>
                                    <p:cond delay="0"/>
                                  </p:stCondLst>
                                  <p:childTnLst>
                                    <p:set>
                                      <p:cBhvr>
                                        <p:cTn id="52" dur="1" fill="hold">
                                          <p:stCondLst>
                                            <p:cond delay="0"/>
                                          </p:stCondLst>
                                        </p:cTn>
                                        <p:tgtEl>
                                          <p:spTgt spid="4106"/>
                                        </p:tgtEl>
                                        <p:attrNameLst>
                                          <p:attrName>style.visibility</p:attrName>
                                        </p:attrNameLst>
                                      </p:cBhvr>
                                      <p:to>
                                        <p:strVal val="visible"/>
                                      </p:to>
                                    </p:set>
                                    <p:anim calcmode="lin" valueType="num">
                                      <p:cBhvr additive="base">
                                        <p:cTn id="53" dur="500" fill="hold"/>
                                        <p:tgtEl>
                                          <p:spTgt spid="4106"/>
                                        </p:tgtEl>
                                        <p:attrNameLst>
                                          <p:attrName>ppt_x</p:attrName>
                                        </p:attrNameLst>
                                      </p:cBhvr>
                                      <p:tavLst>
                                        <p:tav tm="0">
                                          <p:val>
                                            <p:strVal val="1+#ppt_w/2"/>
                                          </p:val>
                                        </p:tav>
                                        <p:tav tm="100000">
                                          <p:val>
                                            <p:strVal val="#ppt_x"/>
                                          </p:val>
                                        </p:tav>
                                      </p:tavLst>
                                    </p:anim>
                                    <p:anim calcmode="lin" valueType="num">
                                      <p:cBhvr additive="base">
                                        <p:cTn id="54" dur="500" fill="hold"/>
                                        <p:tgtEl>
                                          <p:spTgt spid="4106"/>
                                        </p:tgtEl>
                                        <p:attrNameLst>
                                          <p:attrName>ppt_y</p:attrName>
                                        </p:attrNameLst>
                                      </p:cBhvr>
                                      <p:tavLst>
                                        <p:tav tm="0">
                                          <p:val>
                                            <p:strVal val="#ppt_y"/>
                                          </p:val>
                                        </p:tav>
                                        <p:tav tm="100000">
                                          <p:val>
                                            <p:strVal val="#ppt_y"/>
                                          </p:val>
                                        </p:tav>
                                      </p:tavLst>
                                    </p:anim>
                                  </p:childTnLst>
                                </p:cTn>
                              </p:par>
                            </p:childTnLst>
                          </p:cTn>
                        </p:par>
                        <p:par>
                          <p:cTn id="55" fill="hold">
                            <p:stCondLst>
                              <p:cond delay="5500"/>
                            </p:stCondLst>
                            <p:childTnLst>
                              <p:par>
                                <p:cTn id="56" presetID="2" presetClass="entr" presetSubtype="2" fill="hold" grpId="0" nodeType="afterEffect">
                                  <p:stCondLst>
                                    <p:cond delay="0"/>
                                  </p:stCondLst>
                                  <p:childTnLst>
                                    <p:set>
                                      <p:cBhvr>
                                        <p:cTn id="57" dur="1" fill="hold">
                                          <p:stCondLst>
                                            <p:cond delay="0"/>
                                          </p:stCondLst>
                                        </p:cTn>
                                        <p:tgtEl>
                                          <p:spTgt spid="4116"/>
                                        </p:tgtEl>
                                        <p:attrNameLst>
                                          <p:attrName>style.visibility</p:attrName>
                                        </p:attrNameLst>
                                      </p:cBhvr>
                                      <p:to>
                                        <p:strVal val="visible"/>
                                      </p:to>
                                    </p:set>
                                    <p:anim calcmode="lin" valueType="num">
                                      <p:cBhvr additive="base">
                                        <p:cTn id="58" dur="500" fill="hold"/>
                                        <p:tgtEl>
                                          <p:spTgt spid="4116"/>
                                        </p:tgtEl>
                                        <p:attrNameLst>
                                          <p:attrName>ppt_x</p:attrName>
                                        </p:attrNameLst>
                                      </p:cBhvr>
                                      <p:tavLst>
                                        <p:tav tm="0">
                                          <p:val>
                                            <p:strVal val="1+#ppt_w/2"/>
                                          </p:val>
                                        </p:tav>
                                        <p:tav tm="100000">
                                          <p:val>
                                            <p:strVal val="#ppt_x"/>
                                          </p:val>
                                        </p:tav>
                                      </p:tavLst>
                                    </p:anim>
                                    <p:anim calcmode="lin" valueType="num">
                                      <p:cBhvr additive="base">
                                        <p:cTn id="59" dur="500" fill="hold"/>
                                        <p:tgtEl>
                                          <p:spTgt spid="4116"/>
                                        </p:tgtEl>
                                        <p:attrNameLst>
                                          <p:attrName>ppt_y</p:attrName>
                                        </p:attrNameLst>
                                      </p:cBhvr>
                                      <p:tavLst>
                                        <p:tav tm="0">
                                          <p:val>
                                            <p:strVal val="#ppt_y"/>
                                          </p:val>
                                        </p:tav>
                                        <p:tav tm="100000">
                                          <p:val>
                                            <p:strVal val="#ppt_y"/>
                                          </p:val>
                                        </p:tav>
                                      </p:tavLst>
                                    </p:anim>
                                  </p:childTnLst>
                                </p:cTn>
                              </p:par>
                            </p:childTnLst>
                          </p:cTn>
                        </p:par>
                        <p:par>
                          <p:cTn id="60" fill="hold">
                            <p:stCondLst>
                              <p:cond delay="6000"/>
                            </p:stCondLst>
                            <p:childTnLst>
                              <p:par>
                                <p:cTn id="61" presetID="2" presetClass="entr" presetSubtype="2" fill="hold" grpId="0" nodeType="afterEffect">
                                  <p:stCondLst>
                                    <p:cond delay="0"/>
                                  </p:stCondLst>
                                  <p:childTnLst>
                                    <p:set>
                                      <p:cBhvr>
                                        <p:cTn id="62" dur="1" fill="hold">
                                          <p:stCondLst>
                                            <p:cond delay="0"/>
                                          </p:stCondLst>
                                        </p:cTn>
                                        <p:tgtEl>
                                          <p:spTgt spid="4125"/>
                                        </p:tgtEl>
                                        <p:attrNameLst>
                                          <p:attrName>style.visibility</p:attrName>
                                        </p:attrNameLst>
                                      </p:cBhvr>
                                      <p:to>
                                        <p:strVal val="visible"/>
                                      </p:to>
                                    </p:set>
                                    <p:anim calcmode="lin" valueType="num">
                                      <p:cBhvr additive="base">
                                        <p:cTn id="63" dur="500" fill="hold"/>
                                        <p:tgtEl>
                                          <p:spTgt spid="4125"/>
                                        </p:tgtEl>
                                        <p:attrNameLst>
                                          <p:attrName>ppt_x</p:attrName>
                                        </p:attrNameLst>
                                      </p:cBhvr>
                                      <p:tavLst>
                                        <p:tav tm="0">
                                          <p:val>
                                            <p:strVal val="1+#ppt_w/2"/>
                                          </p:val>
                                        </p:tav>
                                        <p:tav tm="100000">
                                          <p:val>
                                            <p:strVal val="#ppt_x"/>
                                          </p:val>
                                        </p:tav>
                                      </p:tavLst>
                                    </p:anim>
                                    <p:anim calcmode="lin" valueType="num">
                                      <p:cBhvr additive="base">
                                        <p:cTn id="64" dur="500" fill="hold"/>
                                        <p:tgtEl>
                                          <p:spTgt spid="41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65" repeatCount="indefinite" fill="hold" display="0">
                  <p:stCondLst>
                    <p:cond delay="indefinite"/>
                  </p:stCondLst>
                  <p:endCondLst>
                    <p:cond evt="onPrev" delay="0">
                      <p:tgtEl>
                        <p:sldTgt/>
                      </p:tgtEl>
                    </p:cond>
                    <p:cond evt="onStopAudio" delay="0">
                      <p:tgtEl>
                        <p:sldTgt/>
                      </p:tgtEl>
                    </p:cond>
                  </p:endCondLst>
                </p:cTn>
                <p:tgtEl>
                  <p:spTgt spid="4122"/>
                </p:tgtEl>
              </p:cMediaNode>
            </p:audio>
          </p:childTnLst>
        </p:cTn>
      </p:par>
    </p:tnLst>
    <p:bldLst>
      <p:bldP spid="4100" grpId="0" bldLvl="0" animBg="1"/>
      <p:bldP spid="4101" grpId="0" bldLvl="0" animBg="1"/>
      <p:bldP spid="4102" grpId="0" bldLvl="0" animBg="1"/>
      <p:bldP spid="4103" grpId="0" bldLvl="0" animBg="1"/>
      <p:bldP spid="4104" grpId="0" bldLvl="0" animBg="1"/>
      <p:bldP spid="4105" grpId="0" bldLvl="0" animBg="1"/>
      <p:bldP spid="4106" grpId="0" bldLvl="0" animBg="1"/>
      <p:bldP spid="4116" grpId="0" bldLvl="0" animBg="1"/>
      <p:bldP spid="63495" grpId="0"/>
      <p:bldP spid="4125" grpId="0" bldLvl="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9217"/>
          <p:cNvSpPr>
            <a:spLocks noGrp="1"/>
          </p:cNvSpPr>
          <p:nvPr>
            <p:ph type="title"/>
          </p:nvPr>
        </p:nvSpPr>
        <p:spPr>
          <a:xfrm>
            <a:off x="323850" y="620713"/>
            <a:ext cx="8229600" cy="882650"/>
          </a:xfrm>
        </p:spPr>
        <p:txBody>
          <a:bodyPr anchor="ctr"/>
          <a:lstStyle/>
          <a:p>
            <a:r>
              <a:rPr lang="zh-CN" altLang="en-US" sz="6000" dirty="0">
                <a:solidFill>
                  <a:srgbClr val="FF3300"/>
                </a:solidFill>
                <a:ea typeface="华文行楷" pitchFamily="2" charset="-122"/>
              </a:rPr>
              <a:t>作者简介</a:t>
            </a:r>
          </a:p>
        </p:txBody>
      </p:sp>
      <p:sp>
        <p:nvSpPr>
          <p:cNvPr id="9219" name="文本占位符 9218"/>
          <p:cNvSpPr>
            <a:spLocks noGrp="1"/>
          </p:cNvSpPr>
          <p:nvPr>
            <p:ph type="body" idx="1"/>
          </p:nvPr>
        </p:nvSpPr>
        <p:spPr>
          <a:xfrm>
            <a:off x="3779838" y="1052513"/>
            <a:ext cx="4892675" cy="5400675"/>
          </a:xfrm>
        </p:spPr>
        <p:txBody>
          <a:bodyPr/>
          <a:lstStyle/>
          <a:p>
            <a:pPr>
              <a:buNone/>
            </a:pPr>
            <a:r>
              <a:rPr lang="en-US" altLang="zh-CN" dirty="0"/>
              <a:t>            </a:t>
            </a:r>
            <a:endParaRPr lang="en-US" altLang="zh-CN" b="1" dirty="0">
              <a:latin typeface="楷体_GB2312" pitchFamily="49" charset="-122"/>
              <a:ea typeface="楷体_GB2312" pitchFamily="49" charset="-122"/>
            </a:endParaRPr>
          </a:p>
        </p:txBody>
      </p:sp>
      <p:sp>
        <p:nvSpPr>
          <p:cNvPr id="9220" name="文本框 9219">
            <a:hlinkClick r:id="rId2" action="ppaction://hlinksldjump"/>
          </p:cNvPr>
          <p:cNvSpPr txBox="1"/>
          <p:nvPr/>
        </p:nvSpPr>
        <p:spPr>
          <a:xfrm>
            <a:off x="7885113" y="6381750"/>
            <a:ext cx="863600" cy="366713"/>
          </a:xfrm>
          <a:prstGeom prst="rect">
            <a:avLst/>
          </a:prstGeom>
          <a:noFill/>
          <a:ln w="9525">
            <a:noFill/>
          </a:ln>
        </p:spPr>
        <p:txBody>
          <a:bodyPr>
            <a:spAutoFit/>
          </a:bodyPr>
          <a:lstStyle/>
          <a:p>
            <a:pPr>
              <a:spcBef>
                <a:spcPct val="50000"/>
              </a:spcBef>
              <a:buClr>
                <a:schemeClr val="bg1"/>
              </a:buClr>
            </a:pPr>
            <a:r>
              <a:rPr lang="zh-CN" altLang="en-US" dirty="0">
                <a:latin typeface="Times New Roman" panose="02020503050405090304" pitchFamily="18" charset="0"/>
                <a:ea typeface="华文行楷" pitchFamily="2" charset="-122"/>
              </a:rPr>
              <a:t>返回</a:t>
            </a:r>
          </a:p>
        </p:txBody>
      </p:sp>
      <p:sp>
        <p:nvSpPr>
          <p:cNvPr id="9224" name="矩形 9223"/>
          <p:cNvSpPr/>
          <p:nvPr/>
        </p:nvSpPr>
        <p:spPr>
          <a:xfrm>
            <a:off x="395288" y="1773238"/>
            <a:ext cx="8353425" cy="3311525"/>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90204" pitchFamily="34" charset="0"/>
                <a:ea typeface="宋体"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90204" pitchFamily="34" charset="0"/>
                <a:ea typeface="宋体"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90204" pitchFamily="34" charset="0"/>
                <a:ea typeface="宋体"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90204" pitchFamily="34" charset="0"/>
                <a:ea typeface="宋体"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90204" pitchFamily="34" charset="0"/>
                <a:ea typeface="宋体" pitchFamily="2" charset="-122"/>
              </a:defRPr>
            </a:lvl5pPr>
          </a:lstStyle>
          <a:p>
            <a:pPr lvl="0">
              <a:buNone/>
            </a:pPr>
            <a:r>
              <a:rPr lang="en-US" altLang="zh-CN" dirty="0"/>
              <a:t>          </a:t>
            </a:r>
            <a:r>
              <a:rPr lang="zh-CN" altLang="en-US" b="1" dirty="0">
                <a:solidFill>
                  <a:srgbClr val="C00000"/>
                </a:solidFill>
                <a:latin typeface="楷体_GB2312" pitchFamily="49" charset="-122"/>
                <a:ea typeface="楷体_GB2312" pitchFamily="49" charset="-122"/>
              </a:rPr>
              <a:t>张洁</a:t>
            </a:r>
            <a:r>
              <a:rPr lang="zh-CN" altLang="en-US" b="1" dirty="0">
                <a:latin typeface="楷体_GB2312" pitchFamily="49" charset="-122"/>
                <a:ea typeface="楷体_GB2312" pitchFamily="49" charset="-122"/>
              </a:rPr>
              <a:t>（</a:t>
            </a:r>
            <a:r>
              <a:rPr lang="en-US" altLang="zh-CN" b="1">
                <a:latin typeface="楷体_GB2312" pitchFamily="49" charset="-122"/>
                <a:ea typeface="楷体_GB2312" pitchFamily="49" charset="-122"/>
              </a:rPr>
              <a:t>1937</a:t>
            </a:r>
            <a:r>
              <a:rPr lang="en-US" altLang="zh-CN" b="1">
                <a:latin typeface="Arial Narrow" panose="020B0606020202030204" pitchFamily="34" charset="0"/>
                <a:ea typeface="楷体_GB2312" pitchFamily="49" charset="-122"/>
              </a:rPr>
              <a:t>—</a:t>
            </a:r>
            <a:r>
              <a:rPr lang="zh-CN" altLang="en-US" b="1" dirty="0">
                <a:latin typeface="楷体_GB2312" pitchFamily="49" charset="-122"/>
                <a:ea typeface="楷体_GB2312" pitchFamily="49" charset="-122"/>
              </a:rPr>
              <a:t>），祖籍辽宁抚顺，生于北京，当代著名女作家。</a:t>
            </a:r>
            <a:r>
              <a:rPr lang="en-US" altLang="zh-CN" b="1" dirty="0">
                <a:latin typeface="楷体_GB2312" pitchFamily="49" charset="-122"/>
                <a:ea typeface="楷体_GB2312" pitchFamily="49" charset="-122"/>
              </a:rPr>
              <a:t>1960</a:t>
            </a:r>
            <a:r>
              <a:rPr lang="zh-CN" altLang="en-US" b="1" dirty="0">
                <a:latin typeface="楷体_GB2312" pitchFamily="49" charset="-122"/>
                <a:ea typeface="楷体_GB2312" pitchFamily="49" charset="-122"/>
              </a:rPr>
              <a:t>年毕业于中国人民大学。</a:t>
            </a:r>
            <a:r>
              <a:rPr lang="zh-CN" altLang="en-US" b="1" dirty="0">
                <a:solidFill>
                  <a:srgbClr val="C00000"/>
                </a:solidFill>
                <a:latin typeface="楷体_GB2312" pitchFamily="49" charset="-122"/>
                <a:ea typeface="楷体_GB2312" pitchFamily="49" charset="-122"/>
              </a:rPr>
              <a:t>著有小说散文集</a:t>
            </a:r>
            <a:r>
              <a:rPr lang="en-US" altLang="zh-CN" b="1" dirty="0">
                <a:solidFill>
                  <a:srgbClr val="C00000"/>
                </a:solidFill>
                <a:latin typeface="楷体_GB2312" pitchFamily="49" charset="-122"/>
                <a:ea typeface="楷体_GB2312" pitchFamily="49" charset="-122"/>
              </a:rPr>
              <a:t>《</a:t>
            </a:r>
            <a:r>
              <a:rPr lang="zh-CN" altLang="en-US" b="1" dirty="0">
                <a:solidFill>
                  <a:srgbClr val="C00000"/>
                </a:solidFill>
                <a:latin typeface="楷体_GB2312" pitchFamily="49" charset="-122"/>
                <a:ea typeface="楷体_GB2312" pitchFamily="49" charset="-122"/>
              </a:rPr>
              <a:t>爱，是不能忘记的</a:t>
            </a:r>
            <a:r>
              <a:rPr lang="en-US" altLang="zh-CN" b="1" dirty="0">
                <a:solidFill>
                  <a:srgbClr val="C00000"/>
                </a:solidFill>
                <a:latin typeface="楷体_GB2312" pitchFamily="49" charset="-122"/>
                <a:ea typeface="楷体_GB2312" pitchFamily="49" charset="-122"/>
              </a:rPr>
              <a:t>》</a:t>
            </a:r>
            <a:r>
              <a:rPr lang="zh-CN" altLang="en-US" b="1" dirty="0">
                <a:solidFill>
                  <a:srgbClr val="C00000"/>
                </a:solidFill>
                <a:latin typeface="楷体_GB2312" pitchFamily="49" charset="-122"/>
                <a:ea typeface="楷体_GB2312" pitchFamily="49" charset="-122"/>
              </a:rPr>
              <a:t>、</a:t>
            </a:r>
            <a:r>
              <a:rPr lang="en-US" altLang="zh-CN" b="1" dirty="0">
                <a:solidFill>
                  <a:srgbClr val="C00000"/>
                </a:solidFill>
                <a:latin typeface="楷体_GB2312" pitchFamily="49" charset="-122"/>
                <a:ea typeface="楷体_GB2312" pitchFamily="49" charset="-122"/>
              </a:rPr>
              <a:t>《</a:t>
            </a:r>
            <a:r>
              <a:rPr lang="zh-CN" altLang="en-US" b="1" dirty="0">
                <a:solidFill>
                  <a:srgbClr val="C00000"/>
                </a:solidFill>
                <a:latin typeface="楷体_GB2312" pitchFamily="49" charset="-122"/>
                <a:ea typeface="楷体_GB2312" pitchFamily="49" charset="-122"/>
              </a:rPr>
              <a:t>方舟</a:t>
            </a:r>
            <a:r>
              <a:rPr lang="en-US" altLang="zh-CN" b="1" dirty="0">
                <a:solidFill>
                  <a:srgbClr val="C00000"/>
                </a:solidFill>
                <a:latin typeface="楷体_GB2312" pitchFamily="49" charset="-122"/>
                <a:ea typeface="楷体_GB2312" pitchFamily="49" charset="-122"/>
              </a:rPr>
              <a:t>》</a:t>
            </a:r>
            <a:r>
              <a:rPr lang="zh-CN" altLang="en-US" b="1" dirty="0">
                <a:solidFill>
                  <a:srgbClr val="C00000"/>
                </a:solidFill>
                <a:latin typeface="楷体_GB2312" pitchFamily="49" charset="-122"/>
                <a:ea typeface="楷体_GB2312" pitchFamily="49" charset="-122"/>
              </a:rPr>
              <a:t>，中短篇小说集</a:t>
            </a:r>
            <a:r>
              <a:rPr lang="en-US" altLang="zh-CN" b="1" dirty="0">
                <a:solidFill>
                  <a:srgbClr val="C00000"/>
                </a:solidFill>
                <a:latin typeface="楷体_GB2312" pitchFamily="49" charset="-122"/>
                <a:ea typeface="楷体_GB2312" pitchFamily="49" charset="-122"/>
              </a:rPr>
              <a:t>《</a:t>
            </a:r>
            <a:r>
              <a:rPr lang="zh-CN" altLang="en-US" b="1" dirty="0">
                <a:solidFill>
                  <a:srgbClr val="C00000"/>
                </a:solidFill>
                <a:latin typeface="楷体_GB2312" pitchFamily="49" charset="-122"/>
                <a:ea typeface="楷体_GB2312" pitchFamily="49" charset="-122"/>
              </a:rPr>
              <a:t>祖母绿</a:t>
            </a:r>
            <a:r>
              <a:rPr lang="en-US" altLang="zh-CN" b="1" dirty="0">
                <a:solidFill>
                  <a:srgbClr val="C00000"/>
                </a:solidFill>
                <a:latin typeface="楷体_GB2312" pitchFamily="49" charset="-122"/>
                <a:ea typeface="楷体_GB2312" pitchFamily="49" charset="-122"/>
              </a:rPr>
              <a:t>》</a:t>
            </a:r>
            <a:r>
              <a:rPr lang="zh-CN" altLang="en-US" b="1" dirty="0">
                <a:solidFill>
                  <a:srgbClr val="C00000"/>
                </a:solidFill>
                <a:latin typeface="楷体_GB2312" pitchFamily="49" charset="-122"/>
                <a:ea typeface="楷体_GB2312" pitchFamily="49" charset="-122"/>
              </a:rPr>
              <a:t>，长篇小说</a:t>
            </a:r>
            <a:r>
              <a:rPr lang="en-US" altLang="zh-CN" b="1" dirty="0">
                <a:solidFill>
                  <a:srgbClr val="C00000"/>
                </a:solidFill>
                <a:latin typeface="楷体_GB2312" pitchFamily="49" charset="-122"/>
                <a:ea typeface="楷体_GB2312" pitchFamily="49" charset="-122"/>
              </a:rPr>
              <a:t>《</a:t>
            </a:r>
            <a:r>
              <a:rPr lang="zh-CN" altLang="en-US" b="1" dirty="0">
                <a:solidFill>
                  <a:srgbClr val="C00000"/>
                </a:solidFill>
                <a:latin typeface="楷体_GB2312" pitchFamily="49" charset="-122"/>
                <a:ea typeface="楷体_GB2312" pitchFamily="49" charset="-122"/>
              </a:rPr>
              <a:t>沉重的翅膀</a:t>
            </a:r>
            <a:r>
              <a:rPr lang="en-US" altLang="zh-CN" b="1" dirty="0">
                <a:solidFill>
                  <a:srgbClr val="C00000"/>
                </a:solidFill>
                <a:latin typeface="楷体_GB2312" pitchFamily="49" charset="-122"/>
                <a:ea typeface="楷体_GB2312" pitchFamily="49" charset="-122"/>
              </a:rPr>
              <a:t>》</a:t>
            </a:r>
            <a:r>
              <a:rPr lang="zh-CN" altLang="en-US" b="1" dirty="0">
                <a:solidFill>
                  <a:srgbClr val="C00000"/>
                </a:solidFill>
                <a:latin typeface="楷体_GB2312" pitchFamily="49" charset="-122"/>
                <a:ea typeface="楷体_GB2312" pitchFamily="49" charset="-122"/>
              </a:rPr>
              <a:t>、</a:t>
            </a:r>
            <a:r>
              <a:rPr lang="en-US" altLang="zh-CN" b="1" dirty="0">
                <a:solidFill>
                  <a:srgbClr val="C00000"/>
                </a:solidFill>
                <a:latin typeface="楷体_GB2312" pitchFamily="49" charset="-122"/>
                <a:ea typeface="楷体_GB2312" pitchFamily="49" charset="-122"/>
              </a:rPr>
              <a:t>《</a:t>
            </a:r>
            <a:r>
              <a:rPr lang="zh-CN" altLang="en-US" b="1" dirty="0">
                <a:solidFill>
                  <a:srgbClr val="C00000"/>
                </a:solidFill>
                <a:latin typeface="楷体_GB2312" pitchFamily="49" charset="-122"/>
                <a:ea typeface="楷体_GB2312" pitchFamily="49" charset="-122"/>
              </a:rPr>
              <a:t>只有一个太阳</a:t>
            </a:r>
            <a:r>
              <a:rPr lang="en-US" altLang="zh-CN" b="1" dirty="0">
                <a:solidFill>
                  <a:srgbClr val="C00000"/>
                </a:solidFill>
                <a:latin typeface="楷体_GB2312" pitchFamily="49" charset="-122"/>
                <a:ea typeface="楷体_GB2312" pitchFamily="49" charset="-122"/>
              </a:rPr>
              <a:t>》</a:t>
            </a:r>
            <a:r>
              <a:rPr lang="zh-CN" altLang="en-US" b="1" dirty="0">
                <a:solidFill>
                  <a:srgbClr val="C00000"/>
                </a:solidFill>
                <a:latin typeface="楷体_GB2312" pitchFamily="49" charset="-122"/>
                <a:ea typeface="楷体_GB2312" pitchFamily="49" charset="-122"/>
              </a:rPr>
              <a:t>等。</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1265"/>
          <p:cNvSpPr>
            <a:spLocks noGrp="1"/>
          </p:cNvSpPr>
          <p:nvPr>
            <p:ph type="title"/>
          </p:nvPr>
        </p:nvSpPr>
        <p:spPr>
          <a:xfrm>
            <a:off x="0" y="260350"/>
            <a:ext cx="9144000" cy="1143000"/>
          </a:xfrm>
        </p:spPr>
        <p:txBody>
          <a:bodyPr anchor="ctr"/>
          <a:lstStyle/>
          <a:p>
            <a:r>
              <a:rPr lang="zh-CN" altLang="en-US" sz="6000" b="1" dirty="0">
                <a:solidFill>
                  <a:srgbClr val="FF3300"/>
                </a:solidFill>
                <a:ea typeface="华文行楷" pitchFamily="2" charset="-122"/>
              </a:rPr>
              <a:t>内容述评</a:t>
            </a:r>
          </a:p>
        </p:txBody>
      </p:sp>
      <p:sp>
        <p:nvSpPr>
          <p:cNvPr id="11267" name="文本占位符 11266"/>
          <p:cNvSpPr>
            <a:spLocks noGrp="1"/>
          </p:cNvSpPr>
          <p:nvPr>
            <p:ph type="body" idx="1"/>
          </p:nvPr>
        </p:nvSpPr>
        <p:spPr>
          <a:xfrm>
            <a:off x="0" y="1268413"/>
            <a:ext cx="9144000" cy="5051425"/>
          </a:xfrm>
        </p:spPr>
        <p:txBody>
          <a:bodyPr/>
          <a:lstStyle/>
          <a:p>
            <a:pPr>
              <a:lnSpc>
                <a:spcPct val="80000"/>
              </a:lnSpc>
              <a:buNone/>
            </a:pPr>
            <a:r>
              <a:rPr lang="en-US" altLang="zh-CN" sz="2800" b="1" dirty="0">
                <a:ea typeface="楷体_GB2312" pitchFamily="49" charset="-122"/>
              </a:rPr>
              <a:t>          </a:t>
            </a:r>
            <a:r>
              <a:rPr lang="en-US" altLang="zh-CN" sz="2800" b="1" dirty="0">
                <a:solidFill>
                  <a:srgbClr val="C00000"/>
                </a:solidFill>
                <a:ea typeface="楷体_GB2312" pitchFamily="49" charset="-122"/>
              </a:rPr>
              <a:t> </a:t>
            </a:r>
            <a:r>
              <a:rPr lang="zh-CN" altLang="en-US" sz="2800" b="1" dirty="0">
                <a:solidFill>
                  <a:srgbClr val="C00000"/>
                </a:solidFill>
                <a:ea typeface="楷体_GB2312" pitchFamily="49" charset="-122"/>
              </a:rPr>
              <a:t>本文描述了“我”童年时一段难忘的经历</a:t>
            </a:r>
            <a:r>
              <a:rPr lang="en-US" altLang="zh-CN" sz="2800" b="1" dirty="0">
                <a:solidFill>
                  <a:srgbClr val="C00000"/>
                </a:solidFill>
                <a:latin typeface="Arial" panose="020B0604020202090204" pitchFamily="34" charset="0"/>
                <a:ea typeface="楷体_GB2312" pitchFamily="49" charset="-122"/>
              </a:rPr>
              <a:t>——</a:t>
            </a:r>
            <a:r>
              <a:rPr lang="zh-CN" altLang="en-US" sz="2800" b="1" dirty="0">
                <a:solidFill>
                  <a:srgbClr val="C00000"/>
                </a:solidFill>
                <a:ea typeface="楷体_GB2312" pitchFamily="49" charset="-122"/>
              </a:rPr>
              <a:t>卖灶糖老汉对“我”的疼爱，以及“我”对卖灶糖老汉的依恋，赞颂了这一老一少之间特有的纯真友谊，表现出作者对人和人之间朴素纯真的感情的向往和追求。</a:t>
            </a:r>
            <a:endParaRPr lang="zh-CN" altLang="en-US" sz="2800" b="1" dirty="0">
              <a:ea typeface="楷体_GB2312" pitchFamily="49" charset="-122"/>
            </a:endParaRPr>
          </a:p>
          <a:p>
            <a:pPr>
              <a:lnSpc>
                <a:spcPct val="80000"/>
              </a:lnSpc>
              <a:buNone/>
            </a:pPr>
            <a:r>
              <a:rPr lang="zh-CN" altLang="en-US" sz="2800" b="1" dirty="0">
                <a:ea typeface="楷体_GB2312" pitchFamily="49" charset="-122"/>
              </a:rPr>
              <a:t>           全文分为三部分。第一部分所写的拣麦穗姑娘的种种美丽幻想，与后面所写的内容并不是一个连续的故事，因而只能把它看作是文章主体部分（即第二、三部分）的一个铺垫。从内容上看，这一部分对后面两部分有统领作用，因为第二、第三部分所描述的“我”童年时与卖灶糖老汉的纯真情谊，就是拣麦穗姑娘的许多“美丽的梦”中的一个，从而体现出它的典型性与普遍意义。从情感气氛上看，这一部分写到的拣麦穗姑娘的“梦”的纯真和丢失的困惑，正与后面那个典型故事的情致一致，从而形成了笼罩全篇的基本情感氛围。</a:t>
            </a:r>
            <a:r>
              <a:rPr lang="zh-CN" altLang="en-US" sz="2800" dirty="0"/>
              <a:t>         </a:t>
            </a:r>
            <a:r>
              <a:rPr lang="zh-CN" altLang="en-US" sz="1800" b="1" dirty="0">
                <a:latin typeface="楷体_GB2312" pitchFamily="49" charset="-122"/>
                <a:ea typeface="楷体_GB2312" pitchFamily="49" charset="-122"/>
              </a:rPr>
              <a:t>              </a:t>
            </a:r>
          </a:p>
        </p:txBody>
      </p:sp>
      <p:sp>
        <p:nvSpPr>
          <p:cNvPr id="11268" name="文本框 11267">
            <a:hlinkClick r:id="rId2" action="ppaction://hlinksldjump"/>
          </p:cNvPr>
          <p:cNvSpPr txBox="1"/>
          <p:nvPr/>
        </p:nvSpPr>
        <p:spPr>
          <a:xfrm>
            <a:off x="7885113" y="6381750"/>
            <a:ext cx="863600" cy="366713"/>
          </a:xfrm>
          <a:prstGeom prst="rect">
            <a:avLst/>
          </a:prstGeom>
          <a:noFill/>
          <a:ln w="9525">
            <a:noFill/>
          </a:ln>
        </p:spPr>
        <p:txBody>
          <a:bodyPr>
            <a:spAutoFit/>
          </a:bodyPr>
          <a:lstStyle/>
          <a:p>
            <a:pPr>
              <a:spcBef>
                <a:spcPct val="50000"/>
              </a:spcBef>
              <a:buClr>
                <a:schemeClr val="bg1"/>
              </a:buClr>
            </a:pPr>
            <a:r>
              <a:rPr lang="zh-CN" altLang="en-US" dirty="0">
                <a:latin typeface="Times New Roman" panose="02020503050405090304" pitchFamily="18" charset="0"/>
                <a:ea typeface="华文行楷" pitchFamily="2" charset="-122"/>
              </a:rPr>
              <a:t>返回</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0" y="80963"/>
            <a:ext cx="9144000" cy="900112"/>
          </a:xfrm>
        </p:spPr>
        <p:txBody>
          <a:bodyPr anchor="ctr"/>
          <a:lstStyle/>
          <a:p>
            <a:r>
              <a:rPr lang="zh-CN" altLang="en-US" sz="4800" dirty="0">
                <a:solidFill>
                  <a:srgbClr val="FF3300"/>
                </a:solidFill>
                <a:ea typeface="华文行楷" pitchFamily="2" charset="-122"/>
              </a:rPr>
              <a:t>思考与练习</a:t>
            </a:r>
          </a:p>
        </p:txBody>
      </p:sp>
      <p:sp>
        <p:nvSpPr>
          <p:cNvPr id="13315" name="文本占位符 13314"/>
          <p:cNvSpPr>
            <a:spLocks noGrp="1"/>
          </p:cNvSpPr>
          <p:nvPr>
            <p:ph type="body" idx="1"/>
          </p:nvPr>
        </p:nvSpPr>
        <p:spPr>
          <a:xfrm>
            <a:off x="0" y="765175"/>
            <a:ext cx="9144000" cy="3240088"/>
          </a:xfrm>
        </p:spPr>
        <p:txBody>
          <a:bodyPr/>
          <a:lstStyle/>
          <a:p>
            <a:pPr>
              <a:buNone/>
            </a:pPr>
            <a:r>
              <a:rPr lang="en-US" altLang="zh-CN" dirty="0"/>
              <a:t>          </a:t>
            </a:r>
            <a:r>
              <a:rPr lang="zh-CN" altLang="en-US" sz="2800" b="1" dirty="0">
                <a:latin typeface="楷体_GB2312" pitchFamily="49" charset="-122"/>
                <a:ea typeface="楷体_GB2312" pitchFamily="49" charset="-122"/>
              </a:rPr>
              <a:t>一、 本文歌颂了怎样的感情？在当时，作者为什么要歌颂这种感情？</a:t>
            </a:r>
          </a:p>
          <a:p>
            <a:pPr>
              <a:buNone/>
            </a:pPr>
            <a:r>
              <a:rPr lang="zh-CN" altLang="en-US" sz="2800" b="1" dirty="0">
                <a:latin typeface="楷体_GB2312" pitchFamily="49" charset="-122"/>
                <a:ea typeface="楷体_GB2312" pitchFamily="49" charset="-122"/>
              </a:rPr>
              <a:t>      二、 本文的开头先述说拣麦穗姑娘丢失的“美丽的梦”，这与后面所写的故事有什么关系？</a:t>
            </a:r>
          </a:p>
          <a:p>
            <a:pPr>
              <a:buNone/>
            </a:pPr>
            <a:r>
              <a:rPr lang="zh-CN" altLang="en-US" sz="2800" b="1" dirty="0">
                <a:latin typeface="楷体_GB2312" pitchFamily="49" charset="-122"/>
                <a:ea typeface="楷体_GB2312" pitchFamily="49" charset="-122"/>
              </a:rPr>
              <a:t>      三、 找出文中人物对话描写成功的地方，分析它们对表现人物性格所起的作用。</a:t>
            </a:r>
          </a:p>
          <a:p>
            <a:pPr>
              <a:buNone/>
            </a:pPr>
            <a:r>
              <a:rPr lang="zh-CN" altLang="en-US" dirty="0"/>
              <a:t>           </a:t>
            </a:r>
          </a:p>
        </p:txBody>
      </p:sp>
      <p:sp>
        <p:nvSpPr>
          <p:cNvPr id="13317" name="文本框 13316"/>
          <p:cNvSpPr txBox="1"/>
          <p:nvPr/>
        </p:nvSpPr>
        <p:spPr>
          <a:xfrm>
            <a:off x="827088" y="0"/>
            <a:ext cx="7704137" cy="366713"/>
          </a:xfrm>
          <a:prstGeom prst="rect">
            <a:avLst/>
          </a:prstGeom>
          <a:noFill/>
          <a:ln w="9525">
            <a:noFill/>
          </a:ln>
        </p:spPr>
        <p:txBody>
          <a:bodyPr>
            <a:spAutoFit/>
          </a:bodyPr>
          <a:lstStyle/>
          <a:p>
            <a:r>
              <a:rPr lang="en-US" altLang="zh-CN" dirty="0">
                <a:latin typeface="Arial" panose="020B0604020202090204" pitchFamily="34" charset="0"/>
              </a:rPr>
              <a:t>        </a:t>
            </a:r>
            <a:endParaRPr lang="en-US" altLang="zh-CN" b="1" dirty="0">
              <a:latin typeface="Arial" panose="020B0604020202090204" pitchFamily="34" charset="0"/>
            </a:endParaRPr>
          </a:p>
        </p:txBody>
      </p:sp>
      <p:sp>
        <p:nvSpPr>
          <p:cNvPr id="13318" name="文本框 13317"/>
          <p:cNvSpPr txBox="1"/>
          <p:nvPr/>
        </p:nvSpPr>
        <p:spPr>
          <a:xfrm>
            <a:off x="1547813" y="5157788"/>
            <a:ext cx="6335712" cy="366712"/>
          </a:xfrm>
          <a:prstGeom prst="rect">
            <a:avLst/>
          </a:prstGeom>
          <a:noFill/>
          <a:ln w="9525">
            <a:noFill/>
          </a:ln>
        </p:spPr>
        <p:txBody>
          <a:bodyPr>
            <a:spAutoFit/>
          </a:bodyPr>
          <a:lstStyle/>
          <a:p>
            <a:pPr>
              <a:spcBef>
                <a:spcPct val="50000"/>
              </a:spcBef>
            </a:pPr>
            <a:r>
              <a:rPr lang="en-US" altLang="zh-CN" dirty="0">
                <a:latin typeface="Arial" panose="020B0604020202090204" pitchFamily="34" charset="0"/>
              </a:rPr>
              <a:t>       </a:t>
            </a:r>
            <a:endParaRPr lang="en-US" altLang="zh-CN" b="1" dirty="0">
              <a:latin typeface="Arial" panose="020B0604020202090204" pitchFamily="34" charset="0"/>
            </a:endParaRPr>
          </a:p>
        </p:txBody>
      </p:sp>
      <p:sp>
        <p:nvSpPr>
          <p:cNvPr id="13319" name="文本框 13318"/>
          <p:cNvSpPr txBox="1"/>
          <p:nvPr/>
        </p:nvSpPr>
        <p:spPr>
          <a:xfrm>
            <a:off x="1476375" y="3141663"/>
            <a:ext cx="6048375" cy="366712"/>
          </a:xfrm>
          <a:prstGeom prst="rect">
            <a:avLst/>
          </a:prstGeom>
          <a:noFill/>
          <a:ln w="9525">
            <a:noFill/>
          </a:ln>
        </p:spPr>
        <p:txBody>
          <a:bodyPr>
            <a:spAutoFit/>
          </a:bodyPr>
          <a:lstStyle/>
          <a:p>
            <a:pPr>
              <a:spcBef>
                <a:spcPct val="50000"/>
              </a:spcBef>
            </a:pPr>
            <a:r>
              <a:rPr lang="en-US" altLang="zh-CN" b="1" dirty="0">
                <a:latin typeface="Arial" panose="020B0604020202090204" pitchFamily="34" charset="0"/>
              </a:rPr>
              <a:t>     </a:t>
            </a:r>
          </a:p>
        </p:txBody>
      </p:sp>
      <p:sp>
        <p:nvSpPr>
          <p:cNvPr id="13323" name="文本框 13322"/>
          <p:cNvSpPr txBox="1"/>
          <p:nvPr/>
        </p:nvSpPr>
        <p:spPr>
          <a:xfrm>
            <a:off x="599440" y="3745865"/>
            <a:ext cx="7524750" cy="2861310"/>
          </a:xfrm>
          <a:prstGeom prst="rect">
            <a:avLst/>
          </a:prstGeom>
          <a:noFill/>
          <a:ln w="9525">
            <a:noFill/>
          </a:ln>
        </p:spPr>
        <p:txBody>
          <a:bodyPr>
            <a:spAutoFit/>
          </a:bodyPr>
          <a:lstStyle/>
          <a:p>
            <a:r>
              <a:rPr lang="zh-CN" altLang="en-US" sz="2000" b="1" dirty="0">
                <a:solidFill>
                  <a:srgbClr val="FF3399"/>
                </a:solidFill>
                <a:latin typeface="Arial" panose="020B0604020202090204" pitchFamily="34" charset="0"/>
              </a:rPr>
              <a:t>三、</a:t>
            </a:r>
            <a:endParaRPr lang="en-US" altLang="zh-CN" sz="2000" b="1" dirty="0">
              <a:solidFill>
                <a:srgbClr val="FF3399"/>
              </a:solidFill>
              <a:latin typeface="Arial" panose="020B0604020202090204" pitchFamily="34" charset="0"/>
            </a:endParaRPr>
          </a:p>
          <a:p>
            <a:r>
              <a:rPr lang="en-US" altLang="zh-CN" sz="2000" b="1" dirty="0">
                <a:solidFill>
                  <a:srgbClr val="FF3399"/>
                </a:solidFill>
                <a:latin typeface="Arial" panose="020B0604020202090204" pitchFamily="34" charset="0"/>
              </a:rPr>
              <a:t>“</a:t>
            </a:r>
            <a:r>
              <a:rPr lang="zh-CN" altLang="en-US" sz="2000" b="1" dirty="0">
                <a:solidFill>
                  <a:srgbClr val="FF3399"/>
                </a:solidFill>
                <a:latin typeface="Arial" panose="020B0604020202090204" pitchFamily="34" charset="0"/>
              </a:rPr>
              <a:t>娃呀，你要给我做媳妇吗？”</a:t>
            </a:r>
          </a:p>
          <a:p>
            <a:r>
              <a:rPr lang="zh-CN" altLang="en-US" sz="2000" b="1" dirty="0">
                <a:solidFill>
                  <a:srgbClr val="FF3399"/>
                </a:solidFill>
                <a:latin typeface="Arial" panose="020B0604020202090204" pitchFamily="34" charset="0"/>
              </a:rPr>
              <a:t>“对呀！”</a:t>
            </a:r>
          </a:p>
          <a:p>
            <a:r>
              <a:rPr lang="zh-CN" altLang="en-US" sz="2000" b="1" dirty="0">
                <a:solidFill>
                  <a:srgbClr val="FF3399"/>
                </a:solidFill>
                <a:latin typeface="Arial" panose="020B0604020202090204" pitchFamily="34" charset="0"/>
              </a:rPr>
              <a:t>“你为啥要给我做媳妇呢？”</a:t>
            </a:r>
          </a:p>
          <a:p>
            <a:r>
              <a:rPr lang="zh-CN" altLang="en-US" sz="2000" b="1" dirty="0">
                <a:solidFill>
                  <a:srgbClr val="FF3399"/>
                </a:solidFill>
                <a:latin typeface="Arial" panose="020B0604020202090204" pitchFamily="34" charset="0"/>
              </a:rPr>
              <a:t>“我要天天吃灶糖哩！”</a:t>
            </a:r>
          </a:p>
          <a:p>
            <a:r>
              <a:rPr lang="zh-CN" altLang="en-US" sz="2000" b="1" dirty="0">
                <a:solidFill>
                  <a:srgbClr val="FF3399"/>
                </a:solidFill>
                <a:latin typeface="Arial" panose="020B0604020202090204" pitchFamily="34" charset="0"/>
              </a:rPr>
              <a:t>“娃呀，你太小哩。”</a:t>
            </a:r>
          </a:p>
          <a:p>
            <a:r>
              <a:rPr lang="zh-CN" altLang="en-US" sz="2000" b="1" dirty="0">
                <a:solidFill>
                  <a:srgbClr val="FF3399"/>
                </a:solidFill>
                <a:latin typeface="Arial" panose="020B0604020202090204" pitchFamily="34" charset="0"/>
              </a:rPr>
              <a:t>“你等我长大嘛！”</a:t>
            </a:r>
            <a:r>
              <a:rPr lang="en-US" altLang="zh-CN" sz="2000" b="1">
                <a:solidFill>
                  <a:srgbClr val="FF3399"/>
                </a:solidFill>
                <a:latin typeface="Arial" panose="020B0604020202090204" pitchFamily="34" charset="0"/>
              </a:rPr>
              <a:t>……</a:t>
            </a:r>
          </a:p>
          <a:p>
            <a:r>
              <a:rPr lang="en-US" altLang="zh-CN" sz="2000" b="1" dirty="0">
                <a:solidFill>
                  <a:srgbClr val="FF3399"/>
                </a:solidFill>
                <a:latin typeface="Arial" panose="020B0604020202090204" pitchFamily="34" charset="0"/>
              </a:rPr>
              <a:t>       </a:t>
            </a:r>
            <a:r>
              <a:rPr lang="zh-CN" altLang="en-US" sz="2000" b="1" dirty="0">
                <a:solidFill>
                  <a:srgbClr val="FF3399"/>
                </a:solidFill>
                <a:latin typeface="Arial" panose="020B0604020202090204" pitchFamily="34" charset="0"/>
              </a:rPr>
              <a:t>这些对话将小女孩的天真无邪和老汉纯朴、善良、 善解人意的性格特征刻画得非常鲜明。</a:t>
            </a:r>
          </a:p>
        </p:txBody>
      </p:sp>
      <p:sp>
        <p:nvSpPr>
          <p:cNvPr id="13316" name="文本框 13315">
            <a:hlinkClick r:id="rId2" action="ppaction://hlinksldjump"/>
          </p:cNvPr>
          <p:cNvSpPr txBox="1"/>
          <p:nvPr/>
        </p:nvSpPr>
        <p:spPr>
          <a:xfrm>
            <a:off x="7885113" y="6381750"/>
            <a:ext cx="863600" cy="366713"/>
          </a:xfrm>
          <a:prstGeom prst="rect">
            <a:avLst/>
          </a:prstGeom>
          <a:noFill/>
          <a:ln w="9525">
            <a:noFill/>
          </a:ln>
        </p:spPr>
        <p:txBody>
          <a:bodyPr>
            <a:spAutoFit/>
          </a:bodyPr>
          <a:lstStyle/>
          <a:p>
            <a:pPr>
              <a:spcBef>
                <a:spcPct val="50000"/>
              </a:spcBef>
              <a:buClr>
                <a:schemeClr val="bg1"/>
              </a:buClr>
            </a:pPr>
            <a:r>
              <a:rPr lang="zh-CN" altLang="en-US" dirty="0">
                <a:latin typeface="Times New Roman" panose="02020503050405090304" pitchFamily="18" charset="0"/>
                <a:ea typeface="华文行楷" pitchFamily="2" charset="-122"/>
              </a:rPr>
              <a:t>返回</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 calcmode="lin" valueType="num">
                                      <p:cBhvr>
                                        <p:cTn id="7" dur="1000" fill="hold"/>
                                        <p:tgtEl>
                                          <p:spTgt spid="13315">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13315">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133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13315">
                                            <p:txEl>
                                              <p:pRg st="1" end="1"/>
                                            </p:txEl>
                                          </p:spTgt>
                                        </p:tgtEl>
                                        <p:attrNameLst>
                                          <p:attrName>style.visibility</p:attrName>
                                        </p:attrNameLst>
                                      </p:cBhvr>
                                      <p:to>
                                        <p:strVal val="visible"/>
                                      </p:to>
                                    </p:set>
                                    <p:anim calcmode="lin" valueType="num">
                                      <p:cBhvr>
                                        <p:cTn id="14" dur="1000" fill="hold"/>
                                        <p:tgtEl>
                                          <p:spTgt spid="13315">
                                            <p:txEl>
                                              <p:pRg st="1" end="1"/>
                                            </p:txEl>
                                          </p:spTgt>
                                        </p:tgtEl>
                                        <p:attrNameLst>
                                          <p:attrName>ppt_x</p:attrName>
                                        </p:attrNameLst>
                                      </p:cBhvr>
                                      <p:tavLst>
                                        <p:tav tm="0">
                                          <p:val>
                                            <p:strVal val="#ppt_x-.2"/>
                                          </p:val>
                                        </p:tav>
                                        <p:tav tm="100000">
                                          <p:val>
                                            <p:strVal val="#ppt_x"/>
                                          </p:val>
                                        </p:tav>
                                      </p:tavLst>
                                    </p:anim>
                                    <p:anim calcmode="lin" valueType="num">
                                      <p:cBhvr>
                                        <p:cTn id="15" dur="1000" fill="hold"/>
                                        <p:tgtEl>
                                          <p:spTgt spid="13315">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331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13315">
                                            <p:txEl>
                                              <p:pRg st="2" end="2"/>
                                            </p:txEl>
                                          </p:spTgt>
                                        </p:tgtEl>
                                        <p:attrNameLst>
                                          <p:attrName>style.visibility</p:attrName>
                                        </p:attrNameLst>
                                      </p:cBhvr>
                                      <p:to>
                                        <p:strVal val="visible"/>
                                      </p:to>
                                    </p:set>
                                    <p:anim calcmode="lin" valueType="num">
                                      <p:cBhvr>
                                        <p:cTn id="21" dur="1000" fill="hold"/>
                                        <p:tgtEl>
                                          <p:spTgt spid="13315">
                                            <p:txEl>
                                              <p:pRg st="2" end="2"/>
                                            </p:txEl>
                                          </p:spTgt>
                                        </p:tgtEl>
                                        <p:attrNameLst>
                                          <p:attrName>ppt_x</p:attrName>
                                        </p:attrNameLst>
                                      </p:cBhvr>
                                      <p:tavLst>
                                        <p:tav tm="0">
                                          <p:val>
                                            <p:strVal val="#ppt_x-.2"/>
                                          </p:val>
                                        </p:tav>
                                        <p:tav tm="100000">
                                          <p:val>
                                            <p:strVal val="#ppt_x"/>
                                          </p:val>
                                        </p:tav>
                                      </p:tavLst>
                                    </p:anim>
                                    <p:anim calcmode="lin" valueType="num">
                                      <p:cBhvr>
                                        <p:cTn id="22" dur="1000" fill="hold"/>
                                        <p:tgtEl>
                                          <p:spTgt spid="13315">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331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4" fill="hold" grpId="0" nodeType="clickEffect">
                                  <p:stCondLst>
                                    <p:cond delay="0"/>
                                  </p:stCondLst>
                                  <p:childTnLst>
                                    <p:set>
                                      <p:cBhvr>
                                        <p:cTn id="27" dur="1" fill="hold">
                                          <p:stCondLst>
                                            <p:cond delay="0"/>
                                          </p:stCondLst>
                                        </p:cTn>
                                        <p:tgtEl>
                                          <p:spTgt spid="13323"/>
                                        </p:tgtEl>
                                        <p:attrNameLst>
                                          <p:attrName>style.visibility</p:attrName>
                                        </p:attrNameLst>
                                      </p:cBhvr>
                                      <p:to>
                                        <p:strVal val="visible"/>
                                      </p:to>
                                    </p:set>
                                    <p:animEffect transition="in" filter="wheel(4)">
                                      <p:cBhvr>
                                        <p:cTn id="28" dur="1000"/>
                                        <p:tgtEl>
                                          <p:spTgt spid="13323"/>
                                        </p:tgtEl>
                                      </p:cBhvr>
                                    </p:animEffect>
                                  </p:childTnLst>
                                  <p:subTnLst>
                                    <p:set>
                                      <p:cBhvr override="childStyle">
                                        <p:cTn dur="1" fill="hold" display="0" masterRel="nextClick" afterEffect="1"/>
                                        <p:tgtEl>
                                          <p:spTgt spid="1332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uiExpand="1" build="p"/>
      <p:bldP spid="1332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 name="文本框 13321"/>
          <p:cNvSpPr txBox="1"/>
          <p:nvPr/>
        </p:nvSpPr>
        <p:spPr>
          <a:xfrm>
            <a:off x="467360" y="427355"/>
            <a:ext cx="8328660" cy="1938020"/>
          </a:xfrm>
          <a:prstGeom prst="rect">
            <a:avLst/>
          </a:prstGeom>
          <a:noFill/>
          <a:ln w="9525">
            <a:noFill/>
          </a:ln>
        </p:spPr>
        <p:txBody>
          <a:bodyPr wrap="square">
            <a:spAutoFit/>
          </a:bodyPr>
          <a:lstStyle/>
          <a:p>
            <a:r>
              <a:rPr lang="zh-CN" altLang="en-US" sz="2400" b="1" dirty="0">
                <a:solidFill>
                  <a:srgbClr val="FF3300"/>
                </a:solidFill>
                <a:latin typeface="Arial" panose="020B0604020202090204" pitchFamily="34" charset="0"/>
              </a:rPr>
              <a:t>       一、本文歌颂了人与人之间那种真至善至美的爱， 卖灶糖的老汉对小女孩的爱纯朴、真挚，不求回报。 小女孩对卖灶糖的老汉十分依恋，像对亲爷爷一样。作者之所以要歌颂这种感情与她关注女性心灵天地、关注女性现实命运的创作风格有关，也与当时社会背景有关。</a:t>
            </a:r>
          </a:p>
        </p:txBody>
      </p:sp>
      <p:sp>
        <p:nvSpPr>
          <p:cNvPr id="13321" name="文本框 13320"/>
          <p:cNvSpPr txBox="1"/>
          <p:nvPr/>
        </p:nvSpPr>
        <p:spPr>
          <a:xfrm>
            <a:off x="233998" y="3116263"/>
            <a:ext cx="8675687" cy="3046095"/>
          </a:xfrm>
          <a:prstGeom prst="rect">
            <a:avLst/>
          </a:prstGeom>
          <a:noFill/>
          <a:ln w="9525">
            <a:noFill/>
          </a:ln>
        </p:spPr>
        <p:txBody>
          <a:bodyPr>
            <a:spAutoFit/>
          </a:bodyPr>
          <a:lstStyle/>
          <a:p>
            <a:pPr>
              <a:spcBef>
                <a:spcPct val="50000"/>
              </a:spcBef>
            </a:pPr>
            <a:r>
              <a:rPr lang="en-US" altLang="zh-CN" dirty="0">
                <a:latin typeface="Arial" panose="020B0604020202090204" pitchFamily="34" charset="0"/>
              </a:rPr>
              <a:t>       </a:t>
            </a:r>
            <a:r>
              <a:rPr lang="zh-CN" altLang="en-US" sz="2400" b="1" dirty="0">
                <a:solidFill>
                  <a:srgbClr val="0000FF"/>
                </a:solidFill>
                <a:latin typeface="Arial" panose="020B0604020202090204" pitchFamily="34" charset="0"/>
              </a:rPr>
              <a:t>  二、</a:t>
            </a:r>
            <a:r>
              <a:rPr lang="en-US" altLang="zh-CN" dirty="0">
                <a:latin typeface="Arial" panose="020B0604020202090204" pitchFamily="34" charset="0"/>
              </a:rPr>
              <a:t> </a:t>
            </a:r>
            <a:r>
              <a:rPr lang="zh-CN" altLang="en-US" sz="2400" b="1" dirty="0">
                <a:solidFill>
                  <a:srgbClr val="0000FF"/>
                </a:solidFill>
                <a:latin typeface="Arial" panose="020B0604020202090204" pitchFamily="34" charset="0"/>
              </a:rPr>
              <a:t>前者是一个广阔的大背景，在这个表面美好，实则灰暗的背景下，作者不仅巧妙地暗示了世俗婚姻的愚昧和广大农村妇女在爱情婚姻方面的不幸，更哀叹了人生美好事物的易逝</a:t>
            </a:r>
            <a:r>
              <a:rPr lang="en-US" altLang="zh-CN" sz="2400" b="1">
                <a:solidFill>
                  <a:srgbClr val="0000FF"/>
                </a:solidFill>
                <a:latin typeface="Arial" panose="020B0604020202090204" pitchFamily="34" charset="0"/>
              </a:rPr>
              <a:t>——</a:t>
            </a:r>
            <a:r>
              <a:rPr lang="zh-CN" altLang="en-US" sz="2400" b="1" dirty="0">
                <a:solidFill>
                  <a:srgbClr val="0000FF"/>
                </a:solidFill>
                <a:latin typeface="Arial" panose="020B0604020202090204" pitchFamily="34" charset="0"/>
              </a:rPr>
              <a:t>连自己都不自觉地就放弃了，就像那些农村姑娘一样。这也是全文的情感基调（令人伤心、惆怅）。而后者表现的是一个具体的“个案”，表达的是一个天真烂漫幼女纯真的爱心。对比描述两种美梦的破灭，我们不难发现，两种美梦实际上有着巨大的反差。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322"/>
                                        </p:tgtEl>
                                        <p:attrNameLst>
                                          <p:attrName>style.visibility</p:attrName>
                                        </p:attrNameLst>
                                      </p:cBhvr>
                                      <p:to>
                                        <p:strVal val="visible"/>
                                      </p:to>
                                    </p:set>
                                    <p:animEffect transition="in" filter="circle(in)">
                                      <p:cBhvr>
                                        <p:cTn id="7" dur="2000"/>
                                        <p:tgtEl>
                                          <p:spTgt spid="13322"/>
                                        </p:tgtEl>
                                      </p:cBhvr>
                                    </p:animEffect>
                                  </p:childTnLst>
                                  <p:subTnLst>
                                    <p:set>
                                      <p:cBhvr override="childStyle">
                                        <p:cTn dur="1" fill="hold" display="0" masterRel="nextClick" afterEffect="1"/>
                                        <p:tgtEl>
                                          <p:spTgt spid="1332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321"/>
                                        </p:tgtEl>
                                        <p:attrNameLst>
                                          <p:attrName>style.visibility</p:attrName>
                                        </p:attrNameLst>
                                      </p:cBhvr>
                                      <p:to>
                                        <p:strVal val="visible"/>
                                      </p:to>
                                    </p:set>
                                    <p:animEffect transition="in" filter="blinds(horizontal)">
                                      <p:cBhvr>
                                        <p:cTn id="12" dur="500"/>
                                        <p:tgtEl>
                                          <p:spTgt spid="13321"/>
                                        </p:tgtEl>
                                      </p:cBhvr>
                                    </p:animEffect>
                                  </p:childTnLst>
                                  <p:subTnLst>
                                    <p:set>
                                      <p:cBhvr override="childStyle">
                                        <p:cTn dur="1" fill="hold" display="0" masterRel="nextClick" afterEffect="1"/>
                                        <p:tgtEl>
                                          <p:spTgt spid="1332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2" grpId="0"/>
      <p:bldP spid="13321"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图片 2054" descr="探讨艺术领域的终极问题2"/>
          <p:cNvPicPr>
            <a:picLocks noChangeAspect="1"/>
          </p:cNvPicPr>
          <p:nvPr/>
        </p:nvPicPr>
        <p:blipFill>
          <a:blip r:embed="rId4"/>
          <a:srcRect l="2744" t="3726" r="3542" b="4567"/>
          <a:stretch>
            <a:fillRect/>
          </a:stretch>
        </p:blipFill>
        <p:spPr>
          <a:xfrm>
            <a:off x="0" y="0"/>
            <a:ext cx="9144000" cy="6838950"/>
          </a:xfrm>
          <a:prstGeom prst="rect">
            <a:avLst/>
          </a:prstGeom>
          <a:noFill/>
          <a:ln w="9525">
            <a:noFill/>
          </a:ln>
        </p:spPr>
      </p:pic>
      <p:sp>
        <p:nvSpPr>
          <p:cNvPr id="2051" name="副标题 2050"/>
          <p:cNvSpPr>
            <a:spLocks noGrp="1"/>
          </p:cNvSpPr>
          <p:nvPr>
            <p:ph type="subTitle" idx="1"/>
          </p:nvPr>
        </p:nvSpPr>
        <p:spPr>
          <a:xfrm>
            <a:off x="1403350" y="4724400"/>
            <a:ext cx="6400800" cy="554038"/>
          </a:xfrm>
        </p:spPr>
        <p:txBody>
          <a:bodyPr/>
          <a:lstStyle/>
          <a:p>
            <a:pPr defTabSz="914400">
              <a:lnSpc>
                <a:spcPct val="90000"/>
              </a:lnSpc>
              <a:buSzPct val="100000"/>
            </a:pPr>
            <a:r>
              <a:rPr lang="zh-CN" altLang="en-US" sz="3200" b="1" kern="1200" baseline="0" dirty="0">
                <a:solidFill>
                  <a:srgbClr val="F35F0D"/>
                </a:solidFill>
                <a:effectLst>
                  <a:outerShdw blurRad="38100" dist="38100" dir="2700000">
                    <a:srgbClr val="C0C0C0"/>
                  </a:outerShdw>
                </a:effectLst>
                <a:latin typeface="Arial" panose="020B0604020202090204" pitchFamily="34" charset="0"/>
                <a:ea typeface="华文新魏" pitchFamily="2" charset="-122"/>
              </a:rPr>
              <a:t>朱光潜</a:t>
            </a:r>
          </a:p>
        </p:txBody>
      </p:sp>
      <p:sp>
        <p:nvSpPr>
          <p:cNvPr id="2052" name="矩形 2051"/>
          <p:cNvSpPr/>
          <p:nvPr/>
        </p:nvSpPr>
        <p:spPr>
          <a:xfrm>
            <a:off x="2411413" y="3716338"/>
            <a:ext cx="4654550" cy="762000"/>
          </a:xfrm>
          <a:prstGeom prst="rect">
            <a:avLst/>
          </a:prstGeom>
          <a:noFill/>
          <a:ln w="9525">
            <a:noFill/>
          </a:ln>
        </p:spPr>
        <p:txBody>
          <a:bodyPr wrap="none" anchor="t">
            <a:spAutoFit/>
          </a:bodyPr>
          <a:lstStyle/>
          <a:p>
            <a:r>
              <a:rPr lang="en-US" altLang="zh-CN" sz="4400" b="1">
                <a:solidFill>
                  <a:srgbClr val="FF6600"/>
                </a:solidFill>
                <a:effectLst>
                  <a:outerShdw blurRad="38100" dist="38100" dir="2700000">
                    <a:srgbClr val="C0C0C0"/>
                  </a:outerShdw>
                </a:effectLst>
                <a:latin typeface="Arial" panose="020B0604020202090204" pitchFamily="34" charset="0"/>
                <a:ea typeface="华文新魏" pitchFamily="2" charset="-122"/>
              </a:rPr>
              <a:t>——</a:t>
            </a:r>
            <a:r>
              <a:rPr lang="zh-CN" altLang="en-US" sz="4400" b="1" dirty="0">
                <a:solidFill>
                  <a:srgbClr val="FF6600"/>
                </a:solidFill>
                <a:effectLst>
                  <a:outerShdw blurRad="38100" dist="38100" dir="2700000">
                    <a:srgbClr val="C0C0C0"/>
                  </a:outerShdw>
                </a:effectLst>
                <a:latin typeface="Arial" panose="020B0604020202090204" pitchFamily="34" charset="0"/>
                <a:ea typeface="华文新魏" pitchFamily="2" charset="-122"/>
              </a:rPr>
              <a:t>人生的艺术化</a:t>
            </a:r>
          </a:p>
        </p:txBody>
      </p:sp>
      <p:sp>
        <p:nvSpPr>
          <p:cNvPr id="2053" name="矩形 2052"/>
          <p:cNvSpPr/>
          <p:nvPr/>
        </p:nvSpPr>
        <p:spPr>
          <a:xfrm>
            <a:off x="1403350" y="1125538"/>
            <a:ext cx="6048375" cy="2546350"/>
          </a:xfrm>
          <a:prstGeom prst="rect">
            <a:avLst/>
          </a:prstGeom>
        </p:spPr>
        <p:txBody>
          <a:bodyPr wrap="none" fromWordArt="1">
            <a:prstTxWarp prst="textFadeLeft">
              <a:avLst>
                <a:gd name="adj" fmla="val 33333"/>
              </a:avLst>
            </a:prstTxWarp>
            <a:normAutofit/>
          </a:bodyPr>
          <a:lstStyle/>
          <a:p>
            <a:pPr algn="ctr"/>
            <a:r>
              <a:rPr lang="zh-CN" altLang="en-US" sz="3600">
                <a:ln w="12700" cap="flat" cmpd="sng">
                  <a:solidFill>
                    <a:srgbClr val="FF6600"/>
                  </a:solidFill>
                  <a:prstDash val="solid"/>
                  <a:headEnd type="none" w="med" len="med"/>
                  <a:tailEnd type="none" w="med" len="med"/>
                </a:ln>
                <a:gradFill rotWithShape="0">
                  <a:gsLst>
                    <a:gs pos="0">
                      <a:srgbClr val="FFF200">
                        <a:alpha val="100000"/>
                      </a:srgbClr>
                    </a:gs>
                    <a:gs pos="45000">
                      <a:srgbClr val="FF7A00">
                        <a:alpha val="100000"/>
                      </a:srgbClr>
                    </a:gs>
                    <a:gs pos="70000">
                      <a:srgbClr val="FF0300">
                        <a:alpha val="100000"/>
                      </a:srgbClr>
                    </a:gs>
                    <a:gs pos="100000">
                      <a:srgbClr val="4D0808">
                        <a:alpha val="100000"/>
                      </a:srgbClr>
                    </a:gs>
                  </a:gsLst>
                  <a:lin ang="5400000" scaled="1"/>
                  <a:tileRect/>
                </a:gradFill>
                <a:effectLst>
                  <a:outerShdw dist="45791" dir="2021404" algn="ctr" rotWithShape="0">
                    <a:srgbClr val="808080">
                      <a:alpha val="80000"/>
                    </a:srgbClr>
                  </a:outerShdw>
                </a:effectLst>
                <a:latin typeface="华文新魏" charset="0"/>
                <a:ea typeface="华文新魏" charset="0"/>
              </a:rPr>
              <a:t>慢慢走，欣赏啊！</a:t>
            </a:r>
          </a:p>
        </p:txBody>
      </p:sp>
      <p:pic>
        <p:nvPicPr>
          <p:cNvPr id="2056" name="87.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5"/>
          <a:stretch>
            <a:fillRect/>
          </a:stretch>
        </p:blipFill>
        <p:spPr>
          <a:xfrm>
            <a:off x="7812088" y="6092825"/>
            <a:ext cx="304800" cy="304800"/>
          </a:xfrm>
          <a:prstGeom prst="rect">
            <a:avLst/>
          </a:prstGeom>
          <a:noFill/>
          <a:ln w="9525">
            <a:noFill/>
          </a:ln>
        </p:spPr>
      </p:pic>
    </p:spTree>
  </p:cSld>
  <p:clrMapOvr>
    <a:masterClrMapping/>
  </p:clrMapOvr>
  <p:transition advTm="1034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56"/>
                                        </p:tgtEl>
                                      </p:cBhvr>
                                    </p:cmd>
                                  </p:childTnLst>
                                </p:cTn>
                              </p:par>
                              <p:par>
                                <p:cTn id="7" presetID="29" presetClass="entr" presetSubtype="0"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anim calcmode="lin" valueType="num">
                                      <p:cBhvr>
                                        <p:cTn id="9" dur="5000" fill="hold"/>
                                        <p:tgtEl>
                                          <p:spTgt spid="2053"/>
                                        </p:tgtEl>
                                        <p:attrNameLst>
                                          <p:attrName>ppt_x</p:attrName>
                                        </p:attrNameLst>
                                      </p:cBhvr>
                                      <p:tavLst>
                                        <p:tav tm="0">
                                          <p:val>
                                            <p:strVal val="#ppt_x-.2"/>
                                          </p:val>
                                        </p:tav>
                                        <p:tav tm="100000">
                                          <p:val>
                                            <p:strVal val="#ppt_x"/>
                                          </p:val>
                                        </p:tav>
                                      </p:tavLst>
                                    </p:anim>
                                    <p:anim calcmode="lin" valueType="num">
                                      <p:cBhvr>
                                        <p:cTn id="10" dur="5000" fill="hold"/>
                                        <p:tgtEl>
                                          <p:spTgt spid="2053"/>
                                        </p:tgtEl>
                                        <p:attrNameLst>
                                          <p:attrName>ppt_y</p:attrName>
                                        </p:attrNameLst>
                                      </p:cBhvr>
                                      <p:tavLst>
                                        <p:tav tm="0">
                                          <p:val>
                                            <p:strVal val="#ppt_y"/>
                                          </p:val>
                                        </p:tav>
                                        <p:tav tm="100000">
                                          <p:val>
                                            <p:strVal val="#ppt_y"/>
                                          </p:val>
                                        </p:tav>
                                      </p:tavLst>
                                    </p:anim>
                                    <p:animEffect transition="in" filter="wipe(right)" prLst="gradientSize: 0.1">
                                      <p:cBhvr>
                                        <p:cTn id="11" dur="5000"/>
                                        <p:tgtEl>
                                          <p:spTgt spid="2053"/>
                                        </p:tgtEl>
                                      </p:cBhvr>
                                    </p:animEffect>
                                  </p:childTnLst>
                                </p:cTn>
                              </p:par>
                            </p:childTnLst>
                          </p:cTn>
                        </p:par>
                        <p:par>
                          <p:cTn id="12" fill="hold">
                            <p:stCondLst>
                              <p:cond delay="0"/>
                            </p:stCondLst>
                            <p:childTnLst>
                              <p:par>
                                <p:cTn id="13" presetID="23" presetClass="entr" presetSubtype="32" fill="hold" grpId="0" nodeType="afterEffect">
                                  <p:stCondLst>
                                    <p:cond delay="0"/>
                                  </p:stCondLst>
                                  <p:childTnLst>
                                    <p:set>
                                      <p:cBhvr>
                                        <p:cTn id="14" dur="1" fill="hold">
                                          <p:stCondLst>
                                            <p:cond delay="0"/>
                                          </p:stCondLst>
                                        </p:cTn>
                                        <p:tgtEl>
                                          <p:spTgt spid="2052"/>
                                        </p:tgtEl>
                                        <p:attrNameLst>
                                          <p:attrName>style.visibility</p:attrName>
                                        </p:attrNameLst>
                                      </p:cBhvr>
                                      <p:to>
                                        <p:strVal val="visible"/>
                                      </p:to>
                                    </p:set>
                                    <p:anim calcmode="lin" valueType="num">
                                      <p:cBhvr>
                                        <p:cTn id="15" dur="2000" fill="hold"/>
                                        <p:tgtEl>
                                          <p:spTgt spid="2052"/>
                                        </p:tgtEl>
                                        <p:attrNameLst>
                                          <p:attrName>ppt_w</p:attrName>
                                        </p:attrNameLst>
                                      </p:cBhvr>
                                      <p:tavLst>
                                        <p:tav tm="0">
                                          <p:val>
                                            <p:strVal val="4*#ppt_w"/>
                                          </p:val>
                                        </p:tav>
                                        <p:tav tm="100000">
                                          <p:val>
                                            <p:strVal val="#ppt_w"/>
                                          </p:val>
                                        </p:tav>
                                      </p:tavLst>
                                    </p:anim>
                                    <p:anim calcmode="lin" valueType="num">
                                      <p:cBhvr>
                                        <p:cTn id="16" dur="2000" fill="hold"/>
                                        <p:tgtEl>
                                          <p:spTgt spid="2052"/>
                                        </p:tgtEl>
                                        <p:attrNameLst>
                                          <p:attrName>ppt_h</p:attrName>
                                        </p:attrNameLst>
                                      </p:cBhvr>
                                      <p:tavLst>
                                        <p:tav tm="0">
                                          <p:val>
                                            <p:strVal val="4*#ppt_h"/>
                                          </p:val>
                                        </p:tav>
                                        <p:tav tm="100000">
                                          <p:val>
                                            <p:strVal val="#ppt_h"/>
                                          </p:val>
                                        </p:tav>
                                      </p:tavLst>
                                    </p:anim>
                                  </p:childTnLst>
                                </p:cTn>
                              </p:par>
                            </p:childTnLst>
                          </p:cTn>
                        </p:par>
                        <p:par>
                          <p:cTn id="17" fill="hold">
                            <p:stCondLst>
                              <p:cond delay="2000"/>
                            </p:stCondLst>
                            <p:childTnLst>
                              <p:par>
                                <p:cTn id="18" presetID="30" presetClass="entr" presetSubtype="0" fill="hold" grpId="0" nodeType="afterEffect">
                                  <p:stCondLst>
                                    <p:cond delay="0"/>
                                  </p:stCondLst>
                                  <p:childTnLst>
                                    <p:set>
                                      <p:cBhvr>
                                        <p:cTn id="19" dur="1" fill="hold">
                                          <p:stCondLst>
                                            <p:cond delay="0"/>
                                          </p:stCondLst>
                                        </p:cTn>
                                        <p:tgtEl>
                                          <p:spTgt spid="2051">
                                            <p:txEl>
                                              <p:pRg st="0" end="0"/>
                                            </p:txEl>
                                          </p:spTgt>
                                        </p:tgtEl>
                                        <p:attrNameLst>
                                          <p:attrName>style.visibility</p:attrName>
                                        </p:attrNameLst>
                                      </p:cBhvr>
                                      <p:to>
                                        <p:strVal val="visible"/>
                                      </p:to>
                                    </p:set>
                                    <p:animEffect transition="in" filter="fade">
                                      <p:cBhvr>
                                        <p:cTn id="20" dur="1600" decel="100000"/>
                                        <p:tgtEl>
                                          <p:spTgt spid="2051">
                                            <p:txEl>
                                              <p:pRg st="0" end="0"/>
                                            </p:txEl>
                                          </p:spTgt>
                                        </p:tgtEl>
                                      </p:cBhvr>
                                    </p:animEffect>
                                    <p:anim calcmode="lin" valueType="num">
                                      <p:cBhvr>
                                        <p:cTn id="21" dur="1600" decel="100000" fill="hold"/>
                                        <p:tgtEl>
                                          <p:spTgt spid="2051">
                                            <p:txEl>
                                              <p:pRg st="0" end="0"/>
                                            </p:txEl>
                                          </p:spTgt>
                                        </p:tgtEl>
                                        <p:attrNameLst>
                                          <p:attrName>style.rotation</p:attrName>
                                        </p:attrNameLst>
                                      </p:cBhvr>
                                      <p:tavLst>
                                        <p:tav tm="0">
                                          <p:val>
                                            <p:fltVal val="-90"/>
                                          </p:val>
                                        </p:tav>
                                        <p:tav tm="100000">
                                          <p:val>
                                            <p:fltVal val="0"/>
                                          </p:val>
                                        </p:tav>
                                      </p:tavLst>
                                    </p:anim>
                                    <p:anim calcmode="lin" valueType="num">
                                      <p:cBhvr>
                                        <p:cTn id="22" dur="1600" decel="100000" fill="hold"/>
                                        <p:tgtEl>
                                          <p:spTgt spid="2051">
                                            <p:txEl>
                                              <p:pRg st="0" end="0"/>
                                            </p:txEl>
                                          </p:spTgt>
                                        </p:tgtEl>
                                        <p:attrNameLst>
                                          <p:attrName>ppt_x</p:attrName>
                                        </p:attrNameLst>
                                      </p:cBhvr>
                                      <p:tavLst>
                                        <p:tav tm="0">
                                          <p:val>
                                            <p:strVal val="#ppt_x+0.4"/>
                                          </p:val>
                                        </p:tav>
                                        <p:tav tm="100000">
                                          <p:val>
                                            <p:strVal val="#ppt_x-0.05"/>
                                          </p:val>
                                        </p:tav>
                                      </p:tavLst>
                                    </p:anim>
                                    <p:anim calcmode="lin" valueType="num">
                                      <p:cBhvr>
                                        <p:cTn id="23" dur="1600" decel="100000" fill="hold"/>
                                        <p:tgtEl>
                                          <p:spTgt spid="2051">
                                            <p:txEl>
                                              <p:pRg st="0" end="0"/>
                                            </p:txEl>
                                          </p:spTgt>
                                        </p:tgtEl>
                                        <p:attrNameLst>
                                          <p:attrName>ppt_y</p:attrName>
                                        </p:attrNameLst>
                                      </p:cBhvr>
                                      <p:tavLst>
                                        <p:tav tm="0">
                                          <p:val>
                                            <p:strVal val="#ppt_y-0.4"/>
                                          </p:val>
                                        </p:tav>
                                        <p:tav tm="100000">
                                          <p:val>
                                            <p:strVal val="#ppt_y+0.1"/>
                                          </p:val>
                                        </p:tav>
                                      </p:tavLst>
                                    </p:anim>
                                    <p:anim calcmode="lin" valueType="num">
                                      <p:cBhvr>
                                        <p:cTn id="24" dur="400" accel="100000" fill="hold">
                                          <p:stCondLst>
                                            <p:cond delay="1600"/>
                                          </p:stCondLst>
                                        </p:cTn>
                                        <p:tgtEl>
                                          <p:spTgt spid="2051">
                                            <p:txEl>
                                              <p:pRg st="0" end="0"/>
                                            </p:txEl>
                                          </p:spTgt>
                                        </p:tgtEl>
                                        <p:attrNameLst>
                                          <p:attrName>ppt_x</p:attrName>
                                        </p:attrNameLst>
                                      </p:cBhvr>
                                      <p:tavLst>
                                        <p:tav tm="0">
                                          <p:val>
                                            <p:strVal val="#ppt_x-0.05"/>
                                          </p:val>
                                        </p:tav>
                                        <p:tav tm="100000">
                                          <p:val>
                                            <p:strVal val="#ppt_x"/>
                                          </p:val>
                                        </p:tav>
                                      </p:tavLst>
                                    </p:anim>
                                    <p:anim calcmode="lin" valueType="num">
                                      <p:cBhvr>
                                        <p:cTn id="25" dur="400" accel="100000" fill="hold">
                                          <p:stCondLst>
                                            <p:cond delay="1600"/>
                                          </p:stCondLst>
                                        </p:cTn>
                                        <p:tgtEl>
                                          <p:spTgt spid="2051">
                                            <p:txEl>
                                              <p:pRg st="0" end="0"/>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2" showWhenStopped="0">
                <p:cTn id="26" repeatCount="indefinite" fill="hold" display="0">
                  <p:stCondLst>
                    <p:cond delay="indefinite"/>
                  </p:stCondLst>
                  <p:endCondLst>
                    <p:cond evt="onPrev" delay="0">
                      <p:tgtEl>
                        <p:sldTgt/>
                      </p:tgtEl>
                    </p:cond>
                    <p:cond evt="onStopAudio" delay="0">
                      <p:tgtEl>
                        <p:sldTgt/>
                      </p:tgtEl>
                    </p:cond>
                  </p:endCondLst>
                </p:cTn>
                <p:tgtEl>
                  <p:spTgt spid="2056"/>
                </p:tgtEl>
              </p:cMediaNode>
            </p:audio>
          </p:childTnLst>
        </p:cTn>
      </p:par>
    </p:tnLst>
    <p:bldLst>
      <p:bldP spid="2051" grpId="0" build="p"/>
      <p:bldP spid="205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图片 5123"/>
          <p:cNvPicPr>
            <a:picLocks noChangeAspect="1"/>
          </p:cNvPicPr>
          <p:nvPr/>
        </p:nvPicPr>
        <p:blipFill>
          <a:blip r:embed="rId2"/>
          <a:stretch>
            <a:fillRect/>
          </a:stretch>
        </p:blipFill>
        <p:spPr>
          <a:xfrm>
            <a:off x="0" y="0"/>
            <a:ext cx="9144000" cy="6858000"/>
          </a:xfrm>
          <a:prstGeom prst="rect">
            <a:avLst/>
          </a:prstGeom>
          <a:noFill/>
          <a:ln w="9525">
            <a:noFill/>
          </a:ln>
        </p:spPr>
      </p:pic>
      <p:sp>
        <p:nvSpPr>
          <p:cNvPr id="5122" name="标题 5121"/>
          <p:cNvSpPr>
            <a:spLocks noGrp="1"/>
          </p:cNvSpPr>
          <p:nvPr>
            <p:ph type="title"/>
          </p:nvPr>
        </p:nvSpPr>
        <p:spPr/>
        <p:txBody>
          <a:bodyPr anchor="ctr"/>
          <a:lstStyle/>
          <a:p>
            <a:r>
              <a:rPr lang="zh-CN" altLang="en-US" b="1" dirty="0"/>
              <a:t>作者简介</a:t>
            </a:r>
          </a:p>
        </p:txBody>
      </p:sp>
      <p:sp>
        <p:nvSpPr>
          <p:cNvPr id="5123" name="文本占位符 5122"/>
          <p:cNvSpPr>
            <a:spLocks noGrp="1"/>
          </p:cNvSpPr>
          <p:nvPr>
            <p:ph type="body" idx="1"/>
          </p:nvPr>
        </p:nvSpPr>
        <p:spPr>
          <a:xfrm>
            <a:off x="395288" y="1341438"/>
            <a:ext cx="8229600" cy="4133850"/>
          </a:xfrm>
        </p:spPr>
        <p:txBody>
          <a:bodyPr/>
          <a:lstStyle/>
          <a:p>
            <a:pPr>
              <a:lnSpc>
                <a:spcPct val="90000"/>
              </a:lnSpc>
              <a:buNone/>
            </a:pPr>
            <a:r>
              <a:rPr lang="en-US" altLang="zh-CN" sz="2400" dirty="0"/>
              <a:t>           </a:t>
            </a:r>
            <a:r>
              <a:rPr lang="en-US" altLang="zh-CN" sz="2400" dirty="0">
                <a:solidFill>
                  <a:srgbClr val="C00000"/>
                </a:solidFill>
              </a:rPr>
              <a:t> </a:t>
            </a:r>
            <a:r>
              <a:rPr lang="zh-CN" altLang="en-US" sz="2400" b="1" dirty="0">
                <a:solidFill>
                  <a:srgbClr val="C00000"/>
                </a:solidFill>
              </a:rPr>
              <a:t>朱光潜</a:t>
            </a:r>
            <a:r>
              <a:rPr lang="zh-CN" altLang="en-US" sz="2400" b="1" dirty="0"/>
              <a:t>（</a:t>
            </a:r>
            <a:r>
              <a:rPr lang="en-US" altLang="zh-CN" sz="2400" b="1" dirty="0"/>
              <a:t>1897</a:t>
            </a:r>
            <a:r>
              <a:rPr lang="en-US" altLang="zh-CN" sz="2400" b="1" dirty="0">
                <a:latin typeface="Arial" panose="020B0604020202090204" pitchFamily="34" charset="0"/>
              </a:rPr>
              <a:t>—</a:t>
            </a:r>
            <a:r>
              <a:rPr lang="en-US" altLang="zh-CN" sz="2400" b="1" dirty="0"/>
              <a:t>1986</a:t>
            </a:r>
            <a:r>
              <a:rPr lang="zh-CN" altLang="en-US" sz="2400" b="1" dirty="0"/>
              <a:t>），字孟实，安徽桐城人。中国现当代著名美学家、文艺理论家。</a:t>
            </a:r>
            <a:r>
              <a:rPr lang="en-US" altLang="zh-CN" sz="2400" b="1" dirty="0"/>
              <a:t>1922</a:t>
            </a:r>
            <a:r>
              <a:rPr lang="zh-CN" altLang="en-US" sz="2400" b="1" dirty="0"/>
              <a:t>年毕业于香港大学文学院。</a:t>
            </a:r>
            <a:r>
              <a:rPr lang="en-US" altLang="zh-CN" sz="2400" b="1" dirty="0"/>
              <a:t>1925</a:t>
            </a:r>
            <a:r>
              <a:rPr lang="zh-CN" altLang="en-US" sz="2400" b="1" dirty="0"/>
              <a:t>年留学英国爱丁堡大学。</a:t>
            </a:r>
          </a:p>
          <a:p>
            <a:pPr>
              <a:lnSpc>
                <a:spcPct val="90000"/>
              </a:lnSpc>
              <a:buNone/>
            </a:pPr>
            <a:r>
              <a:rPr lang="zh-CN" altLang="en-US" sz="2400" b="1" dirty="0"/>
              <a:t>            致力于文学、心理学与哲学的学习与研究。后在法国斯特拉斯堡大学获哲学博士学位。</a:t>
            </a:r>
            <a:r>
              <a:rPr lang="en-US" altLang="zh-CN" sz="2400" b="1" dirty="0"/>
              <a:t>1933</a:t>
            </a:r>
            <a:r>
              <a:rPr lang="zh-CN" altLang="en-US" sz="2400" b="1" dirty="0"/>
              <a:t>年回国后，历任北京大学、四川大学、武汉大学教授。</a:t>
            </a:r>
            <a:r>
              <a:rPr lang="en-US" altLang="zh-CN" sz="2400" b="1" dirty="0"/>
              <a:t>1946</a:t>
            </a:r>
            <a:r>
              <a:rPr lang="zh-CN" altLang="en-US" sz="2400" b="1" dirty="0"/>
              <a:t>年后一直在北京大学任教，讲授美学与西方文学。主</a:t>
            </a:r>
            <a:r>
              <a:rPr lang="zh-CN" altLang="en-US" sz="2400" b="1" dirty="0">
                <a:solidFill>
                  <a:srgbClr val="C00000"/>
                </a:solidFill>
              </a:rPr>
              <a:t>要著作有</a:t>
            </a:r>
            <a:r>
              <a:rPr lang="en-US" altLang="zh-CN" sz="2400" b="1" dirty="0">
                <a:solidFill>
                  <a:srgbClr val="C00000"/>
                </a:solidFill>
              </a:rPr>
              <a:t>《</a:t>
            </a:r>
            <a:r>
              <a:rPr lang="zh-CN" altLang="en-US" sz="2400" b="1" dirty="0">
                <a:solidFill>
                  <a:srgbClr val="C00000"/>
                </a:solidFill>
              </a:rPr>
              <a:t>悲剧心理学</a:t>
            </a:r>
            <a:r>
              <a:rPr lang="en-US" altLang="zh-CN" sz="2400" b="1" dirty="0">
                <a:solidFill>
                  <a:srgbClr val="C00000"/>
                </a:solidFill>
              </a:rPr>
              <a:t>》</a:t>
            </a:r>
            <a:r>
              <a:rPr lang="zh-CN" altLang="en-US" sz="2400" b="1" dirty="0">
                <a:solidFill>
                  <a:srgbClr val="C00000"/>
                </a:solidFill>
              </a:rPr>
              <a:t>、</a:t>
            </a:r>
            <a:r>
              <a:rPr lang="en-US" altLang="zh-CN" sz="2400" b="1" dirty="0">
                <a:solidFill>
                  <a:srgbClr val="C00000"/>
                </a:solidFill>
              </a:rPr>
              <a:t>《</a:t>
            </a:r>
            <a:r>
              <a:rPr lang="zh-CN" altLang="en-US" sz="2400" b="1" dirty="0">
                <a:solidFill>
                  <a:srgbClr val="C00000"/>
                </a:solidFill>
              </a:rPr>
              <a:t>文艺心理学</a:t>
            </a:r>
            <a:r>
              <a:rPr lang="en-US" altLang="zh-CN" sz="2400" b="1" dirty="0">
                <a:solidFill>
                  <a:srgbClr val="C00000"/>
                </a:solidFill>
              </a:rPr>
              <a:t>》</a:t>
            </a:r>
            <a:r>
              <a:rPr lang="zh-CN" altLang="en-US" sz="2400" b="1" dirty="0">
                <a:solidFill>
                  <a:srgbClr val="C00000"/>
                </a:solidFill>
              </a:rPr>
              <a:t>、</a:t>
            </a:r>
            <a:r>
              <a:rPr lang="en-US" altLang="zh-CN" sz="2400" b="1" dirty="0">
                <a:solidFill>
                  <a:srgbClr val="C00000"/>
                </a:solidFill>
              </a:rPr>
              <a:t>《</a:t>
            </a:r>
            <a:r>
              <a:rPr lang="zh-CN" altLang="en-US" sz="2400" b="1" dirty="0">
                <a:solidFill>
                  <a:srgbClr val="C00000"/>
                </a:solidFill>
              </a:rPr>
              <a:t>西方美学史</a:t>
            </a:r>
            <a:r>
              <a:rPr lang="en-US" altLang="zh-CN" sz="2400" b="1" dirty="0">
                <a:solidFill>
                  <a:srgbClr val="C00000"/>
                </a:solidFill>
              </a:rPr>
              <a:t>》</a:t>
            </a:r>
            <a:r>
              <a:rPr lang="zh-CN" altLang="en-US" sz="2400" b="1" dirty="0">
                <a:solidFill>
                  <a:srgbClr val="C00000"/>
                </a:solidFill>
              </a:rPr>
              <a:t>、</a:t>
            </a:r>
            <a:r>
              <a:rPr lang="en-US" altLang="zh-CN" sz="2400" b="1" dirty="0">
                <a:solidFill>
                  <a:srgbClr val="C00000"/>
                </a:solidFill>
              </a:rPr>
              <a:t>《</a:t>
            </a:r>
            <a:r>
              <a:rPr lang="zh-CN" altLang="en-US" sz="2400" b="1" dirty="0">
                <a:solidFill>
                  <a:srgbClr val="C00000"/>
                </a:solidFill>
              </a:rPr>
              <a:t>谈美</a:t>
            </a:r>
            <a:r>
              <a:rPr lang="en-US" altLang="zh-CN" sz="2400" b="1" dirty="0">
                <a:solidFill>
                  <a:srgbClr val="C00000"/>
                </a:solidFill>
              </a:rPr>
              <a:t>》</a:t>
            </a:r>
            <a:r>
              <a:rPr lang="zh-CN" altLang="en-US" sz="2400" b="1" dirty="0">
                <a:solidFill>
                  <a:srgbClr val="C00000"/>
                </a:solidFill>
              </a:rPr>
              <a:t>等。此外，他的</a:t>
            </a:r>
            <a:r>
              <a:rPr lang="en-US" altLang="zh-CN" sz="2400" b="1" dirty="0">
                <a:solidFill>
                  <a:srgbClr val="C00000"/>
                </a:solidFill>
              </a:rPr>
              <a:t>《</a:t>
            </a:r>
            <a:r>
              <a:rPr lang="zh-CN" altLang="en-US" sz="2400" b="1" dirty="0">
                <a:solidFill>
                  <a:srgbClr val="C00000"/>
                </a:solidFill>
              </a:rPr>
              <a:t>谈文学</a:t>
            </a:r>
            <a:r>
              <a:rPr lang="en-US" altLang="zh-CN" sz="2400" b="1" dirty="0">
                <a:solidFill>
                  <a:srgbClr val="C00000"/>
                </a:solidFill>
              </a:rPr>
              <a:t>》</a:t>
            </a:r>
            <a:r>
              <a:rPr lang="zh-CN" altLang="en-US" sz="2400" b="1" dirty="0">
                <a:solidFill>
                  <a:srgbClr val="C00000"/>
                </a:solidFill>
              </a:rPr>
              <a:t>、</a:t>
            </a:r>
            <a:r>
              <a:rPr lang="en-US" altLang="zh-CN" sz="2400" b="1" dirty="0">
                <a:solidFill>
                  <a:srgbClr val="C00000"/>
                </a:solidFill>
              </a:rPr>
              <a:t>《</a:t>
            </a:r>
            <a:r>
              <a:rPr lang="zh-CN" altLang="en-US" sz="2400" b="1" dirty="0">
                <a:solidFill>
                  <a:srgbClr val="C00000"/>
                </a:solidFill>
              </a:rPr>
              <a:t>谈美书简</a:t>
            </a:r>
            <a:r>
              <a:rPr lang="en-US" altLang="zh-CN" sz="2400" b="1" dirty="0">
                <a:solidFill>
                  <a:srgbClr val="C00000"/>
                </a:solidFill>
              </a:rPr>
              <a:t>》</a:t>
            </a:r>
            <a:r>
              <a:rPr lang="zh-CN" altLang="en-US" sz="2400" b="1" dirty="0">
                <a:solidFill>
                  <a:srgbClr val="C00000"/>
                </a:solidFill>
              </a:rPr>
              <a:t>等理论读物，深入浅出，内容切实，文笔流畅，对提高青年的写作能力与艺术鉴赏能力颇有启迪。</a:t>
            </a:r>
          </a:p>
        </p:txBody>
      </p:sp>
      <p:sp>
        <p:nvSpPr>
          <p:cNvPr id="5125" name="文本框 5124">
            <a:hlinkClick r:id="rId3" action="ppaction://hlinksldjump"/>
          </p:cNvPr>
          <p:cNvSpPr txBox="1"/>
          <p:nvPr/>
        </p:nvSpPr>
        <p:spPr>
          <a:xfrm>
            <a:off x="8424863" y="6308725"/>
            <a:ext cx="719137"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Text Box 2"/>
          <p:cNvSpPr txBox="1"/>
          <p:nvPr/>
        </p:nvSpPr>
        <p:spPr>
          <a:xfrm>
            <a:off x="490538" y="1282700"/>
            <a:ext cx="8054975" cy="2282825"/>
          </a:xfrm>
          <a:prstGeom prst="rect">
            <a:avLst/>
          </a:prstGeom>
          <a:noFill/>
          <a:ln w="28575">
            <a:noFill/>
          </a:ln>
        </p:spPr>
        <p:txBody>
          <a:bodyPr>
            <a:spAutoFit/>
          </a:bodyPr>
          <a:lstStyle/>
          <a:p>
            <a:pPr>
              <a:lnSpc>
                <a:spcPct val="150000"/>
              </a:lnSpc>
              <a:spcBef>
                <a:spcPct val="0"/>
              </a:spcBef>
            </a:pPr>
            <a:r>
              <a:rPr lang="en-US" altLang="zh-CN" sz="2400" b="1" dirty="0">
                <a:solidFill>
                  <a:srgbClr val="0000FF"/>
                </a:solidFill>
                <a:latin typeface="宋体" pitchFamily="2" charset="-122"/>
              </a:rPr>
              <a:t>    4.</a:t>
            </a:r>
            <a:r>
              <a:rPr lang="zh-CN" altLang="en-US" sz="2400" b="1" dirty="0">
                <a:solidFill>
                  <a:srgbClr val="0000FF"/>
                </a:solidFill>
                <a:latin typeface="宋体" pitchFamily="2" charset="-122"/>
              </a:rPr>
              <a:t>文章的第二段写了康科德的所有湖泊。这样写是不是节外生枝，没有抓住重点？ </a:t>
            </a:r>
          </a:p>
          <a:p>
            <a:pPr>
              <a:lnSpc>
                <a:spcPct val="150000"/>
              </a:lnSpc>
              <a:spcBef>
                <a:spcPct val="0"/>
              </a:spcBef>
            </a:pPr>
            <a:r>
              <a:rPr lang="zh-CN" altLang="en-US" sz="2400" b="1" dirty="0">
                <a:solidFill>
                  <a:srgbClr val="CC00FF"/>
                </a:solidFill>
                <a:latin typeface="楷体_GB2312" pitchFamily="49" charset="-122"/>
                <a:ea typeface="楷体_GB2312" pitchFamily="49" charset="-122"/>
              </a:rPr>
              <a:t>    </a:t>
            </a:r>
            <a:r>
              <a:rPr lang="en-US" altLang="zh-CN" sz="2400" b="1" dirty="0">
                <a:solidFill>
                  <a:srgbClr val="CC00FF"/>
                </a:solidFill>
                <a:latin typeface="楷体_GB2312" pitchFamily="49" charset="-122"/>
                <a:ea typeface="楷体_GB2312" pitchFamily="49" charset="-122"/>
              </a:rPr>
              <a:t>【</a:t>
            </a:r>
            <a:r>
              <a:rPr lang="zh-CN" altLang="en-US" sz="2400" b="1" dirty="0">
                <a:solidFill>
                  <a:srgbClr val="CC00FF"/>
                </a:solidFill>
                <a:latin typeface="楷体_GB2312" pitchFamily="49" charset="-122"/>
                <a:ea typeface="楷体_GB2312" pitchFamily="49" charset="-122"/>
              </a:rPr>
              <a:t>提示</a:t>
            </a:r>
            <a:r>
              <a:rPr lang="en-US" altLang="zh-CN" sz="2400" b="1" dirty="0">
                <a:solidFill>
                  <a:srgbClr val="CC00FF"/>
                </a:solidFill>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不是。这样写是从不同视角写康科德所有湖泊的颜色，为后文写瓦尔登湖</a:t>
            </a:r>
            <a:r>
              <a:rPr lang="zh-CN" altLang="en-US" sz="2400" b="1" dirty="0">
                <a:solidFill>
                  <a:srgbClr val="FF0000"/>
                </a:solidFill>
                <a:latin typeface="宋体" pitchFamily="2" charset="-122"/>
                <a:ea typeface="楷体_GB2312" pitchFamily="49" charset="-122"/>
              </a:rPr>
              <a:t>“</a:t>
            </a:r>
            <a:r>
              <a:rPr lang="zh-CN" altLang="en-US" sz="2400" b="1" dirty="0">
                <a:solidFill>
                  <a:srgbClr val="FF0000"/>
                </a:solidFill>
                <a:latin typeface="楷体_GB2312" pitchFamily="49" charset="-122"/>
                <a:ea typeface="楷体_GB2312" pitchFamily="49" charset="-122"/>
              </a:rPr>
              <a:t>更为出奇</a:t>
            </a:r>
            <a:r>
              <a:rPr lang="zh-CN" altLang="en-US" sz="2400" b="1" dirty="0">
                <a:solidFill>
                  <a:srgbClr val="FF0000"/>
                </a:solidFill>
                <a:latin typeface="宋体" pitchFamily="2" charset="-122"/>
                <a:ea typeface="楷体_GB2312" pitchFamily="49" charset="-122"/>
              </a:rPr>
              <a:t>”</a:t>
            </a:r>
            <a:r>
              <a:rPr lang="zh-CN" altLang="en-US" sz="2400" b="1" dirty="0">
                <a:solidFill>
                  <a:srgbClr val="FF0000"/>
                </a:solidFill>
                <a:latin typeface="楷体_GB2312" pitchFamily="49" charset="-122"/>
                <a:ea typeface="楷体_GB2312" pitchFamily="49" charset="-122"/>
              </a:rPr>
              <a:t>作衬托。</a:t>
            </a:r>
            <a:r>
              <a:rPr lang="zh-CN" altLang="en-US" sz="2400" b="1" dirty="0">
                <a:solidFill>
                  <a:srgbClr val="009600"/>
                </a:solidFill>
                <a:latin typeface="楷体_GB2312" pitchFamily="49" charset="-122"/>
                <a:ea typeface="楷体_GB2312" pitchFamily="49" charset="-122"/>
              </a:rPr>
              <a:t> </a:t>
            </a:r>
          </a:p>
        </p:txBody>
      </p:sp>
      <p:sp>
        <p:nvSpPr>
          <p:cNvPr id="358403" name="AutoShape 3"/>
          <p:cNvSpPr/>
          <p:nvPr/>
        </p:nvSpPr>
        <p:spPr>
          <a:xfrm>
            <a:off x="2208213" y="4244975"/>
            <a:ext cx="3875087" cy="2049463"/>
          </a:xfrm>
          <a:prstGeom prst="cloudCallout">
            <a:avLst>
              <a:gd name="adj1" fmla="val -39060"/>
              <a:gd name="adj2" fmla="val -84704"/>
            </a:avLst>
          </a:prstGeom>
          <a:noFill/>
          <a:ln w="19050" cap="flat" cmpd="sng">
            <a:solidFill>
              <a:srgbClr val="0000FF"/>
            </a:solidFill>
            <a:prstDash val="solid"/>
            <a:headEnd type="none" w="med" len="med"/>
            <a:tailEnd type="none" w="med" len="med"/>
          </a:ln>
        </p:spPr>
        <p:txBody>
          <a:bodyPr/>
          <a:lstStyle/>
          <a:p>
            <a:r>
              <a:rPr lang="zh-CN" altLang="en-US" sz="2300" b="1" dirty="0">
                <a:solidFill>
                  <a:srgbClr val="FF0000"/>
                </a:solidFill>
                <a:latin typeface="宋体" pitchFamily="2" charset="-122"/>
              </a:rPr>
              <a:t>正所谓红花还需绿叶衬，明月更需众星捧。这就是衬托的魅力。</a:t>
            </a:r>
          </a:p>
        </p:txBody>
      </p:sp>
      <p:pic>
        <p:nvPicPr>
          <p:cNvPr id="13316" name="Picture 5" descr="春天向日葵"/>
          <p:cNvPicPr>
            <a:picLocks noChangeAspect="1"/>
          </p:cNvPicPr>
          <p:nvPr/>
        </p:nvPicPr>
        <p:blipFill>
          <a:blip r:embed="rId2"/>
          <a:srcRect t="10352" r="49266" b="3609"/>
          <a:stretch>
            <a:fillRect/>
          </a:stretch>
        </p:blipFill>
        <p:spPr>
          <a:xfrm>
            <a:off x="6486525" y="3587750"/>
            <a:ext cx="2028825" cy="2671763"/>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0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3" grpId="0" bldLvl="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图片 6147"/>
          <p:cNvPicPr>
            <a:picLocks noChangeAspect="1"/>
          </p:cNvPicPr>
          <p:nvPr/>
        </p:nvPicPr>
        <p:blipFill>
          <a:blip r:embed="rId2"/>
          <a:stretch>
            <a:fillRect/>
          </a:stretch>
        </p:blipFill>
        <p:spPr>
          <a:xfrm>
            <a:off x="0" y="0"/>
            <a:ext cx="9144000" cy="6858000"/>
          </a:xfrm>
          <a:prstGeom prst="rect">
            <a:avLst/>
          </a:prstGeom>
          <a:noFill/>
          <a:ln w="9525">
            <a:noFill/>
          </a:ln>
        </p:spPr>
      </p:pic>
      <p:sp>
        <p:nvSpPr>
          <p:cNvPr id="6146" name="标题 6145"/>
          <p:cNvSpPr>
            <a:spLocks noGrp="1"/>
          </p:cNvSpPr>
          <p:nvPr>
            <p:ph type="title"/>
          </p:nvPr>
        </p:nvSpPr>
        <p:spPr/>
        <p:txBody>
          <a:bodyPr anchor="ctr"/>
          <a:lstStyle/>
          <a:p>
            <a:r>
              <a:rPr lang="zh-CN" altLang="en-US" b="1" dirty="0"/>
              <a:t>背景简介</a:t>
            </a:r>
          </a:p>
        </p:txBody>
      </p:sp>
      <p:sp>
        <p:nvSpPr>
          <p:cNvPr id="6147" name="文本占位符 6146"/>
          <p:cNvSpPr>
            <a:spLocks noGrp="1"/>
          </p:cNvSpPr>
          <p:nvPr>
            <p:ph type="body" idx="1"/>
          </p:nvPr>
        </p:nvSpPr>
        <p:spPr>
          <a:xfrm>
            <a:off x="468313" y="1341438"/>
            <a:ext cx="8229600" cy="4525962"/>
          </a:xfrm>
        </p:spPr>
        <p:txBody>
          <a:bodyPr/>
          <a:lstStyle/>
          <a:p>
            <a:pPr>
              <a:lnSpc>
                <a:spcPct val="90000"/>
              </a:lnSpc>
              <a:buNone/>
            </a:pPr>
            <a:r>
              <a:rPr lang="en-US" altLang="zh-CN" sz="2400" dirty="0"/>
              <a:t>           </a:t>
            </a:r>
            <a:r>
              <a:rPr lang="en-US" altLang="zh-CN" sz="2400" b="1" dirty="0"/>
              <a:t>《</a:t>
            </a:r>
            <a:r>
              <a:rPr lang="zh-CN" altLang="en-US" sz="2400" b="1" dirty="0"/>
              <a:t>谈美</a:t>
            </a:r>
            <a:r>
              <a:rPr lang="en-US" altLang="zh-CN" sz="2400" b="1" dirty="0"/>
              <a:t>》</a:t>
            </a:r>
            <a:r>
              <a:rPr lang="zh-CN" altLang="en-US" sz="2400" b="1" dirty="0"/>
              <a:t>是朱光潜建立早期美学理论体系的重要著作之一，渗透了作者对艺术与人生关系的深刻体悟。全书从“谈美”为“免俗”、“人心净化”的目标出发，顺着美从哪里来、美是什么及美的特点这一脉络层层展开，娓娓道来，抒发了作者的人格理想、审美理想，提出了他的美学研究的理想目标，即“人生的艺术化”。</a:t>
            </a:r>
          </a:p>
          <a:p>
            <a:pPr>
              <a:lnSpc>
                <a:spcPct val="90000"/>
              </a:lnSpc>
              <a:buNone/>
            </a:pPr>
            <a:r>
              <a:rPr lang="zh-CN" altLang="en-US" sz="2400" b="1" dirty="0"/>
              <a:t>            本文是</a:t>
            </a:r>
            <a:r>
              <a:rPr lang="en-US" altLang="zh-CN" sz="2400" b="1" dirty="0"/>
              <a:t>《</a:t>
            </a:r>
            <a:r>
              <a:rPr lang="zh-CN" altLang="en-US" sz="2400" b="1" dirty="0"/>
              <a:t>谈美</a:t>
            </a:r>
            <a:r>
              <a:rPr lang="en-US" altLang="zh-CN" sz="2400" b="1" dirty="0"/>
              <a:t>》</a:t>
            </a:r>
            <a:r>
              <a:rPr lang="zh-CN" altLang="en-US" sz="2400" b="1" dirty="0"/>
              <a:t>一书的最后一章。文章提出的口号“慢慢走，欣赏啊”，是对于生活与艺术关系的著名格言，被许多人传诵引用。文章提醒人们在人生的道路上不要匆匆忙忙疾驶而过，要懂得慢慢欣赏人生的风景，表达了作者从生活中发掘艺术，将艺术融入生活的美学思想。</a:t>
            </a:r>
            <a:r>
              <a:rPr lang="zh-CN" altLang="en-US" sz="2400" dirty="0"/>
              <a:t> </a:t>
            </a:r>
          </a:p>
        </p:txBody>
      </p:sp>
      <p:sp>
        <p:nvSpPr>
          <p:cNvPr id="6149" name="文本框 6148">
            <a:hlinkClick r:id="rId3" action="ppaction://hlinksldjump"/>
          </p:cNvPr>
          <p:cNvSpPr txBox="1"/>
          <p:nvPr/>
        </p:nvSpPr>
        <p:spPr>
          <a:xfrm>
            <a:off x="8424863" y="6308725"/>
            <a:ext cx="719137"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图片 7171"/>
          <p:cNvPicPr>
            <a:picLocks noChangeAspect="1"/>
          </p:cNvPicPr>
          <p:nvPr/>
        </p:nvPicPr>
        <p:blipFill>
          <a:blip r:embed="rId2"/>
          <a:stretch>
            <a:fillRect/>
          </a:stretch>
        </p:blipFill>
        <p:spPr>
          <a:xfrm>
            <a:off x="0" y="0"/>
            <a:ext cx="9144000" cy="6858000"/>
          </a:xfrm>
          <a:prstGeom prst="rect">
            <a:avLst/>
          </a:prstGeom>
          <a:noFill/>
          <a:ln w="9525">
            <a:noFill/>
          </a:ln>
        </p:spPr>
      </p:pic>
      <p:sp>
        <p:nvSpPr>
          <p:cNvPr id="7170" name="标题 7169"/>
          <p:cNvSpPr>
            <a:spLocks noGrp="1"/>
          </p:cNvSpPr>
          <p:nvPr>
            <p:ph type="title"/>
          </p:nvPr>
        </p:nvSpPr>
        <p:spPr/>
        <p:txBody>
          <a:bodyPr anchor="ctr"/>
          <a:lstStyle/>
          <a:p>
            <a:r>
              <a:rPr lang="zh-CN" altLang="en-US" b="1" dirty="0"/>
              <a:t>内容述评</a:t>
            </a:r>
          </a:p>
        </p:txBody>
      </p:sp>
      <p:sp>
        <p:nvSpPr>
          <p:cNvPr id="7171" name="文本占位符 7170"/>
          <p:cNvSpPr>
            <a:spLocks noGrp="1"/>
          </p:cNvSpPr>
          <p:nvPr>
            <p:ph type="body" idx="1"/>
          </p:nvPr>
        </p:nvSpPr>
        <p:spPr/>
        <p:txBody>
          <a:bodyPr/>
          <a:lstStyle/>
          <a:p>
            <a:pPr>
              <a:buNone/>
            </a:pPr>
            <a:r>
              <a:rPr lang="en-US" altLang="zh-CN" dirty="0"/>
              <a:t>          </a:t>
            </a:r>
            <a:r>
              <a:rPr lang="zh-CN" altLang="en-US" b="1" dirty="0"/>
              <a:t>文章以“人生的艺术化”为中心，主要阐析了以下三个基本观点：人生是一种较广义的艺术，每个人的生命史就是他自己的作品；善于生活的人就是艺术家，他的生活就是充满审美特色的艺术作品；艺术是有情趣的活动，艺术化的生活也就是情趣丰富而高尚的生活。</a:t>
            </a:r>
          </a:p>
        </p:txBody>
      </p:sp>
      <p:sp>
        <p:nvSpPr>
          <p:cNvPr id="7173" name="文本框 7172">
            <a:hlinkClick r:id="rId3" action="ppaction://hlinksldjump"/>
          </p:cNvPr>
          <p:cNvSpPr txBox="1"/>
          <p:nvPr/>
        </p:nvSpPr>
        <p:spPr>
          <a:xfrm>
            <a:off x="8424863" y="6308725"/>
            <a:ext cx="719137"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图片 819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8194" name="标题 8193"/>
          <p:cNvSpPr>
            <a:spLocks noGrp="1"/>
          </p:cNvSpPr>
          <p:nvPr>
            <p:ph type="title"/>
          </p:nvPr>
        </p:nvSpPr>
        <p:spPr/>
        <p:txBody>
          <a:bodyPr anchor="ctr"/>
          <a:lstStyle/>
          <a:p>
            <a:r>
              <a:rPr lang="zh-CN" altLang="en-US" b="1" dirty="0"/>
              <a:t>艺术赏析</a:t>
            </a:r>
          </a:p>
        </p:txBody>
      </p:sp>
      <p:sp>
        <p:nvSpPr>
          <p:cNvPr id="8195" name="文本占位符 8194"/>
          <p:cNvSpPr>
            <a:spLocks noGrp="1"/>
          </p:cNvSpPr>
          <p:nvPr>
            <p:ph type="body" idx="1"/>
          </p:nvPr>
        </p:nvSpPr>
        <p:spPr>
          <a:xfrm>
            <a:off x="468313" y="1412875"/>
            <a:ext cx="8229600" cy="4525963"/>
          </a:xfrm>
        </p:spPr>
        <p:txBody>
          <a:bodyPr/>
          <a:lstStyle/>
          <a:p>
            <a:pPr>
              <a:lnSpc>
                <a:spcPct val="90000"/>
              </a:lnSpc>
              <a:buNone/>
            </a:pPr>
            <a:r>
              <a:rPr lang="en-US" altLang="zh-CN" sz="2400" b="1" dirty="0"/>
              <a:t>            </a:t>
            </a:r>
            <a:r>
              <a:rPr lang="zh-CN" altLang="en-US" sz="2400" b="1" dirty="0"/>
              <a:t>一、散文化的说理方式，将深奥的美学和人生理念，解说得很通俗易懂。</a:t>
            </a:r>
          </a:p>
          <a:p>
            <a:pPr>
              <a:lnSpc>
                <a:spcPct val="90000"/>
              </a:lnSpc>
              <a:buNone/>
            </a:pPr>
            <a:r>
              <a:rPr lang="zh-CN" altLang="en-US" sz="2400" b="1" dirty="0"/>
              <a:t>            二、运用多种表达手法。</a:t>
            </a:r>
          </a:p>
          <a:p>
            <a:pPr>
              <a:lnSpc>
                <a:spcPct val="90000"/>
              </a:lnSpc>
              <a:buNone/>
            </a:pPr>
            <a:r>
              <a:rPr lang="zh-CN" altLang="en-US" sz="2400" b="1" dirty="0"/>
              <a:t>            文中始终贯穿着精神愉悦与物质满足、创造活动与循规行为、情趣丰赡与情致干枯等多层面的对比论证，将基本道理比照得清晰而可信；陶渊明东篱采菊、王徽之雪夜访戴、孟敏堕甑、苏轼论艺，乃至苏格拉底的临刑还债、阿尔卑斯山的广告箴语等一系列典故、实例，则将许多深微的识见实证得简明而精到；妙笔生花，雕石成器、源头活水、东施效颦、沐猴而冠、神仙的自由、蝇蛆的生活等一系列比喻、类比，又使全文洋溢着睿智和理趣。</a:t>
            </a:r>
          </a:p>
        </p:txBody>
      </p:sp>
      <p:sp>
        <p:nvSpPr>
          <p:cNvPr id="8197" name="文本框 8196">
            <a:hlinkClick r:id="rId3" action="ppaction://hlinksldjump"/>
          </p:cNvPr>
          <p:cNvSpPr txBox="1"/>
          <p:nvPr/>
        </p:nvSpPr>
        <p:spPr>
          <a:xfrm>
            <a:off x="8424863" y="6308725"/>
            <a:ext cx="719137"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图片 9219"/>
          <p:cNvPicPr>
            <a:picLocks noChangeAspect="1"/>
          </p:cNvPicPr>
          <p:nvPr/>
        </p:nvPicPr>
        <p:blipFill>
          <a:blip r:embed="rId2"/>
          <a:stretch>
            <a:fillRect/>
          </a:stretch>
        </p:blipFill>
        <p:spPr>
          <a:xfrm>
            <a:off x="0" y="0"/>
            <a:ext cx="9144000" cy="6858000"/>
          </a:xfrm>
          <a:prstGeom prst="rect">
            <a:avLst/>
          </a:prstGeom>
          <a:noFill/>
          <a:ln w="9525">
            <a:noFill/>
          </a:ln>
        </p:spPr>
      </p:pic>
      <p:sp>
        <p:nvSpPr>
          <p:cNvPr id="9218" name="标题 9217"/>
          <p:cNvSpPr>
            <a:spLocks noGrp="1"/>
          </p:cNvSpPr>
          <p:nvPr>
            <p:ph type="title"/>
          </p:nvPr>
        </p:nvSpPr>
        <p:spPr>
          <a:xfrm>
            <a:off x="528955" y="35878"/>
            <a:ext cx="8229600" cy="1143000"/>
          </a:xfrm>
        </p:spPr>
        <p:txBody>
          <a:bodyPr anchor="ctr"/>
          <a:lstStyle/>
          <a:p>
            <a:r>
              <a:rPr lang="zh-CN" altLang="en-US" b="1" dirty="0"/>
              <a:t>思考与练习</a:t>
            </a:r>
            <a:endParaRPr lang="zh-CN" altLang="en-US" b="1"/>
          </a:p>
        </p:txBody>
      </p:sp>
      <p:sp>
        <p:nvSpPr>
          <p:cNvPr id="9219" name="文本占位符 9218"/>
          <p:cNvSpPr>
            <a:spLocks noGrp="1"/>
          </p:cNvSpPr>
          <p:nvPr>
            <p:ph type="body" idx="1"/>
          </p:nvPr>
        </p:nvSpPr>
        <p:spPr>
          <a:xfrm>
            <a:off x="528955" y="985520"/>
            <a:ext cx="8229600" cy="1934845"/>
          </a:xfrm>
        </p:spPr>
        <p:txBody>
          <a:bodyPr/>
          <a:lstStyle/>
          <a:p>
            <a:pPr>
              <a:lnSpc>
                <a:spcPct val="90000"/>
              </a:lnSpc>
              <a:buNone/>
            </a:pPr>
            <a:r>
              <a:rPr lang="en-US" altLang="zh-CN" sz="2800" dirty="0"/>
              <a:t>       </a:t>
            </a:r>
            <a:r>
              <a:rPr lang="zh-CN" altLang="en-US" sz="1800" b="1" dirty="0"/>
              <a:t>一、 作者认为：“情趣愈丰富，生活也愈美满，所谓人生的艺术化就是人生的情趣化。”你怎样理解情趣与人生的关系？</a:t>
            </a:r>
          </a:p>
          <a:p>
            <a:pPr>
              <a:lnSpc>
                <a:spcPct val="90000"/>
              </a:lnSpc>
              <a:buNone/>
            </a:pPr>
            <a:r>
              <a:rPr lang="zh-CN" altLang="en-US" sz="1800" b="1" dirty="0"/>
              <a:t>           二、 有人认为，“审美生活”是个人化的、封闭性的、有回避生活矛盾倾向的有限生活方式，而“有意义生活”是社会化的、开放性的、可以拓展到整个人类的无限生活方式。对此，你的看法如何？</a:t>
            </a:r>
          </a:p>
          <a:p>
            <a:pPr>
              <a:lnSpc>
                <a:spcPct val="90000"/>
              </a:lnSpc>
              <a:buNone/>
            </a:pPr>
            <a:r>
              <a:rPr lang="zh-CN" altLang="en-US" sz="1800" b="1" dirty="0"/>
              <a:t>           </a:t>
            </a:r>
          </a:p>
        </p:txBody>
      </p:sp>
      <p:sp>
        <p:nvSpPr>
          <p:cNvPr id="9221" name="文本框 9220">
            <a:hlinkClick r:id="rId3" action="ppaction://hlinksldjump"/>
          </p:cNvPr>
          <p:cNvSpPr txBox="1"/>
          <p:nvPr/>
        </p:nvSpPr>
        <p:spPr>
          <a:xfrm>
            <a:off x="8424863" y="6308725"/>
            <a:ext cx="719137"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
        <p:nvSpPr>
          <p:cNvPr id="9222" name="文本框 9221"/>
          <p:cNvSpPr txBox="1"/>
          <p:nvPr/>
        </p:nvSpPr>
        <p:spPr>
          <a:xfrm>
            <a:off x="1043305" y="2920365"/>
            <a:ext cx="7345363" cy="946150"/>
          </a:xfrm>
          <a:prstGeom prst="rect">
            <a:avLst/>
          </a:prstGeom>
          <a:noFill/>
          <a:ln w="9525">
            <a:noFill/>
          </a:ln>
        </p:spPr>
        <p:txBody>
          <a:bodyPr>
            <a:spAutoFit/>
          </a:bodyPr>
          <a:lstStyle/>
          <a:p>
            <a:pPr>
              <a:spcBef>
                <a:spcPct val="50000"/>
              </a:spcBef>
            </a:pPr>
            <a:r>
              <a:rPr lang="en-US" altLang="zh-CN" sz="2400" dirty="0">
                <a:latin typeface="Arial" panose="020B0604020202090204" pitchFamily="34" charset="0"/>
                <a:ea typeface="华文琥珀" pitchFamily="2" charset="-122"/>
              </a:rPr>
              <a:t>        </a:t>
            </a:r>
            <a:r>
              <a:rPr lang="zh-CN" altLang="en-US" sz="2800" dirty="0">
                <a:latin typeface="Arial" panose="020B0604020202090204" pitchFamily="34" charset="0"/>
                <a:ea typeface="隶书" pitchFamily="49" charset="-122"/>
              </a:rPr>
              <a:t>人生需要情趣，有情趣的人生才是丰富多彩的；但不能以追求情趣为目的。</a:t>
            </a:r>
            <a:endParaRPr lang="zh-CN" altLang="en-US" sz="2800">
              <a:latin typeface="Arial" panose="020B0604020202090204" pitchFamily="34" charset="0"/>
              <a:ea typeface="隶书" pitchFamily="49" charset="-122"/>
            </a:endParaRPr>
          </a:p>
        </p:txBody>
      </p:sp>
      <p:sp>
        <p:nvSpPr>
          <p:cNvPr id="9223" name="文本框 9222"/>
          <p:cNvSpPr txBox="1"/>
          <p:nvPr/>
        </p:nvSpPr>
        <p:spPr>
          <a:xfrm>
            <a:off x="1115378" y="4063365"/>
            <a:ext cx="7200900" cy="2245360"/>
          </a:xfrm>
          <a:prstGeom prst="rect">
            <a:avLst/>
          </a:prstGeom>
          <a:noFill/>
          <a:ln w="9525">
            <a:noFill/>
          </a:ln>
        </p:spPr>
        <p:txBody>
          <a:bodyPr>
            <a:spAutoFit/>
          </a:bodyPr>
          <a:lstStyle/>
          <a:p>
            <a:pPr>
              <a:spcBef>
                <a:spcPct val="50000"/>
              </a:spcBef>
            </a:pPr>
            <a:r>
              <a:rPr lang="en-US" altLang="zh-CN" sz="2400" dirty="0">
                <a:latin typeface="Arial" panose="020B0604020202090204" pitchFamily="34" charset="0"/>
                <a:ea typeface="华文琥珀" pitchFamily="2" charset="-122"/>
              </a:rPr>
              <a:t>        </a:t>
            </a:r>
            <a:r>
              <a:rPr lang="zh-CN" altLang="en-US" sz="2800" dirty="0">
                <a:latin typeface="Arial" panose="020B0604020202090204" pitchFamily="34" charset="0"/>
                <a:ea typeface="隶书" pitchFamily="49" charset="-122"/>
              </a:rPr>
              <a:t>把“审美生活”看作是“有回避生活矛盾倾向的有限生活方式”未免太狭隘了，“审美生活”可以是“有意义生活”，“有意义生活”也可以是“审美生活”，它们是一个事物的两个方面</a:t>
            </a:r>
            <a:endParaRPr lang="zh-CN" altLang="en-US" sz="2800">
              <a:latin typeface="Arial" panose="020B0604020202090204" pitchFamily="34" charset="0"/>
              <a:ea typeface="隶书"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checkerboard(across)">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checkerboard(across)">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checkerboard(across)">
                                      <p:cBhvr>
                                        <p:cTn id="17" dur="500"/>
                                        <p:tgtEl>
                                          <p:spTgt spid="92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box(in)">
                                      <p:cBhvr>
                                        <p:cTn id="22" dur="500"/>
                                        <p:tgtEl>
                                          <p:spTgt spid="9222"/>
                                        </p:tgtEl>
                                      </p:cBhvr>
                                    </p:animEffect>
                                  </p:childTnLst>
                                  <p:subTnLst>
                                    <p:set>
                                      <p:cBhvr override="childStyle">
                                        <p:cTn dur="1" fill="hold" display="0" masterRel="nextClick" afterEffect="1"/>
                                        <p:tgtEl>
                                          <p:spTgt spid="922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9223"/>
                                        </p:tgtEl>
                                        <p:attrNameLst>
                                          <p:attrName>style.visibility</p:attrName>
                                        </p:attrNameLst>
                                      </p:cBhvr>
                                      <p:to>
                                        <p:strVal val="visible"/>
                                      </p:to>
                                    </p:set>
                                    <p:animEffect transition="in" filter="box(in)">
                                      <p:cBhvr>
                                        <p:cTn id="27" dur="500"/>
                                        <p:tgtEl>
                                          <p:spTgt spid="9223"/>
                                        </p:tgtEl>
                                      </p:cBhvr>
                                    </p:animEffect>
                                  </p:childTnLst>
                                  <p:subTnLst>
                                    <p:set>
                                      <p:cBhvr override="childStyle">
                                        <p:cTn dur="1" fill="hold" display="0" masterRel="nextClick" afterEffect="1"/>
                                        <p:tgtEl>
                                          <p:spTgt spid="922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P spid="9222" grpId="0"/>
      <p:bldP spid="9223"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图片 3085" descr="01bb4dc9-a178-4f73-9d9c-6262e343f75b_std"/>
          <p:cNvPicPr>
            <a:picLocks noChangeAspect="1"/>
          </p:cNvPicPr>
          <p:nvPr/>
        </p:nvPicPr>
        <p:blipFill>
          <a:blip r:embed="rId4"/>
          <a:srcRect b="4678"/>
          <a:stretch>
            <a:fillRect/>
          </a:stretch>
        </p:blipFill>
        <p:spPr>
          <a:xfrm>
            <a:off x="0" y="0"/>
            <a:ext cx="9324975" cy="6858000"/>
          </a:xfrm>
          <a:prstGeom prst="rect">
            <a:avLst/>
          </a:prstGeom>
          <a:noFill/>
          <a:ln w="9525">
            <a:noFill/>
          </a:ln>
        </p:spPr>
      </p:pic>
      <p:sp>
        <p:nvSpPr>
          <p:cNvPr id="3074" name="流程图: 可选过程 3073">
            <a:hlinkClick r:id="rId5" action="ppaction://hlinksldjump"/>
          </p:cNvPr>
          <p:cNvSpPr/>
          <p:nvPr/>
        </p:nvSpPr>
        <p:spPr>
          <a:xfrm>
            <a:off x="5148263" y="4797425"/>
            <a:ext cx="503237" cy="1584325"/>
          </a:xfrm>
          <a:prstGeom prst="flowChartAlternateProcess">
            <a:avLst/>
          </a:prstGeom>
          <a:solidFill>
            <a:schemeClr val="folHlink"/>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folHlink"/>
            </a:extrusionClr>
          </a:sp3d>
        </p:spPr>
        <p:txBody>
          <a:bodyPr wrap="none" anchor="ctr">
            <a:flatTx/>
          </a:bodyPr>
          <a:lstStyle/>
          <a:p>
            <a:pPr algn="ctr"/>
            <a:r>
              <a:rPr lang="zh-CN" altLang="en-US" dirty="0">
                <a:latin typeface="Arial" panose="020B0604020202090204" pitchFamily="34" charset="0"/>
                <a:ea typeface="隶书" pitchFamily="49" charset="-122"/>
              </a:rPr>
              <a:t>资</a:t>
            </a:r>
          </a:p>
          <a:p>
            <a:pPr algn="ctr"/>
            <a:r>
              <a:rPr lang="zh-CN" altLang="en-US" dirty="0">
                <a:latin typeface="Arial" panose="020B0604020202090204" pitchFamily="34" charset="0"/>
                <a:ea typeface="隶书" pitchFamily="49" charset="-122"/>
              </a:rPr>
              <a:t>料</a:t>
            </a:r>
          </a:p>
          <a:p>
            <a:pPr algn="ctr"/>
            <a:r>
              <a:rPr lang="zh-CN" altLang="en-US" dirty="0">
                <a:latin typeface="Arial" panose="020B0604020202090204" pitchFamily="34" charset="0"/>
                <a:ea typeface="隶书" pitchFamily="49" charset="-122"/>
              </a:rPr>
              <a:t>链</a:t>
            </a:r>
          </a:p>
          <a:p>
            <a:pPr algn="ctr"/>
            <a:r>
              <a:rPr lang="zh-CN" altLang="en-US" dirty="0">
                <a:latin typeface="Arial" panose="020B0604020202090204" pitchFamily="34" charset="0"/>
                <a:ea typeface="隶书" pitchFamily="49" charset="-122"/>
              </a:rPr>
              <a:t>接</a:t>
            </a:r>
            <a:endParaRPr lang="zh-CN" altLang="en-US">
              <a:latin typeface="Arial" panose="020B0604020202090204" pitchFamily="34" charset="0"/>
              <a:ea typeface="隶书" pitchFamily="49" charset="-122"/>
            </a:endParaRPr>
          </a:p>
        </p:txBody>
      </p:sp>
      <p:sp>
        <p:nvSpPr>
          <p:cNvPr id="3076" name="流程图: 可选过程 3075">
            <a:hlinkClick r:id="rId5" action="ppaction://hlinksldjump"/>
          </p:cNvPr>
          <p:cNvSpPr/>
          <p:nvPr/>
        </p:nvSpPr>
        <p:spPr>
          <a:xfrm>
            <a:off x="4643438" y="4797425"/>
            <a:ext cx="503237" cy="1584325"/>
          </a:xfrm>
          <a:prstGeom prst="flowChartAlternateProcess">
            <a:avLst/>
          </a:prstGeom>
          <a:solidFill>
            <a:schemeClr val="accent1"/>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lgn="ctr"/>
            <a:r>
              <a:rPr lang="zh-CN" altLang="en-US" dirty="0">
                <a:latin typeface="Arial" panose="020B0604020202090204" pitchFamily="34" charset="0"/>
                <a:ea typeface="隶书" pitchFamily="49" charset="-122"/>
              </a:rPr>
              <a:t>思</a:t>
            </a:r>
          </a:p>
          <a:p>
            <a:pPr algn="ctr"/>
            <a:r>
              <a:rPr lang="zh-CN" altLang="en-US" dirty="0">
                <a:latin typeface="Arial" panose="020B0604020202090204" pitchFamily="34" charset="0"/>
                <a:ea typeface="隶书" pitchFamily="49" charset="-122"/>
              </a:rPr>
              <a:t>考</a:t>
            </a:r>
          </a:p>
          <a:p>
            <a:pPr algn="ctr"/>
            <a:r>
              <a:rPr lang="zh-CN" altLang="en-US" dirty="0">
                <a:latin typeface="Arial" panose="020B0604020202090204" pitchFamily="34" charset="0"/>
                <a:ea typeface="隶书" pitchFamily="49" charset="-122"/>
              </a:rPr>
              <a:t>练</a:t>
            </a:r>
          </a:p>
          <a:p>
            <a:pPr algn="ctr"/>
            <a:r>
              <a:rPr lang="zh-CN" altLang="en-US" dirty="0">
                <a:latin typeface="Arial" panose="020B0604020202090204" pitchFamily="34" charset="0"/>
                <a:ea typeface="隶书" pitchFamily="49" charset="-122"/>
              </a:rPr>
              <a:t>习</a:t>
            </a:r>
            <a:endParaRPr lang="zh-CN" altLang="en-US">
              <a:latin typeface="Arial" panose="020B0604020202090204" pitchFamily="34" charset="0"/>
              <a:ea typeface="隶书" pitchFamily="49" charset="-122"/>
            </a:endParaRPr>
          </a:p>
        </p:txBody>
      </p:sp>
      <p:sp>
        <p:nvSpPr>
          <p:cNvPr id="3077" name="流程图: 可选过程 3076">
            <a:hlinkClick r:id="rId6" action="ppaction://hlinksldjump"/>
          </p:cNvPr>
          <p:cNvSpPr/>
          <p:nvPr/>
        </p:nvSpPr>
        <p:spPr>
          <a:xfrm>
            <a:off x="4138613" y="4797425"/>
            <a:ext cx="503237" cy="1584325"/>
          </a:xfrm>
          <a:prstGeom prst="flowChartAlternateProcess">
            <a:avLst/>
          </a:prstGeom>
          <a:solidFill>
            <a:schemeClr val="folHlink"/>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folHlink"/>
            </a:extrusionClr>
          </a:sp3d>
        </p:spPr>
        <p:txBody>
          <a:bodyPr wrap="none" anchor="ctr">
            <a:flatTx/>
          </a:bodyPr>
          <a:lstStyle/>
          <a:p>
            <a:pPr algn="ctr"/>
            <a:r>
              <a:rPr lang="zh-CN" altLang="en-US" dirty="0">
                <a:latin typeface="Arial" panose="020B0604020202090204" pitchFamily="34" charset="0"/>
                <a:ea typeface="隶书" pitchFamily="49" charset="-122"/>
              </a:rPr>
              <a:t>艺</a:t>
            </a:r>
          </a:p>
          <a:p>
            <a:pPr algn="ctr"/>
            <a:r>
              <a:rPr lang="zh-CN" altLang="en-US" dirty="0">
                <a:latin typeface="Arial" panose="020B0604020202090204" pitchFamily="34" charset="0"/>
                <a:ea typeface="隶书" pitchFamily="49" charset="-122"/>
              </a:rPr>
              <a:t>术</a:t>
            </a:r>
          </a:p>
          <a:p>
            <a:pPr algn="ctr"/>
            <a:r>
              <a:rPr lang="zh-CN" altLang="en-US" dirty="0">
                <a:latin typeface="Arial" panose="020B0604020202090204" pitchFamily="34" charset="0"/>
                <a:ea typeface="隶书" pitchFamily="49" charset="-122"/>
              </a:rPr>
              <a:t>赏</a:t>
            </a:r>
          </a:p>
          <a:p>
            <a:pPr algn="ctr"/>
            <a:r>
              <a:rPr lang="zh-CN" altLang="en-US" dirty="0">
                <a:latin typeface="Arial" panose="020B0604020202090204" pitchFamily="34" charset="0"/>
                <a:ea typeface="隶书" pitchFamily="49" charset="-122"/>
              </a:rPr>
              <a:t>析</a:t>
            </a:r>
            <a:endParaRPr lang="zh-CN" altLang="en-US">
              <a:latin typeface="Arial" panose="020B0604020202090204" pitchFamily="34" charset="0"/>
              <a:ea typeface="隶书" pitchFamily="49" charset="-122"/>
            </a:endParaRPr>
          </a:p>
        </p:txBody>
      </p:sp>
      <p:sp>
        <p:nvSpPr>
          <p:cNvPr id="3078" name="流程图: 可选过程 3077">
            <a:hlinkClick r:id="rId7" action="ppaction://hlinksldjump"/>
          </p:cNvPr>
          <p:cNvSpPr/>
          <p:nvPr/>
        </p:nvSpPr>
        <p:spPr>
          <a:xfrm>
            <a:off x="3635375" y="4797425"/>
            <a:ext cx="503238" cy="1584325"/>
          </a:xfrm>
          <a:prstGeom prst="flowChartAlternateProcess">
            <a:avLst/>
          </a:prstGeom>
          <a:solidFill>
            <a:schemeClr val="accent1"/>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lgn="ctr"/>
            <a:r>
              <a:rPr lang="zh-CN" altLang="en-US" dirty="0">
                <a:latin typeface="Arial" panose="020B0604020202090204" pitchFamily="34" charset="0"/>
                <a:ea typeface="隶书" pitchFamily="49" charset="-122"/>
              </a:rPr>
              <a:t>内</a:t>
            </a:r>
          </a:p>
          <a:p>
            <a:pPr algn="ctr"/>
            <a:r>
              <a:rPr lang="zh-CN" altLang="en-US" dirty="0">
                <a:latin typeface="Arial" panose="020B0604020202090204" pitchFamily="34" charset="0"/>
                <a:ea typeface="隶书" pitchFamily="49" charset="-122"/>
              </a:rPr>
              <a:t>容</a:t>
            </a:r>
          </a:p>
          <a:p>
            <a:pPr algn="ctr"/>
            <a:r>
              <a:rPr lang="zh-CN" altLang="en-US" dirty="0">
                <a:latin typeface="Arial" panose="020B0604020202090204" pitchFamily="34" charset="0"/>
                <a:ea typeface="隶书" pitchFamily="49" charset="-122"/>
              </a:rPr>
              <a:t>述</a:t>
            </a:r>
          </a:p>
          <a:p>
            <a:pPr algn="ctr"/>
            <a:r>
              <a:rPr lang="zh-CN" altLang="en-US" dirty="0">
                <a:latin typeface="Arial" panose="020B0604020202090204" pitchFamily="34" charset="0"/>
                <a:ea typeface="隶书" pitchFamily="49" charset="-122"/>
              </a:rPr>
              <a:t>评</a:t>
            </a:r>
            <a:endParaRPr lang="zh-CN" altLang="en-US">
              <a:latin typeface="Arial" panose="020B0604020202090204" pitchFamily="34" charset="0"/>
              <a:ea typeface="隶书" pitchFamily="49" charset="-122"/>
            </a:endParaRPr>
          </a:p>
        </p:txBody>
      </p:sp>
      <p:sp>
        <p:nvSpPr>
          <p:cNvPr id="3079" name="流程图: 可选过程 3078">
            <a:hlinkClick r:id="rId8" action="ppaction://hlinksldjump"/>
          </p:cNvPr>
          <p:cNvSpPr/>
          <p:nvPr/>
        </p:nvSpPr>
        <p:spPr>
          <a:xfrm>
            <a:off x="3130550" y="4797425"/>
            <a:ext cx="503238" cy="1584325"/>
          </a:xfrm>
          <a:prstGeom prst="flowChartAlternateProcess">
            <a:avLst/>
          </a:prstGeom>
          <a:solidFill>
            <a:schemeClr val="folHlink"/>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folHlink"/>
            </a:extrusionClr>
          </a:sp3d>
        </p:spPr>
        <p:txBody>
          <a:bodyPr wrap="none" anchor="ctr">
            <a:flatTx/>
          </a:bodyPr>
          <a:lstStyle/>
          <a:p>
            <a:pPr algn="ctr"/>
            <a:r>
              <a:rPr lang="zh-CN" altLang="en-US" dirty="0">
                <a:latin typeface="Arial" panose="020B0604020202090204" pitchFamily="34" charset="0"/>
                <a:ea typeface="隶书" pitchFamily="49" charset="-122"/>
              </a:rPr>
              <a:t>背</a:t>
            </a:r>
          </a:p>
          <a:p>
            <a:pPr algn="ctr"/>
            <a:r>
              <a:rPr lang="zh-CN" altLang="en-US" dirty="0">
                <a:latin typeface="Arial" panose="020B0604020202090204" pitchFamily="34" charset="0"/>
                <a:ea typeface="隶书" pitchFamily="49" charset="-122"/>
              </a:rPr>
              <a:t>景</a:t>
            </a:r>
          </a:p>
          <a:p>
            <a:pPr algn="ctr"/>
            <a:r>
              <a:rPr lang="zh-CN" altLang="en-US" dirty="0">
                <a:latin typeface="Arial" panose="020B0604020202090204" pitchFamily="34" charset="0"/>
                <a:ea typeface="隶书" pitchFamily="49" charset="-122"/>
              </a:rPr>
              <a:t>简</a:t>
            </a:r>
          </a:p>
          <a:p>
            <a:pPr algn="ctr"/>
            <a:r>
              <a:rPr lang="zh-CN" altLang="en-US" dirty="0">
                <a:latin typeface="Arial" panose="020B0604020202090204" pitchFamily="34" charset="0"/>
                <a:ea typeface="隶书" pitchFamily="49" charset="-122"/>
              </a:rPr>
              <a:t>介</a:t>
            </a:r>
            <a:endParaRPr lang="zh-CN" altLang="en-US">
              <a:latin typeface="Arial" panose="020B0604020202090204" pitchFamily="34" charset="0"/>
              <a:ea typeface="隶书" pitchFamily="49" charset="-122"/>
            </a:endParaRPr>
          </a:p>
        </p:txBody>
      </p:sp>
      <p:sp>
        <p:nvSpPr>
          <p:cNvPr id="3080" name="流程图: 可选过程 3079">
            <a:hlinkClick r:id="rId9" action="ppaction://hlinksldjump"/>
          </p:cNvPr>
          <p:cNvSpPr/>
          <p:nvPr/>
        </p:nvSpPr>
        <p:spPr>
          <a:xfrm>
            <a:off x="2627313" y="4797425"/>
            <a:ext cx="503237" cy="1584325"/>
          </a:xfrm>
          <a:prstGeom prst="flowChartAlternateProcess">
            <a:avLst/>
          </a:prstGeom>
          <a:solidFill>
            <a:schemeClr val="accent1"/>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lgn="ctr"/>
            <a:r>
              <a:rPr lang="zh-CN" altLang="en-US" dirty="0">
                <a:latin typeface="Arial" panose="020B0604020202090204" pitchFamily="34" charset="0"/>
                <a:ea typeface="隶书" pitchFamily="49" charset="-122"/>
              </a:rPr>
              <a:t>作</a:t>
            </a:r>
          </a:p>
          <a:p>
            <a:pPr algn="ctr"/>
            <a:r>
              <a:rPr lang="zh-CN" altLang="en-US" dirty="0">
                <a:latin typeface="Arial" panose="020B0604020202090204" pitchFamily="34" charset="0"/>
                <a:ea typeface="隶书" pitchFamily="49" charset="-122"/>
              </a:rPr>
              <a:t>者</a:t>
            </a:r>
          </a:p>
          <a:p>
            <a:pPr algn="ctr"/>
            <a:r>
              <a:rPr lang="zh-CN" altLang="en-US" dirty="0">
                <a:latin typeface="Arial" panose="020B0604020202090204" pitchFamily="34" charset="0"/>
                <a:ea typeface="隶书" pitchFamily="49" charset="-122"/>
              </a:rPr>
              <a:t>简</a:t>
            </a:r>
          </a:p>
          <a:p>
            <a:pPr algn="ctr"/>
            <a:r>
              <a:rPr lang="zh-CN" altLang="en-US" dirty="0">
                <a:latin typeface="Arial" panose="020B0604020202090204" pitchFamily="34" charset="0"/>
                <a:ea typeface="隶书" pitchFamily="49" charset="-122"/>
              </a:rPr>
              <a:t>介</a:t>
            </a:r>
            <a:endParaRPr lang="zh-CN" altLang="en-US">
              <a:latin typeface="Arial" panose="020B0604020202090204" pitchFamily="34" charset="0"/>
              <a:ea typeface="隶书" pitchFamily="49" charset="-122"/>
            </a:endParaRPr>
          </a:p>
        </p:txBody>
      </p:sp>
      <p:sp>
        <p:nvSpPr>
          <p:cNvPr id="3081" name="流程图: 可选过程 3080">
            <a:hlinkClick r:id="rId10" action="ppaction://hlinksldjump"/>
          </p:cNvPr>
          <p:cNvSpPr/>
          <p:nvPr/>
        </p:nvSpPr>
        <p:spPr>
          <a:xfrm>
            <a:off x="2122488" y="4797425"/>
            <a:ext cx="503237" cy="1584325"/>
          </a:xfrm>
          <a:prstGeom prst="flowChartAlternateProcess">
            <a:avLst/>
          </a:prstGeom>
          <a:solidFill>
            <a:schemeClr val="folHlink"/>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folHlink"/>
            </a:extrusionClr>
          </a:sp3d>
        </p:spPr>
        <p:txBody>
          <a:bodyPr wrap="none" anchor="ctr">
            <a:flatTx/>
          </a:bodyPr>
          <a:lstStyle/>
          <a:p>
            <a:pPr algn="ctr"/>
            <a:r>
              <a:rPr lang="zh-CN" altLang="en-US" dirty="0">
                <a:latin typeface="Arial" panose="020B0604020202090204" pitchFamily="34" charset="0"/>
                <a:ea typeface="隶书" pitchFamily="49" charset="-122"/>
              </a:rPr>
              <a:t>教</a:t>
            </a:r>
          </a:p>
          <a:p>
            <a:pPr algn="ctr"/>
            <a:r>
              <a:rPr lang="zh-CN" altLang="en-US" dirty="0">
                <a:latin typeface="Arial" panose="020B0604020202090204" pitchFamily="34" charset="0"/>
                <a:ea typeface="隶书" pitchFamily="49" charset="-122"/>
              </a:rPr>
              <a:t>学</a:t>
            </a:r>
          </a:p>
          <a:p>
            <a:pPr algn="ctr"/>
            <a:r>
              <a:rPr lang="zh-CN" altLang="en-US" dirty="0">
                <a:latin typeface="Arial" panose="020B0604020202090204" pitchFamily="34" charset="0"/>
                <a:ea typeface="隶书" pitchFamily="49" charset="-122"/>
              </a:rPr>
              <a:t>重</a:t>
            </a:r>
          </a:p>
          <a:p>
            <a:pPr algn="ctr"/>
            <a:r>
              <a:rPr lang="zh-CN" altLang="en-US" dirty="0">
                <a:latin typeface="Arial" panose="020B0604020202090204" pitchFamily="34" charset="0"/>
                <a:ea typeface="隶书" pitchFamily="49" charset="-122"/>
              </a:rPr>
              <a:t>点</a:t>
            </a:r>
          </a:p>
        </p:txBody>
      </p:sp>
      <p:sp>
        <p:nvSpPr>
          <p:cNvPr id="3082" name="流程图: 可选过程 3081">
            <a:hlinkClick r:id="rId11" action="ppaction://hlinksldjump"/>
          </p:cNvPr>
          <p:cNvSpPr/>
          <p:nvPr/>
        </p:nvSpPr>
        <p:spPr>
          <a:xfrm>
            <a:off x="1619250" y="4797425"/>
            <a:ext cx="503238" cy="1584325"/>
          </a:xfrm>
          <a:prstGeom prst="flowChartAlternateProcess">
            <a:avLst/>
          </a:prstGeom>
          <a:solidFill>
            <a:schemeClr val="accent1"/>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lgn="ctr"/>
            <a:r>
              <a:rPr lang="zh-CN" altLang="en-US" dirty="0">
                <a:latin typeface="Arial" panose="020B0604020202090204" pitchFamily="34" charset="0"/>
                <a:ea typeface="隶书" pitchFamily="49" charset="-122"/>
              </a:rPr>
              <a:t>教</a:t>
            </a:r>
          </a:p>
          <a:p>
            <a:pPr algn="ctr"/>
            <a:r>
              <a:rPr lang="zh-CN" altLang="en-US" dirty="0">
                <a:latin typeface="Arial" panose="020B0604020202090204" pitchFamily="34" charset="0"/>
                <a:ea typeface="隶书" pitchFamily="49" charset="-122"/>
              </a:rPr>
              <a:t>学</a:t>
            </a:r>
          </a:p>
          <a:p>
            <a:pPr algn="ctr"/>
            <a:r>
              <a:rPr lang="zh-CN" altLang="en-US" dirty="0">
                <a:latin typeface="Arial" panose="020B0604020202090204" pitchFamily="34" charset="0"/>
                <a:ea typeface="隶书" pitchFamily="49" charset="-122"/>
              </a:rPr>
              <a:t>目</a:t>
            </a:r>
          </a:p>
          <a:p>
            <a:pPr algn="ctr"/>
            <a:r>
              <a:rPr lang="zh-CN" altLang="en-US" dirty="0">
                <a:latin typeface="Arial" panose="020B0604020202090204" pitchFamily="34" charset="0"/>
                <a:ea typeface="隶书" pitchFamily="49" charset="-122"/>
              </a:rPr>
              <a:t>的</a:t>
            </a:r>
            <a:endParaRPr lang="zh-CN" altLang="en-US">
              <a:latin typeface="Arial" panose="020B0604020202090204" pitchFamily="34" charset="0"/>
              <a:ea typeface="隶书" pitchFamily="49" charset="-122"/>
            </a:endParaRPr>
          </a:p>
        </p:txBody>
      </p:sp>
      <p:sp>
        <p:nvSpPr>
          <p:cNvPr id="3083" name="矩形 3082"/>
          <p:cNvSpPr/>
          <p:nvPr/>
        </p:nvSpPr>
        <p:spPr>
          <a:xfrm>
            <a:off x="1547813" y="404813"/>
            <a:ext cx="6527800" cy="1916112"/>
          </a:xfrm>
          <a:prstGeom prst="rect">
            <a:avLst/>
          </a:prstGeom>
        </p:spPr>
        <p:txBody>
          <a:bodyPr wrap="none" fromWordArt="1">
            <a:prstTxWarp prst="textInflateTop">
              <a:avLst>
                <a:gd name="adj" fmla="val 31917"/>
              </a:avLst>
            </a:prstTxWarp>
            <a:normAutofit/>
          </a:bodyPr>
          <a:lstStyle/>
          <a:p>
            <a:pPr algn="ctr"/>
            <a:r>
              <a:rPr lang="zh-CN" altLang="en-US" sz="6000" b="1">
                <a:gradFill rotWithShape="0">
                  <a:gsLst>
                    <a:gs pos="0">
                      <a:srgbClr val="FFFF00"/>
                    </a:gs>
                    <a:gs pos="100000">
                      <a:srgbClr val="FF9933"/>
                    </a:gs>
                  </a:gsLst>
                  <a:path path="rect">
                    <a:fillToRect l="50000" t="50000" r="50000" b="50000"/>
                  </a:path>
                  <a:tileRect/>
                </a:gradFill>
                <a:effectLst>
                  <a:outerShdw dist="35921" dir="2699999" algn="ctr" rotWithShape="0">
                    <a:srgbClr val="C0C0C0"/>
                  </a:outerShdw>
                </a:effectLst>
                <a:latin typeface="华文行楷" charset="0"/>
                <a:ea typeface="华文行楷" charset="0"/>
              </a:rPr>
              <a:t>梦回故园</a:t>
            </a:r>
          </a:p>
        </p:txBody>
      </p:sp>
      <p:sp>
        <p:nvSpPr>
          <p:cNvPr id="3084" name="文本框 3083"/>
          <p:cNvSpPr txBox="1"/>
          <p:nvPr/>
        </p:nvSpPr>
        <p:spPr>
          <a:xfrm>
            <a:off x="2627313" y="2420938"/>
            <a:ext cx="3960812" cy="579437"/>
          </a:xfrm>
          <a:prstGeom prst="rect">
            <a:avLst/>
          </a:prstGeom>
          <a:noFill/>
          <a:ln w="9525">
            <a:noFill/>
          </a:ln>
        </p:spPr>
        <p:txBody>
          <a:bodyPr>
            <a:spAutoFit/>
          </a:bodyPr>
          <a:lstStyle/>
          <a:p>
            <a:pPr algn="ctr">
              <a:spcBef>
                <a:spcPct val="50000"/>
              </a:spcBef>
              <a:buClr>
                <a:schemeClr val="bg1"/>
              </a:buClr>
            </a:pPr>
            <a:r>
              <a:rPr lang="zh-CN" altLang="en-US" sz="3200" b="1" dirty="0">
                <a:solidFill>
                  <a:srgbClr val="CC0000"/>
                </a:solidFill>
                <a:effectLst>
                  <a:outerShdw blurRad="38100" dist="38100" dir="2700000">
                    <a:srgbClr val="C0C0C0"/>
                  </a:outerShdw>
                </a:effectLst>
                <a:latin typeface="Arial" panose="020B0604020202090204" pitchFamily="34" charset="0"/>
                <a:ea typeface="楷体_GB2312" pitchFamily="49" charset="-122"/>
              </a:rPr>
              <a:t>从维熙</a:t>
            </a:r>
            <a:endParaRPr lang="zh-CN" altLang="en-US" sz="3200" b="1">
              <a:solidFill>
                <a:srgbClr val="CC0000"/>
              </a:solidFill>
              <a:effectLst>
                <a:outerShdw blurRad="38100" dist="38100" dir="2700000">
                  <a:srgbClr val="C0C0C0"/>
                </a:outerShdw>
              </a:effectLst>
              <a:latin typeface="Arial" panose="020B0604020202090204" pitchFamily="34" charset="0"/>
              <a:ea typeface="楷体_GB2312" pitchFamily="49" charset="-122"/>
            </a:endParaRPr>
          </a:p>
        </p:txBody>
      </p:sp>
      <p:pic>
        <p:nvPicPr>
          <p:cNvPr id="3088" name="59.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12"/>
          <a:stretch>
            <a:fillRect/>
          </a:stretch>
        </p:blipFill>
        <p:spPr>
          <a:xfrm>
            <a:off x="8604250" y="5589588"/>
            <a:ext cx="304800" cy="304800"/>
          </a:xfrm>
          <a:prstGeom prst="rect">
            <a:avLst/>
          </a:prstGeom>
          <a:noFill/>
          <a:ln w="9525">
            <a:noFill/>
          </a:ln>
        </p:spPr>
      </p:pic>
      <p:sp>
        <p:nvSpPr>
          <p:cNvPr id="3089" name="文本框 3088">
            <a:hlinkClick r:id="" action="ppaction://hlinkshowjump?jump=endshow"/>
          </p:cNvPr>
          <p:cNvSpPr txBox="1"/>
          <p:nvPr/>
        </p:nvSpPr>
        <p:spPr>
          <a:xfrm>
            <a:off x="8027988" y="6381750"/>
            <a:ext cx="1116012" cy="366713"/>
          </a:xfrm>
          <a:prstGeom prst="rect">
            <a:avLst/>
          </a:prstGeom>
          <a:noFill/>
          <a:ln w="57150">
            <a:noFill/>
          </a:ln>
        </p:spPr>
        <p:txBody>
          <a:bodyPr>
            <a:spAutoFit/>
          </a:bodyPr>
          <a:lstStyle/>
          <a:p>
            <a:pPr>
              <a:spcBef>
                <a:spcPct val="50000"/>
              </a:spcBef>
            </a:pPr>
            <a:r>
              <a:rPr lang="zh-CN" altLang="en-US" dirty="0">
                <a:solidFill>
                  <a:srgbClr val="FFFF99"/>
                </a:solidFill>
                <a:latin typeface="Arial" panose="020B0604020202090204" pitchFamily="34" charset="0"/>
                <a:ea typeface="华文行楷" pitchFamily="2" charset="-122"/>
              </a:rPr>
              <a:t>退出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88"/>
                                        </p:tgtEl>
                                      </p:cBhvr>
                                    </p:cmd>
                                  </p:childTnLst>
                                </p:cTn>
                              </p:par>
                              <p:par>
                                <p:cTn id="7" presetID="35" presetClass="entr" presetSubtype="0" fill="hold" nodeType="withEffect">
                                  <p:stCondLst>
                                    <p:cond delay="0"/>
                                  </p:stCondLst>
                                  <p:childTnLst>
                                    <p:set>
                                      <p:cBhvr>
                                        <p:cTn id="8" dur="1" fill="hold">
                                          <p:stCondLst>
                                            <p:cond delay="0"/>
                                          </p:stCondLst>
                                        </p:cTn>
                                        <p:tgtEl>
                                          <p:spTgt spid="3083"/>
                                        </p:tgtEl>
                                        <p:attrNameLst>
                                          <p:attrName>style.visibility</p:attrName>
                                        </p:attrNameLst>
                                      </p:cBhvr>
                                      <p:to>
                                        <p:strVal val="visible"/>
                                      </p:to>
                                    </p:set>
                                    <p:animEffect transition="in" filter="fade">
                                      <p:cBhvr>
                                        <p:cTn id="9" dur="5000"/>
                                        <p:tgtEl>
                                          <p:spTgt spid="3083"/>
                                        </p:tgtEl>
                                      </p:cBhvr>
                                    </p:animEffect>
                                    <p:anim calcmode="lin" valueType="num">
                                      <p:cBhvr>
                                        <p:cTn id="10" dur="5000" fill="hold"/>
                                        <p:tgtEl>
                                          <p:spTgt spid="3083"/>
                                        </p:tgtEl>
                                        <p:attrNameLst>
                                          <p:attrName>style.rotation</p:attrName>
                                        </p:attrNameLst>
                                      </p:cBhvr>
                                      <p:tavLst>
                                        <p:tav tm="0">
                                          <p:val>
                                            <p:fltVal val="720"/>
                                          </p:val>
                                        </p:tav>
                                        <p:tav tm="100000">
                                          <p:val>
                                            <p:fltVal val="0"/>
                                          </p:val>
                                        </p:tav>
                                      </p:tavLst>
                                    </p:anim>
                                    <p:anim calcmode="lin" valueType="num">
                                      <p:cBhvr>
                                        <p:cTn id="11" dur="5000" fill="hold"/>
                                        <p:tgtEl>
                                          <p:spTgt spid="3083"/>
                                        </p:tgtEl>
                                        <p:attrNameLst>
                                          <p:attrName>ppt_h</p:attrName>
                                        </p:attrNameLst>
                                      </p:cBhvr>
                                      <p:tavLst>
                                        <p:tav tm="0">
                                          <p:val>
                                            <p:fltVal val="0"/>
                                          </p:val>
                                        </p:tav>
                                        <p:tav tm="100000">
                                          <p:val>
                                            <p:strVal val="#ppt_h"/>
                                          </p:val>
                                        </p:tav>
                                      </p:tavLst>
                                    </p:anim>
                                    <p:anim calcmode="lin" valueType="num">
                                      <p:cBhvr>
                                        <p:cTn id="12" dur="5000" fill="hold"/>
                                        <p:tgtEl>
                                          <p:spTgt spid="3083"/>
                                        </p:tgtEl>
                                        <p:attrNameLst>
                                          <p:attrName>ppt_w</p:attrName>
                                        </p:attrNameLst>
                                      </p:cBhvr>
                                      <p:tavLst>
                                        <p:tav tm="0">
                                          <p:val>
                                            <p:fltVal val="0"/>
                                          </p:val>
                                        </p:tav>
                                        <p:tav tm="100000">
                                          <p:val>
                                            <p:strVal val="#ppt_w"/>
                                          </p:val>
                                        </p:tav>
                                      </p:tavLst>
                                    </p:anim>
                                  </p:childTnLst>
                                </p:cTn>
                              </p:par>
                            </p:childTnLst>
                          </p:cTn>
                        </p:par>
                        <p:par>
                          <p:cTn id="13" fill="hold">
                            <p:stCondLst>
                              <p:cond delay="0"/>
                            </p:stCondLst>
                            <p:childTnLst>
                              <p:par>
                                <p:cTn id="14" presetID="17" presetClass="entr" presetSubtype="10" fill="hold" grpId="0" nodeType="afterEffect">
                                  <p:stCondLst>
                                    <p:cond delay="0"/>
                                  </p:stCondLst>
                                  <p:childTnLst>
                                    <p:set>
                                      <p:cBhvr>
                                        <p:cTn id="15" dur="1" fill="hold">
                                          <p:stCondLst>
                                            <p:cond delay="0"/>
                                          </p:stCondLst>
                                        </p:cTn>
                                        <p:tgtEl>
                                          <p:spTgt spid="3084"/>
                                        </p:tgtEl>
                                        <p:attrNameLst>
                                          <p:attrName>style.visibility</p:attrName>
                                        </p:attrNameLst>
                                      </p:cBhvr>
                                      <p:to>
                                        <p:strVal val="visible"/>
                                      </p:to>
                                    </p:set>
                                    <p:anim calcmode="lin" valueType="num">
                                      <p:cBhvr>
                                        <p:cTn id="16" dur="3000" fill="hold"/>
                                        <p:tgtEl>
                                          <p:spTgt spid="3084"/>
                                        </p:tgtEl>
                                        <p:attrNameLst>
                                          <p:attrName>ppt_w</p:attrName>
                                        </p:attrNameLst>
                                      </p:cBhvr>
                                      <p:tavLst>
                                        <p:tav tm="0">
                                          <p:val>
                                            <p:fltVal val="0"/>
                                          </p:val>
                                        </p:tav>
                                        <p:tav tm="100000">
                                          <p:val>
                                            <p:strVal val="#ppt_w"/>
                                          </p:val>
                                        </p:tav>
                                      </p:tavLst>
                                    </p:anim>
                                    <p:anim calcmode="lin" valueType="num">
                                      <p:cBhvr>
                                        <p:cTn id="17" dur="3000" fill="hold"/>
                                        <p:tgtEl>
                                          <p:spTgt spid="3084"/>
                                        </p:tgtEl>
                                        <p:attrNameLst>
                                          <p:attrName>ppt_h</p:attrName>
                                        </p:attrNameLst>
                                      </p:cBhvr>
                                      <p:tavLst>
                                        <p:tav tm="0">
                                          <p:val>
                                            <p:strVal val="#ppt_h"/>
                                          </p:val>
                                        </p:tav>
                                        <p:tav tm="100000">
                                          <p:val>
                                            <p:strVal val="#ppt_h"/>
                                          </p:val>
                                        </p:tav>
                                      </p:tavLst>
                                    </p:anim>
                                  </p:childTnLst>
                                </p:cTn>
                              </p:par>
                            </p:childTnLst>
                          </p:cTn>
                        </p:par>
                        <p:par>
                          <p:cTn id="18" fill="hold">
                            <p:stCondLst>
                              <p:cond delay="3000"/>
                            </p:stCondLst>
                            <p:childTnLst>
                              <p:par>
                                <p:cTn id="19" presetID="2" presetClass="entr" presetSubtype="2" fill="hold" grpId="0" nodeType="afterEffect">
                                  <p:stCondLst>
                                    <p:cond delay="0"/>
                                  </p:stCondLst>
                                  <p:childTnLst>
                                    <p:set>
                                      <p:cBhvr>
                                        <p:cTn id="20" dur="1" fill="hold">
                                          <p:stCondLst>
                                            <p:cond delay="0"/>
                                          </p:stCondLst>
                                        </p:cTn>
                                        <p:tgtEl>
                                          <p:spTgt spid="3082"/>
                                        </p:tgtEl>
                                        <p:attrNameLst>
                                          <p:attrName>style.visibility</p:attrName>
                                        </p:attrNameLst>
                                      </p:cBhvr>
                                      <p:to>
                                        <p:strVal val="visible"/>
                                      </p:to>
                                    </p:set>
                                    <p:anim calcmode="lin" valueType="num">
                                      <p:cBhvr additive="base">
                                        <p:cTn id="21" dur="500" fill="hold"/>
                                        <p:tgtEl>
                                          <p:spTgt spid="3082"/>
                                        </p:tgtEl>
                                        <p:attrNameLst>
                                          <p:attrName>ppt_x</p:attrName>
                                        </p:attrNameLst>
                                      </p:cBhvr>
                                      <p:tavLst>
                                        <p:tav tm="0">
                                          <p:val>
                                            <p:strVal val="1+#ppt_w/2"/>
                                          </p:val>
                                        </p:tav>
                                        <p:tav tm="100000">
                                          <p:val>
                                            <p:strVal val="#ppt_x"/>
                                          </p:val>
                                        </p:tav>
                                      </p:tavLst>
                                    </p:anim>
                                    <p:anim calcmode="lin" valueType="num">
                                      <p:cBhvr additive="base">
                                        <p:cTn id="22" dur="500" fill="hold"/>
                                        <p:tgtEl>
                                          <p:spTgt spid="3082"/>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2" fill="hold" grpId="0" nodeType="afterEffect">
                                  <p:stCondLst>
                                    <p:cond delay="0"/>
                                  </p:stCondLst>
                                  <p:childTnLst>
                                    <p:set>
                                      <p:cBhvr>
                                        <p:cTn id="25" dur="1" fill="hold">
                                          <p:stCondLst>
                                            <p:cond delay="0"/>
                                          </p:stCondLst>
                                        </p:cTn>
                                        <p:tgtEl>
                                          <p:spTgt spid="3081"/>
                                        </p:tgtEl>
                                        <p:attrNameLst>
                                          <p:attrName>style.visibility</p:attrName>
                                        </p:attrNameLst>
                                      </p:cBhvr>
                                      <p:to>
                                        <p:strVal val="visible"/>
                                      </p:to>
                                    </p:set>
                                    <p:anim calcmode="lin" valueType="num">
                                      <p:cBhvr additive="base">
                                        <p:cTn id="26" dur="500" fill="hold"/>
                                        <p:tgtEl>
                                          <p:spTgt spid="3081"/>
                                        </p:tgtEl>
                                        <p:attrNameLst>
                                          <p:attrName>ppt_x</p:attrName>
                                        </p:attrNameLst>
                                      </p:cBhvr>
                                      <p:tavLst>
                                        <p:tav tm="0">
                                          <p:val>
                                            <p:strVal val="1+#ppt_w/2"/>
                                          </p:val>
                                        </p:tav>
                                        <p:tav tm="100000">
                                          <p:val>
                                            <p:strVal val="#ppt_x"/>
                                          </p:val>
                                        </p:tav>
                                      </p:tavLst>
                                    </p:anim>
                                    <p:anim calcmode="lin" valueType="num">
                                      <p:cBhvr additive="base">
                                        <p:cTn id="27" dur="500" fill="hold"/>
                                        <p:tgtEl>
                                          <p:spTgt spid="3081"/>
                                        </p:tgtEl>
                                        <p:attrNameLst>
                                          <p:attrName>ppt_y</p:attrName>
                                        </p:attrNameLst>
                                      </p:cBhvr>
                                      <p:tavLst>
                                        <p:tav tm="0">
                                          <p:val>
                                            <p:strVal val="#ppt_y"/>
                                          </p:val>
                                        </p:tav>
                                        <p:tav tm="100000">
                                          <p:val>
                                            <p:strVal val="#ppt_y"/>
                                          </p:val>
                                        </p:tav>
                                      </p:tavLst>
                                    </p:anim>
                                  </p:childTnLst>
                                </p:cTn>
                              </p:par>
                            </p:childTnLst>
                          </p:cTn>
                        </p:par>
                        <p:par>
                          <p:cTn id="28" fill="hold">
                            <p:stCondLst>
                              <p:cond delay="4000"/>
                            </p:stCondLst>
                            <p:childTnLst>
                              <p:par>
                                <p:cTn id="29" presetID="2" presetClass="entr" presetSubtype="2" fill="hold" grpId="0" nodeType="afterEffect">
                                  <p:stCondLst>
                                    <p:cond delay="0"/>
                                  </p:stCondLst>
                                  <p:childTnLst>
                                    <p:set>
                                      <p:cBhvr>
                                        <p:cTn id="30" dur="1" fill="hold">
                                          <p:stCondLst>
                                            <p:cond delay="0"/>
                                          </p:stCondLst>
                                        </p:cTn>
                                        <p:tgtEl>
                                          <p:spTgt spid="3080"/>
                                        </p:tgtEl>
                                        <p:attrNameLst>
                                          <p:attrName>style.visibility</p:attrName>
                                        </p:attrNameLst>
                                      </p:cBhvr>
                                      <p:to>
                                        <p:strVal val="visible"/>
                                      </p:to>
                                    </p:set>
                                    <p:anim calcmode="lin" valueType="num">
                                      <p:cBhvr additive="base">
                                        <p:cTn id="31" dur="500" fill="hold"/>
                                        <p:tgtEl>
                                          <p:spTgt spid="3080"/>
                                        </p:tgtEl>
                                        <p:attrNameLst>
                                          <p:attrName>ppt_x</p:attrName>
                                        </p:attrNameLst>
                                      </p:cBhvr>
                                      <p:tavLst>
                                        <p:tav tm="0">
                                          <p:val>
                                            <p:strVal val="1+#ppt_w/2"/>
                                          </p:val>
                                        </p:tav>
                                        <p:tav tm="100000">
                                          <p:val>
                                            <p:strVal val="#ppt_x"/>
                                          </p:val>
                                        </p:tav>
                                      </p:tavLst>
                                    </p:anim>
                                    <p:anim calcmode="lin" valueType="num">
                                      <p:cBhvr additive="base">
                                        <p:cTn id="32" dur="500" fill="hold"/>
                                        <p:tgtEl>
                                          <p:spTgt spid="3080"/>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2" fill="hold" grpId="0" nodeType="afterEffect">
                                  <p:stCondLst>
                                    <p:cond delay="0"/>
                                  </p:stCondLst>
                                  <p:childTnLst>
                                    <p:set>
                                      <p:cBhvr>
                                        <p:cTn id="35" dur="1" fill="hold">
                                          <p:stCondLst>
                                            <p:cond delay="0"/>
                                          </p:stCondLst>
                                        </p:cTn>
                                        <p:tgtEl>
                                          <p:spTgt spid="3079"/>
                                        </p:tgtEl>
                                        <p:attrNameLst>
                                          <p:attrName>style.visibility</p:attrName>
                                        </p:attrNameLst>
                                      </p:cBhvr>
                                      <p:to>
                                        <p:strVal val="visible"/>
                                      </p:to>
                                    </p:set>
                                    <p:anim calcmode="lin" valueType="num">
                                      <p:cBhvr additive="base">
                                        <p:cTn id="36" dur="500" fill="hold"/>
                                        <p:tgtEl>
                                          <p:spTgt spid="3079"/>
                                        </p:tgtEl>
                                        <p:attrNameLst>
                                          <p:attrName>ppt_x</p:attrName>
                                        </p:attrNameLst>
                                      </p:cBhvr>
                                      <p:tavLst>
                                        <p:tav tm="0">
                                          <p:val>
                                            <p:strVal val="1+#ppt_w/2"/>
                                          </p:val>
                                        </p:tav>
                                        <p:tav tm="100000">
                                          <p:val>
                                            <p:strVal val="#ppt_x"/>
                                          </p:val>
                                        </p:tav>
                                      </p:tavLst>
                                    </p:anim>
                                    <p:anim calcmode="lin" valueType="num">
                                      <p:cBhvr additive="base">
                                        <p:cTn id="37" dur="500" fill="hold"/>
                                        <p:tgtEl>
                                          <p:spTgt spid="3079"/>
                                        </p:tgtEl>
                                        <p:attrNameLst>
                                          <p:attrName>ppt_y</p:attrName>
                                        </p:attrNameLst>
                                      </p:cBhvr>
                                      <p:tavLst>
                                        <p:tav tm="0">
                                          <p:val>
                                            <p:strVal val="#ppt_y"/>
                                          </p:val>
                                        </p:tav>
                                        <p:tav tm="100000">
                                          <p:val>
                                            <p:strVal val="#ppt_y"/>
                                          </p:val>
                                        </p:tav>
                                      </p:tavLst>
                                    </p:anim>
                                  </p:childTnLst>
                                </p:cTn>
                              </p:par>
                            </p:childTnLst>
                          </p:cTn>
                        </p:par>
                        <p:par>
                          <p:cTn id="38" fill="hold">
                            <p:stCondLst>
                              <p:cond delay="5000"/>
                            </p:stCondLst>
                            <p:childTnLst>
                              <p:par>
                                <p:cTn id="39" presetID="2" presetClass="entr" presetSubtype="2" fill="hold" grpId="0" nodeType="afterEffect">
                                  <p:stCondLst>
                                    <p:cond delay="0"/>
                                  </p:stCondLst>
                                  <p:childTnLst>
                                    <p:set>
                                      <p:cBhvr>
                                        <p:cTn id="40" dur="1" fill="hold">
                                          <p:stCondLst>
                                            <p:cond delay="0"/>
                                          </p:stCondLst>
                                        </p:cTn>
                                        <p:tgtEl>
                                          <p:spTgt spid="3078"/>
                                        </p:tgtEl>
                                        <p:attrNameLst>
                                          <p:attrName>style.visibility</p:attrName>
                                        </p:attrNameLst>
                                      </p:cBhvr>
                                      <p:to>
                                        <p:strVal val="visible"/>
                                      </p:to>
                                    </p:set>
                                    <p:anim calcmode="lin" valueType="num">
                                      <p:cBhvr additive="base">
                                        <p:cTn id="41" dur="500" fill="hold"/>
                                        <p:tgtEl>
                                          <p:spTgt spid="3078"/>
                                        </p:tgtEl>
                                        <p:attrNameLst>
                                          <p:attrName>ppt_x</p:attrName>
                                        </p:attrNameLst>
                                      </p:cBhvr>
                                      <p:tavLst>
                                        <p:tav tm="0">
                                          <p:val>
                                            <p:strVal val="1+#ppt_w/2"/>
                                          </p:val>
                                        </p:tav>
                                        <p:tav tm="100000">
                                          <p:val>
                                            <p:strVal val="#ppt_x"/>
                                          </p:val>
                                        </p:tav>
                                      </p:tavLst>
                                    </p:anim>
                                    <p:anim calcmode="lin" valueType="num">
                                      <p:cBhvr additive="base">
                                        <p:cTn id="42" dur="500" fill="hold"/>
                                        <p:tgtEl>
                                          <p:spTgt spid="3078"/>
                                        </p:tgtEl>
                                        <p:attrNameLst>
                                          <p:attrName>ppt_y</p:attrName>
                                        </p:attrNameLst>
                                      </p:cBhvr>
                                      <p:tavLst>
                                        <p:tav tm="0">
                                          <p:val>
                                            <p:strVal val="#ppt_y"/>
                                          </p:val>
                                        </p:tav>
                                        <p:tav tm="100000">
                                          <p:val>
                                            <p:strVal val="#ppt_y"/>
                                          </p:val>
                                        </p:tav>
                                      </p:tavLst>
                                    </p:anim>
                                  </p:childTnLst>
                                </p:cTn>
                              </p:par>
                            </p:childTnLst>
                          </p:cTn>
                        </p:par>
                        <p:par>
                          <p:cTn id="43" fill="hold">
                            <p:stCondLst>
                              <p:cond delay="5500"/>
                            </p:stCondLst>
                            <p:childTnLst>
                              <p:par>
                                <p:cTn id="44" presetID="2" presetClass="entr" presetSubtype="2" fill="hold" grpId="0" nodeType="afterEffect">
                                  <p:stCondLst>
                                    <p:cond delay="0"/>
                                  </p:stCondLst>
                                  <p:childTnLst>
                                    <p:set>
                                      <p:cBhvr>
                                        <p:cTn id="45" dur="1" fill="hold">
                                          <p:stCondLst>
                                            <p:cond delay="0"/>
                                          </p:stCondLst>
                                        </p:cTn>
                                        <p:tgtEl>
                                          <p:spTgt spid="3077"/>
                                        </p:tgtEl>
                                        <p:attrNameLst>
                                          <p:attrName>style.visibility</p:attrName>
                                        </p:attrNameLst>
                                      </p:cBhvr>
                                      <p:to>
                                        <p:strVal val="visible"/>
                                      </p:to>
                                    </p:set>
                                    <p:anim calcmode="lin" valueType="num">
                                      <p:cBhvr additive="base">
                                        <p:cTn id="46" dur="500" fill="hold"/>
                                        <p:tgtEl>
                                          <p:spTgt spid="3077"/>
                                        </p:tgtEl>
                                        <p:attrNameLst>
                                          <p:attrName>ppt_x</p:attrName>
                                        </p:attrNameLst>
                                      </p:cBhvr>
                                      <p:tavLst>
                                        <p:tav tm="0">
                                          <p:val>
                                            <p:strVal val="1+#ppt_w/2"/>
                                          </p:val>
                                        </p:tav>
                                        <p:tav tm="100000">
                                          <p:val>
                                            <p:strVal val="#ppt_x"/>
                                          </p:val>
                                        </p:tav>
                                      </p:tavLst>
                                    </p:anim>
                                    <p:anim calcmode="lin" valueType="num">
                                      <p:cBhvr additive="base">
                                        <p:cTn id="47" dur="500" fill="hold"/>
                                        <p:tgtEl>
                                          <p:spTgt spid="3077"/>
                                        </p:tgtEl>
                                        <p:attrNameLst>
                                          <p:attrName>ppt_y</p:attrName>
                                        </p:attrNameLst>
                                      </p:cBhvr>
                                      <p:tavLst>
                                        <p:tav tm="0">
                                          <p:val>
                                            <p:strVal val="#ppt_y"/>
                                          </p:val>
                                        </p:tav>
                                        <p:tav tm="100000">
                                          <p:val>
                                            <p:strVal val="#ppt_y"/>
                                          </p:val>
                                        </p:tav>
                                      </p:tavLst>
                                    </p:anim>
                                  </p:childTnLst>
                                </p:cTn>
                              </p:par>
                            </p:childTnLst>
                          </p:cTn>
                        </p:par>
                        <p:par>
                          <p:cTn id="48" fill="hold">
                            <p:stCondLst>
                              <p:cond delay="6000"/>
                            </p:stCondLst>
                            <p:childTnLst>
                              <p:par>
                                <p:cTn id="49" presetID="2" presetClass="entr" presetSubtype="2" fill="hold" grpId="0" nodeType="afterEffect">
                                  <p:stCondLst>
                                    <p:cond delay="0"/>
                                  </p:stCondLst>
                                  <p:childTnLst>
                                    <p:set>
                                      <p:cBhvr>
                                        <p:cTn id="50" dur="1" fill="hold">
                                          <p:stCondLst>
                                            <p:cond delay="0"/>
                                          </p:stCondLst>
                                        </p:cTn>
                                        <p:tgtEl>
                                          <p:spTgt spid="3076"/>
                                        </p:tgtEl>
                                        <p:attrNameLst>
                                          <p:attrName>style.visibility</p:attrName>
                                        </p:attrNameLst>
                                      </p:cBhvr>
                                      <p:to>
                                        <p:strVal val="visible"/>
                                      </p:to>
                                    </p:set>
                                    <p:anim calcmode="lin" valueType="num">
                                      <p:cBhvr additive="base">
                                        <p:cTn id="51" dur="500" fill="hold"/>
                                        <p:tgtEl>
                                          <p:spTgt spid="3076"/>
                                        </p:tgtEl>
                                        <p:attrNameLst>
                                          <p:attrName>ppt_x</p:attrName>
                                        </p:attrNameLst>
                                      </p:cBhvr>
                                      <p:tavLst>
                                        <p:tav tm="0">
                                          <p:val>
                                            <p:strVal val="1+#ppt_w/2"/>
                                          </p:val>
                                        </p:tav>
                                        <p:tav tm="100000">
                                          <p:val>
                                            <p:strVal val="#ppt_x"/>
                                          </p:val>
                                        </p:tav>
                                      </p:tavLst>
                                    </p:anim>
                                    <p:anim calcmode="lin" valueType="num">
                                      <p:cBhvr additive="base">
                                        <p:cTn id="52" dur="500" fill="hold"/>
                                        <p:tgtEl>
                                          <p:spTgt spid="3076"/>
                                        </p:tgtEl>
                                        <p:attrNameLst>
                                          <p:attrName>ppt_y</p:attrName>
                                        </p:attrNameLst>
                                      </p:cBhvr>
                                      <p:tavLst>
                                        <p:tav tm="0">
                                          <p:val>
                                            <p:strVal val="#ppt_y"/>
                                          </p:val>
                                        </p:tav>
                                        <p:tav tm="100000">
                                          <p:val>
                                            <p:strVal val="#ppt_y"/>
                                          </p:val>
                                        </p:tav>
                                      </p:tavLst>
                                    </p:anim>
                                  </p:childTnLst>
                                </p:cTn>
                              </p:par>
                            </p:childTnLst>
                          </p:cTn>
                        </p:par>
                        <p:par>
                          <p:cTn id="53" fill="hold">
                            <p:stCondLst>
                              <p:cond delay="6500"/>
                            </p:stCondLst>
                            <p:childTnLst>
                              <p:par>
                                <p:cTn id="54" presetID="2" presetClass="entr" presetSubtype="2" fill="hold" grpId="0" nodeType="afterEffect">
                                  <p:stCondLst>
                                    <p:cond delay="0"/>
                                  </p:stCondLst>
                                  <p:childTnLst>
                                    <p:set>
                                      <p:cBhvr>
                                        <p:cTn id="55" dur="1" fill="hold">
                                          <p:stCondLst>
                                            <p:cond delay="0"/>
                                          </p:stCondLst>
                                        </p:cTn>
                                        <p:tgtEl>
                                          <p:spTgt spid="3074"/>
                                        </p:tgtEl>
                                        <p:attrNameLst>
                                          <p:attrName>style.visibility</p:attrName>
                                        </p:attrNameLst>
                                      </p:cBhvr>
                                      <p:to>
                                        <p:strVal val="visible"/>
                                      </p:to>
                                    </p:set>
                                    <p:anim calcmode="lin" valueType="num">
                                      <p:cBhvr additive="base">
                                        <p:cTn id="56" dur="500" fill="hold"/>
                                        <p:tgtEl>
                                          <p:spTgt spid="3074"/>
                                        </p:tgtEl>
                                        <p:attrNameLst>
                                          <p:attrName>ppt_x</p:attrName>
                                        </p:attrNameLst>
                                      </p:cBhvr>
                                      <p:tavLst>
                                        <p:tav tm="0">
                                          <p:val>
                                            <p:strVal val="1+#ppt_w/2"/>
                                          </p:val>
                                        </p:tav>
                                        <p:tav tm="100000">
                                          <p:val>
                                            <p:strVal val="#ppt_x"/>
                                          </p:val>
                                        </p:tav>
                                      </p:tavLst>
                                    </p:anim>
                                    <p:anim calcmode="lin" valueType="num">
                                      <p:cBhvr additive="base">
                                        <p:cTn id="57" dur="500" fill="hold"/>
                                        <p:tgtEl>
                                          <p:spTgt spid="30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58" repeatCount="indefinite" fill="hold" display="0">
                  <p:stCondLst>
                    <p:cond delay="indefinite"/>
                  </p:stCondLst>
                  <p:endCondLst>
                    <p:cond evt="onPrev" delay="0">
                      <p:tgtEl>
                        <p:sldTgt/>
                      </p:tgtEl>
                    </p:cond>
                    <p:cond evt="onStopAudio" delay="0">
                      <p:tgtEl>
                        <p:sldTgt/>
                      </p:tgtEl>
                    </p:cond>
                  </p:endCondLst>
                </p:cTn>
                <p:tgtEl>
                  <p:spTgt spid="3088"/>
                </p:tgtEl>
              </p:cMediaNode>
            </p:audio>
          </p:childTnLst>
        </p:cTn>
      </p:par>
    </p:tnLst>
    <p:bldLst>
      <p:bldP spid="3074" grpId="0" bldLvl="0" animBg="1"/>
      <p:bldP spid="3076" grpId="0" bldLvl="0" animBg="1"/>
      <p:bldP spid="3077" grpId="0" bldLvl="0" animBg="1"/>
      <p:bldP spid="3078" grpId="0" bldLvl="0" animBg="1"/>
      <p:bldP spid="3079" grpId="0" bldLvl="0" animBg="1"/>
      <p:bldP spid="3080" grpId="0" bldLvl="0" animBg="1"/>
      <p:bldP spid="3081" grpId="0" bldLvl="0" animBg="1"/>
      <p:bldP spid="3082" grpId="0" bldLvl="0" animBg="1"/>
      <p:bldP spid="3084"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流程图: 可选过程 4097"/>
          <p:cNvSpPr/>
          <p:nvPr/>
        </p:nvSpPr>
        <p:spPr>
          <a:xfrm>
            <a:off x="755650" y="836613"/>
            <a:ext cx="3529013" cy="1081087"/>
          </a:xfrm>
          <a:prstGeom prst="flowChartAlternateProcess">
            <a:avLst/>
          </a:prstGeom>
          <a:solidFill>
            <a:srgbClr val="FFFFCC"/>
          </a:solidFill>
          <a:ln w="38100" cap="flat" cmpd="sng">
            <a:solidFill>
              <a:srgbClr val="FFCC99"/>
            </a:solidFill>
            <a:prstDash val="solid"/>
            <a:miter/>
            <a:headEnd type="none" w="med" len="med"/>
            <a:tailEnd type="none" w="med" len="med"/>
          </a:ln>
        </p:spPr>
        <p:txBody>
          <a:bodyPr wrap="none" anchor="ctr"/>
          <a:lstStyle/>
          <a:p>
            <a:pPr algn="ctr"/>
            <a:r>
              <a:rPr lang="zh-CN" altLang="en-US" sz="5400" dirty="0">
                <a:latin typeface="Arial" panose="020B0604020202090204" pitchFamily="34" charset="0"/>
                <a:ea typeface="隶书" pitchFamily="49" charset="-122"/>
              </a:rPr>
              <a:t>教学目的</a:t>
            </a:r>
            <a:endParaRPr lang="zh-CN" altLang="en-US" sz="5400">
              <a:latin typeface="Arial" panose="020B0604020202090204" pitchFamily="34" charset="0"/>
              <a:ea typeface="隶书" pitchFamily="49" charset="-122"/>
            </a:endParaRPr>
          </a:p>
        </p:txBody>
      </p:sp>
      <p:sp>
        <p:nvSpPr>
          <p:cNvPr id="4099" name="文本框 4098">
            <a:hlinkClick r:id="rId2" action="ppaction://hlinksldjump"/>
          </p:cNvPr>
          <p:cNvSpPr txBox="1"/>
          <p:nvPr/>
        </p:nvSpPr>
        <p:spPr>
          <a:xfrm>
            <a:off x="8101013" y="6381750"/>
            <a:ext cx="719137"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
        <p:nvSpPr>
          <p:cNvPr id="4100" name="文本占位符 4099"/>
          <p:cNvSpPr>
            <a:spLocks noGrp="1"/>
          </p:cNvSpPr>
          <p:nvPr>
            <p:ph type="body" idx="1"/>
          </p:nvPr>
        </p:nvSpPr>
        <p:spPr>
          <a:xfrm>
            <a:off x="4427538" y="1916113"/>
            <a:ext cx="4176712" cy="3776662"/>
          </a:xfrm>
        </p:spPr>
        <p:txBody>
          <a:bodyPr/>
          <a:lstStyle/>
          <a:p>
            <a:pPr algn="just"/>
            <a:r>
              <a:rPr lang="zh-CN" altLang="en-US" b="1" dirty="0">
                <a:latin typeface="华文新魏" pitchFamily="2" charset="-122"/>
                <a:ea typeface="华文新魏" pitchFamily="2" charset="-122"/>
              </a:rPr>
              <a:t>理解作者</a:t>
            </a:r>
            <a:r>
              <a:rPr lang="zh-CN" altLang="en-US" b="1" dirty="0">
                <a:solidFill>
                  <a:srgbClr val="C00000"/>
                </a:solidFill>
                <a:latin typeface="华文新魏" pitchFamily="2" charset="-122"/>
                <a:ea typeface="华文新魏" pitchFamily="2" charset="-122"/>
              </a:rPr>
              <a:t>以姑姑的视角</a:t>
            </a:r>
            <a:r>
              <a:rPr lang="zh-CN" altLang="en-US" b="1" dirty="0">
                <a:latin typeface="华文新魏" pitchFamily="2" charset="-122"/>
                <a:ea typeface="华文新魏" pitchFamily="2" charset="-122"/>
              </a:rPr>
              <a:t>抒发的思念故乡、热爱故乡的深厚感情。</a:t>
            </a:r>
          </a:p>
          <a:p>
            <a:pPr algn="just"/>
            <a:r>
              <a:rPr lang="zh-CN" altLang="en-US" b="1" dirty="0">
                <a:latin typeface="华文新魏" pitchFamily="2" charset="-122"/>
                <a:ea typeface="华文新魏" pitchFamily="2" charset="-122"/>
              </a:rPr>
              <a:t> 学习作者精当而细腻的细节描写方法。</a:t>
            </a:r>
          </a:p>
        </p:txBody>
      </p:sp>
      <p:pic>
        <p:nvPicPr>
          <p:cNvPr id="4105" name="图片 4104"/>
          <p:cNvPicPr>
            <a:picLocks noChangeAspect="1"/>
          </p:cNvPicPr>
          <p:nvPr/>
        </p:nvPicPr>
        <p:blipFill>
          <a:blip r:embed="rId3">
            <a:lum bright="1999"/>
          </a:blip>
          <a:stretch>
            <a:fillRect/>
          </a:stretch>
        </p:blipFill>
        <p:spPr>
          <a:xfrm>
            <a:off x="0" y="2997200"/>
            <a:ext cx="4211638" cy="3860800"/>
          </a:xfrm>
          <a:prstGeom prst="rect">
            <a:avLst/>
          </a:prstGeom>
          <a:noFill/>
          <a:ln w="9525">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图片 5123"/>
          <p:cNvPicPr>
            <a:picLocks noChangeAspect="1"/>
          </p:cNvPicPr>
          <p:nvPr/>
        </p:nvPicPr>
        <p:blipFill>
          <a:blip r:embed="rId2"/>
          <a:stretch>
            <a:fillRect/>
          </a:stretch>
        </p:blipFill>
        <p:spPr>
          <a:xfrm>
            <a:off x="3563938" y="2060575"/>
            <a:ext cx="5580062" cy="3929063"/>
          </a:xfrm>
          <a:prstGeom prst="rect">
            <a:avLst/>
          </a:prstGeom>
          <a:noFill/>
          <a:ln w="9525">
            <a:noFill/>
          </a:ln>
        </p:spPr>
      </p:pic>
      <p:sp>
        <p:nvSpPr>
          <p:cNvPr id="5122" name="椭圆 5121"/>
          <p:cNvSpPr/>
          <p:nvPr/>
        </p:nvSpPr>
        <p:spPr>
          <a:xfrm>
            <a:off x="2051050" y="333375"/>
            <a:ext cx="5184775" cy="1511300"/>
          </a:xfrm>
          <a:prstGeom prst="ellipse">
            <a:avLst/>
          </a:prstGeom>
          <a:solidFill>
            <a:srgbClr val="FFCC99">
              <a:alpha val="99001"/>
            </a:srgbClr>
          </a:solidFill>
          <a:ln w="9525" cap="flat" cmpd="sng">
            <a:solidFill>
              <a:schemeClr val="hlink"/>
            </a:solidFill>
            <a:prstDash val="solid"/>
            <a:headEnd type="none" w="med" len="med"/>
            <a:tailEnd type="none" w="med" len="med"/>
          </a:ln>
        </p:spPr>
        <p:txBody>
          <a:bodyPr wrap="none" anchor="ctr"/>
          <a:lstStyle/>
          <a:p>
            <a:pPr algn="ctr"/>
            <a:r>
              <a:rPr lang="zh-CN" altLang="en-US" sz="5400" dirty="0">
                <a:latin typeface="Arial" panose="020B0604020202090204" pitchFamily="34" charset="0"/>
                <a:ea typeface="隶书" pitchFamily="49" charset="-122"/>
              </a:rPr>
              <a:t>教学重点</a:t>
            </a:r>
            <a:endParaRPr lang="zh-CN" altLang="en-US" sz="5400">
              <a:latin typeface="Arial" panose="020B0604020202090204" pitchFamily="34" charset="0"/>
              <a:ea typeface="隶书" pitchFamily="49" charset="-122"/>
            </a:endParaRPr>
          </a:p>
        </p:txBody>
      </p:sp>
      <p:sp>
        <p:nvSpPr>
          <p:cNvPr id="5125" name="矩形 5124"/>
          <p:cNvSpPr/>
          <p:nvPr/>
        </p:nvSpPr>
        <p:spPr>
          <a:xfrm>
            <a:off x="0" y="2205038"/>
            <a:ext cx="4211638" cy="3019425"/>
          </a:xfrm>
          <a:prstGeom prst="rect">
            <a:avLst/>
          </a:prstGeom>
          <a:noFill/>
          <a:ln w="9525">
            <a:noFill/>
          </a:ln>
        </p:spPr>
        <p:txBody>
          <a:bodyPr>
            <a:spAutoFit/>
          </a:bodyPr>
          <a:lstStyle/>
          <a:p>
            <a:pPr marL="342900" indent="-342900">
              <a:lnSpc>
                <a:spcPct val="120000"/>
              </a:lnSpc>
              <a:spcBef>
                <a:spcPct val="20000"/>
              </a:spcBef>
            </a:pPr>
            <a:r>
              <a:rPr lang="en-US" altLang="zh-CN" sz="4000" b="1" dirty="0">
                <a:latin typeface="Arial" panose="020B0604020202090204" pitchFamily="34" charset="0"/>
                <a:ea typeface="华文新魏" pitchFamily="2" charset="-122"/>
              </a:rPr>
              <a:t>          </a:t>
            </a:r>
            <a:r>
              <a:rPr lang="zh-CN" altLang="en-US" sz="4000" b="1" dirty="0">
                <a:latin typeface="Arial" panose="020B0604020202090204" pitchFamily="34" charset="0"/>
                <a:ea typeface="华文新魏" pitchFamily="2" charset="-122"/>
              </a:rPr>
              <a:t>把握文中描写与抒情中所饱含的浓浓的象征性诗意。</a:t>
            </a:r>
          </a:p>
        </p:txBody>
      </p:sp>
      <p:sp>
        <p:nvSpPr>
          <p:cNvPr id="5126" name="文本框 5125">
            <a:hlinkClick r:id="rId3" action="ppaction://hlinksldjump"/>
          </p:cNvPr>
          <p:cNvSpPr txBox="1"/>
          <p:nvPr/>
        </p:nvSpPr>
        <p:spPr>
          <a:xfrm>
            <a:off x="8101013" y="6381750"/>
            <a:ext cx="719137"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图片 6148"/>
          <p:cNvPicPr>
            <a:picLocks noChangeAspect="1"/>
          </p:cNvPicPr>
          <p:nvPr/>
        </p:nvPicPr>
        <p:blipFill>
          <a:blip r:embed="rId2">
            <a:lum bright="20001"/>
          </a:blip>
          <a:stretch>
            <a:fillRect/>
          </a:stretch>
        </p:blipFill>
        <p:spPr>
          <a:xfrm>
            <a:off x="0" y="0"/>
            <a:ext cx="9144000" cy="6858000"/>
          </a:xfrm>
          <a:prstGeom prst="rect">
            <a:avLst/>
          </a:prstGeom>
          <a:noFill/>
          <a:ln w="9525">
            <a:noFill/>
          </a:ln>
        </p:spPr>
      </p:pic>
      <p:sp>
        <p:nvSpPr>
          <p:cNvPr id="6146" name="标题 6145"/>
          <p:cNvSpPr>
            <a:spLocks noGrp="1"/>
          </p:cNvSpPr>
          <p:nvPr>
            <p:ph type="title"/>
          </p:nvPr>
        </p:nvSpPr>
        <p:spPr/>
        <p:txBody>
          <a:bodyPr anchor="ctr"/>
          <a:lstStyle/>
          <a:p>
            <a:r>
              <a:rPr lang="zh-CN" altLang="en-US" sz="5400" dirty="0">
                <a:ea typeface="隶书" pitchFamily="49" charset="-122"/>
              </a:rPr>
              <a:t>作者简介</a:t>
            </a:r>
            <a:endParaRPr lang="zh-CN" altLang="en-US" sz="5400">
              <a:ea typeface="隶书" pitchFamily="49" charset="-122"/>
            </a:endParaRPr>
          </a:p>
        </p:txBody>
      </p:sp>
      <p:sp>
        <p:nvSpPr>
          <p:cNvPr id="6148" name="文本占位符 6147"/>
          <p:cNvSpPr>
            <a:spLocks noGrp="1"/>
          </p:cNvSpPr>
          <p:nvPr>
            <p:ph type="body" idx="1"/>
          </p:nvPr>
        </p:nvSpPr>
        <p:spPr/>
        <p:txBody>
          <a:bodyPr/>
          <a:lstStyle/>
          <a:p>
            <a:pPr algn="just">
              <a:buNone/>
            </a:pPr>
            <a:r>
              <a:rPr lang="en-US" altLang="zh-CN" sz="2800" dirty="0"/>
              <a:t>            </a:t>
            </a:r>
            <a:r>
              <a:rPr lang="zh-CN" altLang="en-US" sz="2800" b="1" dirty="0">
                <a:solidFill>
                  <a:srgbClr val="C00000"/>
                </a:solidFill>
              </a:rPr>
              <a:t>从维熙</a:t>
            </a:r>
            <a:r>
              <a:rPr lang="en-US" altLang="zh-CN" sz="2800" b="1" dirty="0"/>
              <a:t>(1933</a:t>
            </a:r>
            <a:r>
              <a:rPr lang="en-US" altLang="zh-CN" sz="2800" b="1" dirty="0">
                <a:latin typeface="Arial" panose="020B0604020202090204" pitchFamily="34" charset="0"/>
              </a:rPr>
              <a:t>—</a:t>
            </a:r>
            <a:r>
              <a:rPr lang="en-US" altLang="zh-CN" sz="2800" b="1" dirty="0"/>
              <a:t>)</a:t>
            </a:r>
            <a:r>
              <a:rPr lang="zh-CN" altLang="en-US" sz="2800" b="1" dirty="0"/>
              <a:t>，河北玉田人。中国当代作家。</a:t>
            </a:r>
            <a:r>
              <a:rPr lang="en-US" altLang="zh-CN" sz="2800" b="1" dirty="0"/>
              <a:t>1953</a:t>
            </a:r>
            <a:r>
              <a:rPr lang="zh-CN" altLang="en-US" sz="2800" b="1" dirty="0"/>
              <a:t>年毕业于北京师范学校，曾任小学教师、报社记者。</a:t>
            </a:r>
            <a:r>
              <a:rPr lang="en-US" altLang="zh-CN" sz="2800" b="1" dirty="0"/>
              <a:t>1956</a:t>
            </a:r>
            <a:r>
              <a:rPr lang="zh-CN" altLang="en-US" sz="2800" b="1" dirty="0"/>
              <a:t>年开始专业创作。</a:t>
            </a:r>
            <a:r>
              <a:rPr lang="en-US" altLang="zh-CN" sz="2800" b="1" dirty="0"/>
              <a:t>1957</a:t>
            </a:r>
            <a:r>
              <a:rPr lang="zh-CN" altLang="en-US" sz="2800" b="1" dirty="0"/>
              <a:t>年被错划为右派，到劳改农场、矿山做工。</a:t>
            </a:r>
            <a:r>
              <a:rPr lang="en-US" altLang="zh-CN" sz="2800" b="1" dirty="0"/>
              <a:t>1978</a:t>
            </a:r>
            <a:r>
              <a:rPr lang="zh-CN" altLang="en-US" sz="2800" b="1" dirty="0"/>
              <a:t>年重返文坛。曾任作家出版社社长兼总编辑。其作品注重描写当代中国经历过的历史曲折，展示“左”的错误所造成的灾难性后果，情节动人，</a:t>
            </a:r>
            <a:r>
              <a:rPr lang="zh-CN" altLang="en-US" sz="2800" b="1" dirty="0">
                <a:solidFill>
                  <a:srgbClr val="C00000"/>
                </a:solidFill>
              </a:rPr>
              <a:t>具有浓郁的悲剧色彩</a:t>
            </a:r>
            <a:r>
              <a:rPr lang="zh-CN" altLang="en-US" sz="2800" b="1" dirty="0"/>
              <a:t>。</a:t>
            </a:r>
            <a:r>
              <a:rPr lang="zh-CN" altLang="en-US" sz="2800" b="1" dirty="0">
                <a:solidFill>
                  <a:srgbClr val="C00000"/>
                </a:solidFill>
              </a:rPr>
              <a:t>主要作品有中篇小说</a:t>
            </a:r>
            <a:r>
              <a:rPr lang="en-US" altLang="zh-CN" sz="2800" b="1" dirty="0">
                <a:solidFill>
                  <a:srgbClr val="C00000"/>
                </a:solidFill>
              </a:rPr>
              <a:t>《</a:t>
            </a:r>
            <a:r>
              <a:rPr lang="zh-CN" altLang="en-US" sz="2800" b="1" dirty="0">
                <a:solidFill>
                  <a:srgbClr val="C00000"/>
                </a:solidFill>
              </a:rPr>
              <a:t>大墙下的红玉兰</a:t>
            </a:r>
            <a:r>
              <a:rPr lang="en-US" altLang="zh-CN" sz="2800" b="1" dirty="0">
                <a:solidFill>
                  <a:srgbClr val="C00000"/>
                </a:solidFill>
              </a:rPr>
              <a:t>》</a:t>
            </a:r>
            <a:r>
              <a:rPr lang="zh-CN" altLang="en-US" sz="2800" b="1" dirty="0">
                <a:solidFill>
                  <a:srgbClr val="C00000"/>
                </a:solidFill>
              </a:rPr>
              <a:t>、</a:t>
            </a:r>
            <a:r>
              <a:rPr lang="en-US" altLang="zh-CN" sz="2800" b="1" dirty="0">
                <a:solidFill>
                  <a:srgbClr val="C00000"/>
                </a:solidFill>
              </a:rPr>
              <a:t>《</a:t>
            </a:r>
            <a:r>
              <a:rPr lang="zh-CN" altLang="en-US" sz="2800" b="1" dirty="0">
                <a:solidFill>
                  <a:srgbClr val="C00000"/>
                </a:solidFill>
              </a:rPr>
              <a:t>远去的白帆</a:t>
            </a:r>
            <a:r>
              <a:rPr lang="en-US" altLang="zh-CN" sz="2800" b="1" dirty="0">
                <a:solidFill>
                  <a:srgbClr val="C00000"/>
                </a:solidFill>
              </a:rPr>
              <a:t>》</a:t>
            </a:r>
            <a:r>
              <a:rPr lang="zh-CN" altLang="en-US" sz="2800" b="1" dirty="0">
                <a:solidFill>
                  <a:srgbClr val="C00000"/>
                </a:solidFill>
              </a:rPr>
              <a:t>、</a:t>
            </a:r>
            <a:r>
              <a:rPr lang="en-US" altLang="zh-CN" sz="2800" b="1" dirty="0">
                <a:solidFill>
                  <a:srgbClr val="C00000"/>
                </a:solidFill>
              </a:rPr>
              <a:t>《</a:t>
            </a:r>
            <a:r>
              <a:rPr lang="zh-CN" altLang="en-US" sz="2800" b="1" dirty="0">
                <a:solidFill>
                  <a:srgbClr val="C00000"/>
                </a:solidFill>
              </a:rPr>
              <a:t>风泪眼</a:t>
            </a:r>
            <a:r>
              <a:rPr lang="en-US" altLang="zh-CN" sz="2800" b="1" dirty="0">
                <a:solidFill>
                  <a:srgbClr val="C00000"/>
                </a:solidFill>
              </a:rPr>
              <a:t>》</a:t>
            </a:r>
            <a:r>
              <a:rPr lang="zh-CN" altLang="en-US" sz="2800" b="1" dirty="0">
                <a:solidFill>
                  <a:srgbClr val="C00000"/>
                </a:solidFill>
              </a:rPr>
              <a:t>，长篇小说</a:t>
            </a:r>
            <a:r>
              <a:rPr lang="en-US" altLang="zh-CN" sz="2800" b="1" dirty="0">
                <a:solidFill>
                  <a:srgbClr val="C00000"/>
                </a:solidFill>
              </a:rPr>
              <a:t>《</a:t>
            </a:r>
            <a:r>
              <a:rPr lang="zh-CN" altLang="en-US" sz="2800" b="1" dirty="0">
                <a:solidFill>
                  <a:srgbClr val="C00000"/>
                </a:solidFill>
              </a:rPr>
              <a:t>北国草</a:t>
            </a:r>
            <a:r>
              <a:rPr lang="en-US" altLang="zh-CN" sz="2800" b="1" dirty="0">
                <a:solidFill>
                  <a:srgbClr val="C00000"/>
                </a:solidFill>
              </a:rPr>
              <a:t>》</a:t>
            </a:r>
            <a:r>
              <a:rPr lang="zh-CN" altLang="en-US" sz="2800" b="1" dirty="0">
                <a:solidFill>
                  <a:srgbClr val="C00000"/>
                </a:solidFill>
              </a:rPr>
              <a:t>、</a:t>
            </a:r>
            <a:r>
              <a:rPr lang="en-US" altLang="zh-CN" sz="2800" b="1" dirty="0">
                <a:solidFill>
                  <a:srgbClr val="C00000"/>
                </a:solidFill>
              </a:rPr>
              <a:t>《</a:t>
            </a:r>
            <a:r>
              <a:rPr lang="zh-CN" altLang="en-US" sz="2800" b="1" dirty="0">
                <a:solidFill>
                  <a:srgbClr val="C00000"/>
                </a:solidFill>
              </a:rPr>
              <a:t>走向混沌</a:t>
            </a:r>
            <a:r>
              <a:rPr lang="en-US" altLang="zh-CN" sz="2800" b="1" dirty="0">
                <a:solidFill>
                  <a:srgbClr val="C00000"/>
                </a:solidFill>
              </a:rPr>
              <a:t>》</a:t>
            </a:r>
            <a:r>
              <a:rPr lang="zh-CN" altLang="en-US" sz="2800" b="1" dirty="0">
                <a:solidFill>
                  <a:srgbClr val="C00000"/>
                </a:solidFill>
              </a:rPr>
              <a:t>等</a:t>
            </a:r>
            <a:r>
              <a:rPr lang="zh-CN" altLang="en-US" sz="2800" b="1" dirty="0"/>
              <a:t>。</a:t>
            </a:r>
          </a:p>
        </p:txBody>
      </p:sp>
      <p:sp>
        <p:nvSpPr>
          <p:cNvPr id="6150" name="文本框 6149">
            <a:hlinkClick r:id="rId3" action="ppaction://hlinksldjump"/>
          </p:cNvPr>
          <p:cNvSpPr txBox="1"/>
          <p:nvPr/>
        </p:nvSpPr>
        <p:spPr>
          <a:xfrm>
            <a:off x="8101013" y="6381750"/>
            <a:ext cx="719137"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图片 7172"/>
          <p:cNvPicPr>
            <a:picLocks noChangeAspect="1"/>
          </p:cNvPicPr>
          <p:nvPr/>
        </p:nvPicPr>
        <p:blipFill>
          <a:blip r:embed="rId2"/>
          <a:srcRect r="20233"/>
          <a:stretch>
            <a:fillRect/>
          </a:stretch>
        </p:blipFill>
        <p:spPr>
          <a:xfrm>
            <a:off x="4462463" y="1196975"/>
            <a:ext cx="4681537" cy="4402138"/>
          </a:xfrm>
          <a:prstGeom prst="rect">
            <a:avLst/>
          </a:prstGeom>
          <a:noFill/>
          <a:ln w="9525">
            <a:noFill/>
          </a:ln>
        </p:spPr>
      </p:pic>
      <p:sp>
        <p:nvSpPr>
          <p:cNvPr id="7170" name="标题 7169"/>
          <p:cNvSpPr>
            <a:spLocks noGrp="1"/>
          </p:cNvSpPr>
          <p:nvPr>
            <p:ph type="title"/>
          </p:nvPr>
        </p:nvSpPr>
        <p:spPr>
          <a:xfrm>
            <a:off x="684213" y="260350"/>
            <a:ext cx="7127875" cy="1008063"/>
          </a:xfrm>
        </p:spPr>
        <p:txBody>
          <a:bodyPr anchor="ctr"/>
          <a:lstStyle/>
          <a:p>
            <a:r>
              <a:rPr lang="zh-CN" altLang="en-US" sz="5400" dirty="0">
                <a:ea typeface="隶书" pitchFamily="49" charset="-122"/>
              </a:rPr>
              <a:t>背景简介</a:t>
            </a:r>
            <a:endParaRPr lang="zh-CN" altLang="en-US" sz="5400">
              <a:ea typeface="隶书" pitchFamily="49" charset="-122"/>
            </a:endParaRPr>
          </a:p>
        </p:txBody>
      </p:sp>
      <p:sp>
        <p:nvSpPr>
          <p:cNvPr id="7172" name="文本占位符 7171"/>
          <p:cNvSpPr>
            <a:spLocks noGrp="1"/>
          </p:cNvSpPr>
          <p:nvPr>
            <p:ph type="body" idx="1"/>
          </p:nvPr>
        </p:nvSpPr>
        <p:spPr>
          <a:xfrm>
            <a:off x="0" y="1989138"/>
            <a:ext cx="5795963" cy="3095625"/>
          </a:xfrm>
        </p:spPr>
        <p:txBody>
          <a:bodyPr/>
          <a:lstStyle/>
          <a:p>
            <a:pPr algn="just">
              <a:buNone/>
            </a:pPr>
            <a:r>
              <a:rPr lang="en-US" altLang="zh-CN" b="1" dirty="0">
                <a:latin typeface="华文新魏" pitchFamily="2" charset="-122"/>
                <a:ea typeface="华文新魏" pitchFamily="2" charset="-122"/>
              </a:rPr>
              <a:t>            </a:t>
            </a:r>
            <a:r>
              <a:rPr lang="zh-CN" altLang="en-US" b="1" dirty="0">
                <a:latin typeface="宋体" pitchFamily="2" charset="-122"/>
              </a:rPr>
              <a:t>本文作于</a:t>
            </a:r>
            <a:r>
              <a:rPr lang="en-US" altLang="zh-CN" b="1" dirty="0">
                <a:latin typeface="宋体" pitchFamily="2" charset="-122"/>
              </a:rPr>
              <a:t>1991</a:t>
            </a:r>
            <a:r>
              <a:rPr lang="zh-CN" altLang="en-US" b="1" dirty="0">
                <a:latin typeface="宋体" pitchFamily="2" charset="-122"/>
              </a:rPr>
              <a:t>年</a:t>
            </a:r>
            <a:r>
              <a:rPr lang="en-US" altLang="zh-CN" b="1" dirty="0">
                <a:latin typeface="宋体" pitchFamily="2" charset="-122"/>
              </a:rPr>
              <a:t>1</a:t>
            </a:r>
            <a:r>
              <a:rPr lang="zh-CN" altLang="en-US" b="1" dirty="0">
                <a:latin typeface="宋体" pitchFamily="2" charset="-122"/>
              </a:rPr>
              <a:t>月，描写作者阔别故乡四十多年的姑姑从台湾回来，面对故乡的巍巍青山，抒发了思念故乡、热爱故乡的深厚感情。</a:t>
            </a:r>
          </a:p>
        </p:txBody>
      </p:sp>
      <p:sp>
        <p:nvSpPr>
          <p:cNvPr id="7174" name="文本框 7173">
            <a:hlinkClick r:id="rId3" action="ppaction://hlinksldjump"/>
          </p:cNvPr>
          <p:cNvSpPr txBox="1"/>
          <p:nvPr/>
        </p:nvSpPr>
        <p:spPr>
          <a:xfrm>
            <a:off x="8101013" y="6381750"/>
            <a:ext cx="719137"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图片 8196"/>
          <p:cNvPicPr>
            <a:picLocks noChangeAspect="1"/>
          </p:cNvPicPr>
          <p:nvPr/>
        </p:nvPicPr>
        <p:blipFill>
          <a:blip r:embed="rId2">
            <a:lum bright="20001"/>
          </a:blip>
          <a:stretch>
            <a:fillRect/>
          </a:stretch>
        </p:blipFill>
        <p:spPr>
          <a:xfrm>
            <a:off x="0" y="0"/>
            <a:ext cx="9144000" cy="6858000"/>
          </a:xfrm>
          <a:prstGeom prst="rect">
            <a:avLst/>
          </a:prstGeom>
          <a:noFill/>
          <a:ln w="9525">
            <a:noFill/>
          </a:ln>
        </p:spPr>
      </p:pic>
      <p:sp>
        <p:nvSpPr>
          <p:cNvPr id="8194" name="标题 8193"/>
          <p:cNvSpPr>
            <a:spLocks noGrp="1"/>
          </p:cNvSpPr>
          <p:nvPr>
            <p:ph type="title"/>
          </p:nvPr>
        </p:nvSpPr>
        <p:spPr>
          <a:xfrm>
            <a:off x="936625" y="287338"/>
            <a:ext cx="7272338" cy="936625"/>
          </a:xfrm>
        </p:spPr>
        <p:txBody>
          <a:bodyPr anchor="ctr"/>
          <a:lstStyle/>
          <a:p>
            <a:r>
              <a:rPr lang="zh-CN" altLang="en-US" sz="5400" dirty="0">
                <a:ea typeface="隶书" pitchFamily="49" charset="-122"/>
              </a:rPr>
              <a:t>内容述评</a:t>
            </a:r>
          </a:p>
        </p:txBody>
      </p:sp>
      <p:sp>
        <p:nvSpPr>
          <p:cNvPr id="8196" name="文本占位符 8195"/>
          <p:cNvSpPr>
            <a:spLocks noGrp="1"/>
          </p:cNvSpPr>
          <p:nvPr>
            <p:ph type="body" idx="1"/>
          </p:nvPr>
        </p:nvSpPr>
        <p:spPr>
          <a:xfrm>
            <a:off x="468313" y="1628775"/>
            <a:ext cx="7991475" cy="4497388"/>
          </a:xfrm>
        </p:spPr>
        <p:txBody>
          <a:bodyPr/>
          <a:lstStyle/>
          <a:p>
            <a:pPr algn="just">
              <a:buNone/>
            </a:pPr>
            <a:r>
              <a:rPr lang="en-US" altLang="zh-CN" dirty="0"/>
              <a:t>          </a:t>
            </a:r>
            <a:r>
              <a:rPr lang="zh-CN" altLang="en-US" b="1" dirty="0"/>
              <a:t>文章结构紧凑，线索清晰，全文只是写了一个画面。在这画面中，有大山，有树，有鸟，有小羊羔，还有我、老母亲、姑姑三个人物。而姑姑是这个画面中的主角。作者的描写与抒情，都是围绕着姑姑的视角来展开的。有看到的，有听到的，有描写，有抒情，有童趣，有灾难，有回忆，有展望，有痛苦，有欢乐，腾挪跳荡，错落有致，充满浓浓的象征性诗意。</a:t>
            </a:r>
          </a:p>
        </p:txBody>
      </p:sp>
      <p:sp>
        <p:nvSpPr>
          <p:cNvPr id="8198" name="文本框 8197">
            <a:hlinkClick r:id="rId3" action="ppaction://hlinksldjump"/>
          </p:cNvPr>
          <p:cNvSpPr txBox="1"/>
          <p:nvPr/>
        </p:nvSpPr>
        <p:spPr>
          <a:xfrm>
            <a:off x="8101013" y="6381750"/>
            <a:ext cx="719137"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p:nvPr/>
        </p:nvSpPr>
        <p:spPr>
          <a:xfrm>
            <a:off x="396875" y="1303338"/>
            <a:ext cx="8337550" cy="2260600"/>
          </a:xfrm>
          <a:prstGeom prst="rect">
            <a:avLst/>
          </a:prstGeom>
          <a:noFill/>
          <a:ln w="28575">
            <a:noFill/>
          </a:ln>
        </p:spPr>
        <p:txBody>
          <a:bodyPr tIns="144000" bIns="144000">
            <a:spAutoFit/>
          </a:bodyPr>
          <a:lstStyle/>
          <a:p>
            <a:pPr>
              <a:lnSpc>
                <a:spcPct val="180000"/>
              </a:lnSpc>
              <a:spcBef>
                <a:spcPct val="0"/>
              </a:spcBef>
            </a:pPr>
            <a:r>
              <a:rPr lang="en-US" altLang="zh-CN" sz="2400" b="1" dirty="0">
                <a:solidFill>
                  <a:srgbClr val="0000FF"/>
                </a:solidFill>
                <a:latin typeface="宋体" pitchFamily="2" charset="-122"/>
              </a:rPr>
              <a:t>    5.</a:t>
            </a:r>
            <a:r>
              <a:rPr lang="zh-CN" altLang="en-US" sz="2400" b="1" dirty="0">
                <a:solidFill>
                  <a:srgbClr val="0000FF"/>
                </a:solidFill>
                <a:latin typeface="宋体" pitchFamily="2" charset="-122"/>
              </a:rPr>
              <a:t>文章第三段从哪些角度描写了湖水的颜色？湖水的颜色具有什么特点？作者这样写是为了突出瓦尔登湖的什么特点？ </a:t>
            </a:r>
          </a:p>
        </p:txBody>
      </p:sp>
      <p:grpSp>
        <p:nvGrpSpPr>
          <p:cNvPr id="14339" name="Group 4"/>
          <p:cNvGrpSpPr/>
          <p:nvPr/>
        </p:nvGrpSpPr>
        <p:grpSpPr>
          <a:xfrm>
            <a:off x="711200" y="5295900"/>
            <a:ext cx="7702550" cy="877888"/>
            <a:chOff x="2474" y="1406"/>
            <a:chExt cx="2792" cy="628"/>
          </a:xfrm>
        </p:grpSpPr>
        <p:sp>
          <p:nvSpPr>
            <p:cNvPr id="14340" name="Freeform 5"/>
            <p:cNvSpPr/>
            <p:nvPr/>
          </p:nvSpPr>
          <p:spPr>
            <a:xfrm>
              <a:off x="2474" y="1513"/>
              <a:ext cx="559" cy="300"/>
            </a:xfrm>
            <a:custGeom>
              <a:avLst/>
              <a:gdLst/>
              <a:ahLst/>
              <a:cxnLst>
                <a:cxn ang="0">
                  <a:pos x="279" y="15"/>
                </a:cxn>
                <a:cxn ang="0">
                  <a:pos x="239" y="15"/>
                </a:cxn>
                <a:cxn ang="0">
                  <a:pos x="239" y="37"/>
                </a:cxn>
                <a:cxn ang="0">
                  <a:pos x="229" y="47"/>
                </a:cxn>
                <a:cxn ang="0">
                  <a:pos x="217" y="47"/>
                </a:cxn>
                <a:cxn ang="0">
                  <a:pos x="217" y="24"/>
                </a:cxn>
                <a:cxn ang="0">
                  <a:pos x="184" y="24"/>
                </a:cxn>
                <a:cxn ang="0">
                  <a:pos x="184" y="51"/>
                </a:cxn>
                <a:cxn ang="0">
                  <a:pos x="172" y="51"/>
                </a:cxn>
                <a:cxn ang="0">
                  <a:pos x="171" y="42"/>
                </a:cxn>
                <a:cxn ang="0">
                  <a:pos x="169" y="34"/>
                </a:cxn>
                <a:cxn ang="0">
                  <a:pos x="166" y="27"/>
                </a:cxn>
                <a:cxn ang="0">
                  <a:pos x="163" y="22"/>
                </a:cxn>
                <a:cxn ang="0">
                  <a:pos x="159" y="17"/>
                </a:cxn>
                <a:cxn ang="0">
                  <a:pos x="156" y="13"/>
                </a:cxn>
                <a:cxn ang="0">
                  <a:pos x="153" y="10"/>
                </a:cxn>
                <a:cxn ang="0">
                  <a:pos x="151" y="7"/>
                </a:cxn>
                <a:cxn ang="0">
                  <a:pos x="149" y="10"/>
                </a:cxn>
                <a:cxn ang="0">
                  <a:pos x="147" y="14"/>
                </a:cxn>
                <a:cxn ang="0">
                  <a:pos x="145" y="19"/>
                </a:cxn>
                <a:cxn ang="0">
                  <a:pos x="142" y="24"/>
                </a:cxn>
                <a:cxn ang="0">
                  <a:pos x="140" y="28"/>
                </a:cxn>
                <a:cxn ang="0">
                  <a:pos x="139" y="33"/>
                </a:cxn>
                <a:cxn ang="0">
                  <a:pos x="137" y="37"/>
                </a:cxn>
                <a:cxn ang="0">
                  <a:pos x="136" y="39"/>
                </a:cxn>
                <a:cxn ang="0">
                  <a:pos x="135" y="36"/>
                </a:cxn>
                <a:cxn ang="0">
                  <a:pos x="134" y="32"/>
                </a:cxn>
                <a:cxn ang="0">
                  <a:pos x="132" y="28"/>
                </a:cxn>
                <a:cxn ang="0">
                  <a:pos x="130" y="23"/>
                </a:cxn>
                <a:cxn ang="0">
                  <a:pos x="128" y="19"/>
                </a:cxn>
                <a:cxn ang="0">
                  <a:pos x="126" y="16"/>
                </a:cxn>
                <a:cxn ang="0">
                  <a:pos x="124" y="12"/>
                </a:cxn>
                <a:cxn ang="0">
                  <a:pos x="123" y="10"/>
                </a:cxn>
                <a:cxn ang="0">
                  <a:pos x="120" y="14"/>
                </a:cxn>
                <a:cxn ang="0">
                  <a:pos x="118" y="19"/>
                </a:cxn>
                <a:cxn ang="0">
                  <a:pos x="115" y="25"/>
                </a:cxn>
                <a:cxn ang="0">
                  <a:pos x="113" y="32"/>
                </a:cxn>
                <a:cxn ang="0">
                  <a:pos x="111" y="39"/>
                </a:cxn>
                <a:cxn ang="0">
                  <a:pos x="109" y="46"/>
                </a:cxn>
                <a:cxn ang="0">
                  <a:pos x="108" y="53"/>
                </a:cxn>
                <a:cxn ang="0">
                  <a:pos x="108" y="60"/>
                </a:cxn>
                <a:cxn ang="0">
                  <a:pos x="87" y="60"/>
                </a:cxn>
                <a:cxn ang="0">
                  <a:pos x="87" y="47"/>
                </a:cxn>
                <a:cxn ang="0">
                  <a:pos x="93" y="47"/>
                </a:cxn>
                <a:cxn ang="0">
                  <a:pos x="79" y="22"/>
                </a:cxn>
                <a:cxn ang="0">
                  <a:pos x="37" y="22"/>
                </a:cxn>
                <a:cxn ang="0">
                  <a:pos x="26" y="0"/>
                </a:cxn>
                <a:cxn ang="0">
                  <a:pos x="0" y="58"/>
                </a:cxn>
                <a:cxn ang="0">
                  <a:pos x="0" y="150"/>
                </a:cxn>
                <a:cxn ang="0">
                  <a:pos x="279" y="150"/>
                </a:cxn>
                <a:cxn ang="0">
                  <a:pos x="279" y="15"/>
                </a:cxn>
              </a:cxnLst>
              <a:rect l="0" t="0" r="0" b="0"/>
              <a:pathLst>
                <a:path w="1119" h="600">
                  <a:moveTo>
                    <a:pt x="1119" y="59"/>
                  </a:moveTo>
                  <a:lnTo>
                    <a:pt x="957" y="59"/>
                  </a:lnTo>
                  <a:lnTo>
                    <a:pt x="957" y="147"/>
                  </a:lnTo>
                  <a:lnTo>
                    <a:pt x="918" y="186"/>
                  </a:lnTo>
                  <a:lnTo>
                    <a:pt x="870" y="186"/>
                  </a:lnTo>
                  <a:lnTo>
                    <a:pt x="870" y="93"/>
                  </a:lnTo>
                  <a:lnTo>
                    <a:pt x="737" y="93"/>
                  </a:lnTo>
                  <a:lnTo>
                    <a:pt x="737" y="204"/>
                  </a:lnTo>
                  <a:lnTo>
                    <a:pt x="689" y="204"/>
                  </a:lnTo>
                  <a:lnTo>
                    <a:pt x="685" y="166"/>
                  </a:lnTo>
                  <a:lnTo>
                    <a:pt x="678" y="135"/>
                  </a:lnTo>
                  <a:lnTo>
                    <a:pt x="667" y="108"/>
                  </a:lnTo>
                  <a:lnTo>
                    <a:pt x="653" y="85"/>
                  </a:lnTo>
                  <a:lnTo>
                    <a:pt x="639" y="66"/>
                  </a:lnTo>
                  <a:lnTo>
                    <a:pt x="627" y="51"/>
                  </a:lnTo>
                  <a:lnTo>
                    <a:pt x="615" y="38"/>
                  </a:lnTo>
                  <a:lnTo>
                    <a:pt x="607" y="27"/>
                  </a:lnTo>
                  <a:lnTo>
                    <a:pt x="599" y="40"/>
                  </a:lnTo>
                  <a:lnTo>
                    <a:pt x="590" y="55"/>
                  </a:lnTo>
                  <a:lnTo>
                    <a:pt x="580" y="73"/>
                  </a:lnTo>
                  <a:lnTo>
                    <a:pt x="571" y="93"/>
                  </a:lnTo>
                  <a:lnTo>
                    <a:pt x="563" y="111"/>
                  </a:lnTo>
                  <a:lnTo>
                    <a:pt x="556" y="130"/>
                  </a:lnTo>
                  <a:lnTo>
                    <a:pt x="551" y="145"/>
                  </a:lnTo>
                  <a:lnTo>
                    <a:pt x="547" y="156"/>
                  </a:lnTo>
                  <a:lnTo>
                    <a:pt x="541" y="142"/>
                  </a:lnTo>
                  <a:lnTo>
                    <a:pt x="536" y="126"/>
                  </a:lnTo>
                  <a:lnTo>
                    <a:pt x="529" y="109"/>
                  </a:lnTo>
                  <a:lnTo>
                    <a:pt x="521" y="92"/>
                  </a:lnTo>
                  <a:lnTo>
                    <a:pt x="514" y="76"/>
                  </a:lnTo>
                  <a:lnTo>
                    <a:pt x="506" y="61"/>
                  </a:lnTo>
                  <a:lnTo>
                    <a:pt x="499" y="48"/>
                  </a:lnTo>
                  <a:lnTo>
                    <a:pt x="493" y="39"/>
                  </a:lnTo>
                  <a:lnTo>
                    <a:pt x="483" y="55"/>
                  </a:lnTo>
                  <a:lnTo>
                    <a:pt x="472" y="76"/>
                  </a:lnTo>
                  <a:lnTo>
                    <a:pt x="462" y="100"/>
                  </a:lnTo>
                  <a:lnTo>
                    <a:pt x="453" y="127"/>
                  </a:lnTo>
                  <a:lnTo>
                    <a:pt x="445" y="155"/>
                  </a:lnTo>
                  <a:lnTo>
                    <a:pt x="439" y="184"/>
                  </a:lnTo>
                  <a:lnTo>
                    <a:pt x="434" y="212"/>
                  </a:lnTo>
                  <a:lnTo>
                    <a:pt x="432" y="240"/>
                  </a:lnTo>
                  <a:lnTo>
                    <a:pt x="351" y="240"/>
                  </a:lnTo>
                  <a:lnTo>
                    <a:pt x="351" y="186"/>
                  </a:lnTo>
                  <a:lnTo>
                    <a:pt x="375" y="186"/>
                  </a:lnTo>
                  <a:lnTo>
                    <a:pt x="318" y="87"/>
                  </a:lnTo>
                  <a:lnTo>
                    <a:pt x="150" y="87"/>
                  </a:lnTo>
                  <a:lnTo>
                    <a:pt x="104" y="0"/>
                  </a:lnTo>
                  <a:lnTo>
                    <a:pt x="0" y="229"/>
                  </a:lnTo>
                  <a:lnTo>
                    <a:pt x="0" y="600"/>
                  </a:lnTo>
                  <a:lnTo>
                    <a:pt x="1119" y="600"/>
                  </a:lnTo>
                  <a:lnTo>
                    <a:pt x="1119" y="59"/>
                  </a:lnTo>
                  <a:close/>
                </a:path>
              </a:pathLst>
            </a:custGeom>
            <a:solidFill>
              <a:srgbClr val="D8C6A5">
                <a:alpha val="100000"/>
              </a:srgbClr>
            </a:solidFill>
            <a:ln w="9525">
              <a:noFill/>
            </a:ln>
          </p:spPr>
          <p:txBody>
            <a:bodyPr/>
            <a:lstStyle/>
            <a:p>
              <a:endParaRPr lang="zh-CN" altLang="en-US"/>
            </a:p>
          </p:txBody>
        </p:sp>
        <p:sp>
          <p:nvSpPr>
            <p:cNvPr id="14341" name="Rectangle 6"/>
            <p:cNvSpPr/>
            <p:nvPr/>
          </p:nvSpPr>
          <p:spPr>
            <a:xfrm>
              <a:off x="2474" y="1795"/>
              <a:ext cx="558" cy="221"/>
            </a:xfrm>
            <a:prstGeom prst="rect">
              <a:avLst/>
            </a:prstGeom>
            <a:solidFill>
              <a:srgbClr val="33BF0C"/>
            </a:solidFill>
            <a:ln w="9525">
              <a:noFill/>
            </a:ln>
          </p:spPr>
          <p:txBody>
            <a:bodyPr/>
            <a:lstStyle/>
            <a:p>
              <a:endParaRPr lang="zh-CN" altLang="en-US" dirty="0">
                <a:latin typeface="Arial" panose="020B0604020202090204" pitchFamily="34" charset="0"/>
              </a:endParaRPr>
            </a:p>
          </p:txBody>
        </p:sp>
        <p:sp>
          <p:nvSpPr>
            <p:cNvPr id="14342" name="Freeform 7"/>
            <p:cNvSpPr/>
            <p:nvPr/>
          </p:nvSpPr>
          <p:spPr>
            <a:xfrm>
              <a:off x="4159" y="1502"/>
              <a:ext cx="1107" cy="311"/>
            </a:xfrm>
            <a:custGeom>
              <a:avLst/>
              <a:gdLst/>
              <a:ahLst/>
              <a:cxnLst>
                <a:cxn ang="0">
                  <a:pos x="554" y="37"/>
                </a:cxn>
                <a:cxn ang="0">
                  <a:pos x="522" y="48"/>
                </a:cxn>
                <a:cxn ang="0">
                  <a:pos x="506" y="17"/>
                </a:cxn>
                <a:cxn ang="0">
                  <a:pos x="495" y="42"/>
                </a:cxn>
                <a:cxn ang="0">
                  <a:pos x="489" y="30"/>
                </a:cxn>
                <a:cxn ang="0">
                  <a:pos x="471" y="13"/>
                </a:cxn>
                <a:cxn ang="0">
                  <a:pos x="466" y="13"/>
                </a:cxn>
                <a:cxn ang="0">
                  <a:pos x="457" y="13"/>
                </a:cxn>
                <a:cxn ang="0">
                  <a:pos x="446" y="13"/>
                </a:cxn>
                <a:cxn ang="0">
                  <a:pos x="435" y="13"/>
                </a:cxn>
                <a:cxn ang="0">
                  <a:pos x="424" y="13"/>
                </a:cxn>
                <a:cxn ang="0">
                  <a:pos x="415" y="13"/>
                </a:cxn>
                <a:cxn ang="0">
                  <a:pos x="410" y="13"/>
                </a:cxn>
                <a:cxn ang="0">
                  <a:pos x="408" y="14"/>
                </a:cxn>
                <a:cxn ang="0">
                  <a:pos x="402" y="19"/>
                </a:cxn>
                <a:cxn ang="0">
                  <a:pos x="395" y="27"/>
                </a:cxn>
                <a:cxn ang="0">
                  <a:pos x="389" y="33"/>
                </a:cxn>
                <a:cxn ang="0">
                  <a:pos x="397" y="34"/>
                </a:cxn>
                <a:cxn ang="0">
                  <a:pos x="379" y="52"/>
                </a:cxn>
                <a:cxn ang="0">
                  <a:pos x="379" y="31"/>
                </a:cxn>
                <a:cxn ang="0">
                  <a:pos x="379" y="10"/>
                </a:cxn>
                <a:cxn ang="0">
                  <a:pos x="377" y="10"/>
                </a:cxn>
                <a:cxn ang="0">
                  <a:pos x="371" y="10"/>
                </a:cxn>
                <a:cxn ang="0">
                  <a:pos x="362" y="10"/>
                </a:cxn>
                <a:cxn ang="0">
                  <a:pos x="353" y="10"/>
                </a:cxn>
                <a:cxn ang="0">
                  <a:pos x="343" y="10"/>
                </a:cxn>
                <a:cxn ang="0">
                  <a:pos x="335" y="10"/>
                </a:cxn>
                <a:cxn ang="0">
                  <a:pos x="329" y="10"/>
                </a:cxn>
                <a:cxn ang="0">
                  <a:pos x="326" y="10"/>
                </a:cxn>
                <a:cxn ang="0">
                  <a:pos x="266" y="21"/>
                </a:cxn>
                <a:cxn ang="0">
                  <a:pos x="263" y="31"/>
                </a:cxn>
                <a:cxn ang="0">
                  <a:pos x="255" y="35"/>
                </a:cxn>
                <a:cxn ang="0">
                  <a:pos x="249" y="40"/>
                </a:cxn>
                <a:cxn ang="0">
                  <a:pos x="246" y="48"/>
                </a:cxn>
                <a:cxn ang="0">
                  <a:pos x="239" y="52"/>
                </a:cxn>
                <a:cxn ang="0">
                  <a:pos x="236" y="39"/>
                </a:cxn>
                <a:cxn ang="0">
                  <a:pos x="231" y="33"/>
                </a:cxn>
                <a:cxn ang="0">
                  <a:pos x="225" y="38"/>
                </a:cxn>
                <a:cxn ang="0">
                  <a:pos x="222" y="52"/>
                </a:cxn>
                <a:cxn ang="0">
                  <a:pos x="206" y="3"/>
                </a:cxn>
                <a:cxn ang="0">
                  <a:pos x="196" y="19"/>
                </a:cxn>
                <a:cxn ang="0">
                  <a:pos x="131" y="3"/>
                </a:cxn>
                <a:cxn ang="0">
                  <a:pos x="60" y="19"/>
                </a:cxn>
                <a:cxn ang="0">
                  <a:pos x="44" y="39"/>
                </a:cxn>
                <a:cxn ang="0">
                  <a:pos x="41" y="35"/>
                </a:cxn>
                <a:cxn ang="0">
                  <a:pos x="37" y="30"/>
                </a:cxn>
                <a:cxn ang="0">
                  <a:pos x="34" y="25"/>
                </a:cxn>
                <a:cxn ang="0">
                  <a:pos x="33" y="23"/>
                </a:cxn>
                <a:cxn ang="0">
                  <a:pos x="21" y="0"/>
                </a:cxn>
                <a:cxn ang="0">
                  <a:pos x="12" y="22"/>
                </a:cxn>
                <a:cxn ang="0">
                  <a:pos x="9" y="39"/>
                </a:cxn>
                <a:cxn ang="0">
                  <a:pos x="0" y="156"/>
                </a:cxn>
                <a:cxn ang="0">
                  <a:pos x="554" y="37"/>
                </a:cxn>
              </a:cxnLst>
              <a:rect l="0" t="0" r="0" b="0"/>
              <a:pathLst>
                <a:path w="2214" h="621">
                  <a:moveTo>
                    <a:pt x="2214" y="147"/>
                  </a:moveTo>
                  <a:lnTo>
                    <a:pt x="2214" y="147"/>
                  </a:lnTo>
                  <a:lnTo>
                    <a:pt x="2163" y="75"/>
                  </a:lnTo>
                  <a:lnTo>
                    <a:pt x="2087" y="190"/>
                  </a:lnTo>
                  <a:lnTo>
                    <a:pt x="2087" y="108"/>
                  </a:lnTo>
                  <a:lnTo>
                    <a:pt x="2024" y="65"/>
                  </a:lnTo>
                  <a:lnTo>
                    <a:pt x="1977" y="117"/>
                  </a:lnTo>
                  <a:lnTo>
                    <a:pt x="1977" y="168"/>
                  </a:lnTo>
                  <a:lnTo>
                    <a:pt x="1955" y="168"/>
                  </a:lnTo>
                  <a:lnTo>
                    <a:pt x="1955" y="120"/>
                  </a:lnTo>
                  <a:lnTo>
                    <a:pt x="1885" y="49"/>
                  </a:lnTo>
                  <a:lnTo>
                    <a:pt x="1882" y="49"/>
                  </a:lnTo>
                  <a:lnTo>
                    <a:pt x="1874" y="49"/>
                  </a:lnTo>
                  <a:lnTo>
                    <a:pt x="1861" y="49"/>
                  </a:lnTo>
                  <a:lnTo>
                    <a:pt x="1846" y="49"/>
                  </a:lnTo>
                  <a:lnTo>
                    <a:pt x="1828" y="49"/>
                  </a:lnTo>
                  <a:lnTo>
                    <a:pt x="1806" y="49"/>
                  </a:lnTo>
                  <a:lnTo>
                    <a:pt x="1784" y="49"/>
                  </a:lnTo>
                  <a:lnTo>
                    <a:pt x="1761" y="49"/>
                  </a:lnTo>
                  <a:lnTo>
                    <a:pt x="1738" y="49"/>
                  </a:lnTo>
                  <a:lnTo>
                    <a:pt x="1716" y="49"/>
                  </a:lnTo>
                  <a:lnTo>
                    <a:pt x="1694" y="49"/>
                  </a:lnTo>
                  <a:lnTo>
                    <a:pt x="1676" y="49"/>
                  </a:lnTo>
                  <a:lnTo>
                    <a:pt x="1660" y="49"/>
                  </a:lnTo>
                  <a:lnTo>
                    <a:pt x="1647" y="49"/>
                  </a:lnTo>
                  <a:lnTo>
                    <a:pt x="1639" y="49"/>
                  </a:lnTo>
                  <a:lnTo>
                    <a:pt x="1636" y="49"/>
                  </a:lnTo>
                  <a:lnTo>
                    <a:pt x="1631" y="53"/>
                  </a:lnTo>
                  <a:lnTo>
                    <a:pt x="1621" y="63"/>
                  </a:lnTo>
                  <a:lnTo>
                    <a:pt x="1607" y="76"/>
                  </a:lnTo>
                  <a:lnTo>
                    <a:pt x="1592" y="92"/>
                  </a:lnTo>
                  <a:lnTo>
                    <a:pt x="1577" y="108"/>
                  </a:lnTo>
                  <a:lnTo>
                    <a:pt x="1563" y="121"/>
                  </a:lnTo>
                  <a:lnTo>
                    <a:pt x="1554" y="131"/>
                  </a:lnTo>
                  <a:lnTo>
                    <a:pt x="1550" y="135"/>
                  </a:lnTo>
                  <a:lnTo>
                    <a:pt x="1587" y="135"/>
                  </a:lnTo>
                  <a:lnTo>
                    <a:pt x="1587" y="205"/>
                  </a:lnTo>
                  <a:lnTo>
                    <a:pt x="1515" y="205"/>
                  </a:lnTo>
                  <a:lnTo>
                    <a:pt x="1515" y="178"/>
                  </a:lnTo>
                  <a:lnTo>
                    <a:pt x="1515" y="121"/>
                  </a:lnTo>
                  <a:lnTo>
                    <a:pt x="1515" y="63"/>
                  </a:lnTo>
                  <a:lnTo>
                    <a:pt x="1515" y="39"/>
                  </a:lnTo>
                  <a:lnTo>
                    <a:pt x="1512" y="39"/>
                  </a:lnTo>
                  <a:lnTo>
                    <a:pt x="1505" y="40"/>
                  </a:lnTo>
                  <a:lnTo>
                    <a:pt x="1495" y="40"/>
                  </a:lnTo>
                  <a:lnTo>
                    <a:pt x="1481" y="40"/>
                  </a:lnTo>
                  <a:lnTo>
                    <a:pt x="1466" y="40"/>
                  </a:lnTo>
                  <a:lnTo>
                    <a:pt x="1448" y="40"/>
                  </a:lnTo>
                  <a:lnTo>
                    <a:pt x="1429" y="40"/>
                  </a:lnTo>
                  <a:lnTo>
                    <a:pt x="1410" y="40"/>
                  </a:lnTo>
                  <a:lnTo>
                    <a:pt x="1389" y="40"/>
                  </a:lnTo>
                  <a:lnTo>
                    <a:pt x="1371" y="40"/>
                  </a:lnTo>
                  <a:lnTo>
                    <a:pt x="1352" y="39"/>
                  </a:lnTo>
                  <a:lnTo>
                    <a:pt x="1337" y="39"/>
                  </a:lnTo>
                  <a:lnTo>
                    <a:pt x="1323" y="39"/>
                  </a:lnTo>
                  <a:lnTo>
                    <a:pt x="1313" y="39"/>
                  </a:lnTo>
                  <a:lnTo>
                    <a:pt x="1306" y="39"/>
                  </a:lnTo>
                  <a:lnTo>
                    <a:pt x="1304" y="39"/>
                  </a:lnTo>
                  <a:lnTo>
                    <a:pt x="1304" y="84"/>
                  </a:lnTo>
                  <a:lnTo>
                    <a:pt x="1063" y="84"/>
                  </a:lnTo>
                  <a:lnTo>
                    <a:pt x="1063" y="123"/>
                  </a:lnTo>
                  <a:lnTo>
                    <a:pt x="1049" y="124"/>
                  </a:lnTo>
                  <a:lnTo>
                    <a:pt x="1035" y="129"/>
                  </a:lnTo>
                  <a:lnTo>
                    <a:pt x="1020" y="137"/>
                  </a:lnTo>
                  <a:lnTo>
                    <a:pt x="1008" y="147"/>
                  </a:lnTo>
                  <a:lnTo>
                    <a:pt x="996" y="159"/>
                  </a:lnTo>
                  <a:lnTo>
                    <a:pt x="987" y="174"/>
                  </a:lnTo>
                  <a:lnTo>
                    <a:pt x="981" y="190"/>
                  </a:lnTo>
                  <a:lnTo>
                    <a:pt x="979" y="207"/>
                  </a:lnTo>
                  <a:lnTo>
                    <a:pt x="955" y="207"/>
                  </a:lnTo>
                  <a:lnTo>
                    <a:pt x="952" y="176"/>
                  </a:lnTo>
                  <a:lnTo>
                    <a:pt x="944" y="153"/>
                  </a:lnTo>
                  <a:lnTo>
                    <a:pt x="934" y="138"/>
                  </a:lnTo>
                  <a:lnTo>
                    <a:pt x="921" y="132"/>
                  </a:lnTo>
                  <a:lnTo>
                    <a:pt x="909" y="137"/>
                  </a:lnTo>
                  <a:lnTo>
                    <a:pt x="898" y="149"/>
                  </a:lnTo>
                  <a:lnTo>
                    <a:pt x="890" y="174"/>
                  </a:lnTo>
                  <a:lnTo>
                    <a:pt x="888" y="207"/>
                  </a:lnTo>
                  <a:lnTo>
                    <a:pt x="822" y="207"/>
                  </a:lnTo>
                  <a:lnTo>
                    <a:pt x="822" y="11"/>
                  </a:lnTo>
                  <a:lnTo>
                    <a:pt x="783" y="11"/>
                  </a:lnTo>
                  <a:lnTo>
                    <a:pt x="783" y="75"/>
                  </a:lnTo>
                  <a:lnTo>
                    <a:pt x="567" y="75"/>
                  </a:lnTo>
                  <a:lnTo>
                    <a:pt x="524" y="9"/>
                  </a:lnTo>
                  <a:lnTo>
                    <a:pt x="481" y="75"/>
                  </a:lnTo>
                  <a:lnTo>
                    <a:pt x="237" y="75"/>
                  </a:lnTo>
                  <a:lnTo>
                    <a:pt x="237" y="156"/>
                  </a:lnTo>
                  <a:lnTo>
                    <a:pt x="175" y="156"/>
                  </a:lnTo>
                  <a:lnTo>
                    <a:pt x="169" y="149"/>
                  </a:lnTo>
                  <a:lnTo>
                    <a:pt x="162" y="139"/>
                  </a:lnTo>
                  <a:lnTo>
                    <a:pt x="155" y="129"/>
                  </a:lnTo>
                  <a:lnTo>
                    <a:pt x="147" y="117"/>
                  </a:lnTo>
                  <a:lnTo>
                    <a:pt x="140" y="107"/>
                  </a:lnTo>
                  <a:lnTo>
                    <a:pt x="134" y="98"/>
                  </a:lnTo>
                  <a:lnTo>
                    <a:pt x="130" y="92"/>
                  </a:lnTo>
                  <a:lnTo>
                    <a:pt x="129" y="90"/>
                  </a:lnTo>
                  <a:lnTo>
                    <a:pt x="151" y="93"/>
                  </a:lnTo>
                  <a:lnTo>
                    <a:pt x="84" y="0"/>
                  </a:lnTo>
                  <a:lnTo>
                    <a:pt x="26" y="87"/>
                  </a:lnTo>
                  <a:lnTo>
                    <a:pt x="45" y="87"/>
                  </a:lnTo>
                  <a:lnTo>
                    <a:pt x="11" y="151"/>
                  </a:lnTo>
                  <a:lnTo>
                    <a:pt x="33" y="156"/>
                  </a:lnTo>
                  <a:lnTo>
                    <a:pt x="0" y="192"/>
                  </a:lnTo>
                  <a:lnTo>
                    <a:pt x="0" y="621"/>
                  </a:lnTo>
                  <a:lnTo>
                    <a:pt x="2214" y="621"/>
                  </a:lnTo>
                  <a:lnTo>
                    <a:pt x="2214" y="147"/>
                  </a:lnTo>
                  <a:close/>
                </a:path>
              </a:pathLst>
            </a:custGeom>
            <a:solidFill>
              <a:srgbClr val="D8C6A5">
                <a:alpha val="100000"/>
              </a:srgbClr>
            </a:solidFill>
            <a:ln w="9525">
              <a:noFill/>
            </a:ln>
          </p:spPr>
          <p:txBody>
            <a:bodyPr/>
            <a:lstStyle/>
            <a:p>
              <a:endParaRPr lang="zh-CN" altLang="en-US"/>
            </a:p>
          </p:txBody>
        </p:sp>
        <p:sp>
          <p:nvSpPr>
            <p:cNvPr id="14343" name="Rectangle 8"/>
            <p:cNvSpPr/>
            <p:nvPr/>
          </p:nvSpPr>
          <p:spPr>
            <a:xfrm>
              <a:off x="4158" y="1813"/>
              <a:ext cx="1108" cy="221"/>
            </a:xfrm>
            <a:prstGeom prst="rect">
              <a:avLst/>
            </a:prstGeom>
            <a:solidFill>
              <a:srgbClr val="33BF0C"/>
            </a:solidFill>
            <a:ln w="9525">
              <a:noFill/>
            </a:ln>
          </p:spPr>
          <p:txBody>
            <a:bodyPr/>
            <a:lstStyle/>
            <a:p>
              <a:endParaRPr lang="zh-CN" altLang="en-US" dirty="0">
                <a:latin typeface="Arial" panose="020B0604020202090204" pitchFamily="34" charset="0"/>
              </a:endParaRPr>
            </a:p>
          </p:txBody>
        </p:sp>
        <p:sp>
          <p:nvSpPr>
            <p:cNvPr id="14344" name="Freeform 9"/>
            <p:cNvSpPr/>
            <p:nvPr/>
          </p:nvSpPr>
          <p:spPr>
            <a:xfrm>
              <a:off x="4158" y="1681"/>
              <a:ext cx="24" cy="132"/>
            </a:xfrm>
            <a:custGeom>
              <a:avLst/>
              <a:gdLst/>
              <a:ahLst/>
              <a:cxnLst>
                <a:cxn ang="0">
                  <a:pos x="6" y="0"/>
                </a:cxn>
                <a:cxn ang="0">
                  <a:pos x="12" y="15"/>
                </a:cxn>
                <a:cxn ang="0">
                  <a:pos x="12" y="66"/>
                </a:cxn>
                <a:cxn ang="0">
                  <a:pos x="0" y="66"/>
                </a:cxn>
                <a:cxn ang="0">
                  <a:pos x="0" y="15"/>
                </a:cxn>
                <a:cxn ang="0">
                  <a:pos x="6" y="0"/>
                </a:cxn>
              </a:cxnLst>
              <a:rect l="0" t="0" r="0" b="0"/>
              <a:pathLst>
                <a:path w="50" h="263">
                  <a:moveTo>
                    <a:pt x="26" y="0"/>
                  </a:moveTo>
                  <a:lnTo>
                    <a:pt x="50" y="57"/>
                  </a:lnTo>
                  <a:lnTo>
                    <a:pt x="50" y="263"/>
                  </a:lnTo>
                  <a:lnTo>
                    <a:pt x="0" y="263"/>
                  </a:lnTo>
                  <a:lnTo>
                    <a:pt x="0" y="57"/>
                  </a:lnTo>
                  <a:lnTo>
                    <a:pt x="26" y="0"/>
                  </a:lnTo>
                  <a:close/>
                </a:path>
              </a:pathLst>
            </a:custGeom>
            <a:solidFill>
              <a:srgbClr val="FFFFFF">
                <a:alpha val="100000"/>
              </a:srgbClr>
            </a:solidFill>
            <a:ln w="9525">
              <a:noFill/>
            </a:ln>
          </p:spPr>
          <p:txBody>
            <a:bodyPr/>
            <a:lstStyle/>
            <a:p>
              <a:endParaRPr lang="zh-CN" altLang="en-US"/>
            </a:p>
          </p:txBody>
        </p:sp>
        <p:sp>
          <p:nvSpPr>
            <p:cNvPr id="14345" name="Freeform 10"/>
            <p:cNvSpPr/>
            <p:nvPr/>
          </p:nvSpPr>
          <p:spPr>
            <a:xfrm>
              <a:off x="4194" y="1681"/>
              <a:ext cx="25" cy="132"/>
            </a:xfrm>
            <a:custGeom>
              <a:avLst/>
              <a:gdLst/>
              <a:ahLst/>
              <a:cxnLst>
                <a:cxn ang="0">
                  <a:pos x="6" y="0"/>
                </a:cxn>
                <a:cxn ang="0">
                  <a:pos x="13" y="15"/>
                </a:cxn>
                <a:cxn ang="0">
                  <a:pos x="13" y="66"/>
                </a:cxn>
                <a:cxn ang="0">
                  <a:pos x="0" y="66"/>
                </a:cxn>
                <a:cxn ang="0">
                  <a:pos x="0" y="15"/>
                </a:cxn>
                <a:cxn ang="0">
                  <a:pos x="6" y="0"/>
                </a:cxn>
              </a:cxnLst>
              <a:rect l="0" t="0" r="0" b="0"/>
              <a:pathLst>
                <a:path w="50" h="263">
                  <a:moveTo>
                    <a:pt x="24" y="0"/>
                  </a:moveTo>
                  <a:lnTo>
                    <a:pt x="50" y="57"/>
                  </a:lnTo>
                  <a:lnTo>
                    <a:pt x="50" y="263"/>
                  </a:lnTo>
                  <a:lnTo>
                    <a:pt x="0" y="263"/>
                  </a:lnTo>
                  <a:lnTo>
                    <a:pt x="0" y="57"/>
                  </a:lnTo>
                  <a:lnTo>
                    <a:pt x="24" y="0"/>
                  </a:lnTo>
                  <a:close/>
                </a:path>
              </a:pathLst>
            </a:custGeom>
            <a:solidFill>
              <a:srgbClr val="FFFFFF">
                <a:alpha val="100000"/>
              </a:srgbClr>
            </a:solidFill>
            <a:ln w="9525">
              <a:noFill/>
            </a:ln>
          </p:spPr>
          <p:txBody>
            <a:bodyPr/>
            <a:lstStyle/>
            <a:p>
              <a:endParaRPr lang="zh-CN" altLang="en-US"/>
            </a:p>
          </p:txBody>
        </p:sp>
        <p:sp>
          <p:nvSpPr>
            <p:cNvPr id="14346" name="Freeform 11"/>
            <p:cNvSpPr/>
            <p:nvPr/>
          </p:nvSpPr>
          <p:spPr>
            <a:xfrm>
              <a:off x="4232" y="1681"/>
              <a:ext cx="25" cy="132"/>
            </a:xfrm>
            <a:custGeom>
              <a:avLst/>
              <a:gdLst/>
              <a:ahLst/>
              <a:cxnLst>
                <a:cxn ang="0">
                  <a:pos x="7" y="0"/>
                </a:cxn>
                <a:cxn ang="0">
                  <a:pos x="13" y="15"/>
                </a:cxn>
                <a:cxn ang="0">
                  <a:pos x="13" y="66"/>
                </a:cxn>
                <a:cxn ang="0">
                  <a:pos x="0" y="66"/>
                </a:cxn>
                <a:cxn ang="0">
                  <a:pos x="0" y="15"/>
                </a:cxn>
                <a:cxn ang="0">
                  <a:pos x="7" y="0"/>
                </a:cxn>
              </a:cxnLst>
              <a:rect l="0" t="0" r="0" b="0"/>
              <a:pathLst>
                <a:path w="50" h="263">
                  <a:moveTo>
                    <a:pt x="25" y="0"/>
                  </a:moveTo>
                  <a:lnTo>
                    <a:pt x="50" y="57"/>
                  </a:lnTo>
                  <a:lnTo>
                    <a:pt x="50" y="263"/>
                  </a:lnTo>
                  <a:lnTo>
                    <a:pt x="0" y="263"/>
                  </a:lnTo>
                  <a:lnTo>
                    <a:pt x="0" y="57"/>
                  </a:lnTo>
                  <a:lnTo>
                    <a:pt x="25" y="0"/>
                  </a:lnTo>
                  <a:close/>
                </a:path>
              </a:pathLst>
            </a:custGeom>
            <a:solidFill>
              <a:srgbClr val="FFFFFF">
                <a:alpha val="100000"/>
              </a:srgbClr>
            </a:solidFill>
            <a:ln w="9525">
              <a:noFill/>
            </a:ln>
          </p:spPr>
          <p:txBody>
            <a:bodyPr/>
            <a:lstStyle/>
            <a:p>
              <a:endParaRPr lang="zh-CN" altLang="en-US"/>
            </a:p>
          </p:txBody>
        </p:sp>
        <p:sp>
          <p:nvSpPr>
            <p:cNvPr id="14347" name="Rectangle 12"/>
            <p:cNvSpPr/>
            <p:nvPr/>
          </p:nvSpPr>
          <p:spPr>
            <a:xfrm>
              <a:off x="4158" y="1716"/>
              <a:ext cx="107" cy="15"/>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348" name="Rectangle 13"/>
            <p:cNvSpPr/>
            <p:nvPr/>
          </p:nvSpPr>
          <p:spPr>
            <a:xfrm>
              <a:off x="4158" y="1780"/>
              <a:ext cx="107" cy="15"/>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349" name="Freeform 14"/>
            <p:cNvSpPr/>
            <p:nvPr/>
          </p:nvSpPr>
          <p:spPr>
            <a:xfrm>
              <a:off x="4881" y="1681"/>
              <a:ext cx="24" cy="132"/>
            </a:xfrm>
            <a:custGeom>
              <a:avLst/>
              <a:gdLst/>
              <a:ahLst/>
              <a:cxnLst>
                <a:cxn ang="0">
                  <a:pos x="6" y="0"/>
                </a:cxn>
                <a:cxn ang="0">
                  <a:pos x="12" y="15"/>
                </a:cxn>
                <a:cxn ang="0">
                  <a:pos x="12" y="66"/>
                </a:cxn>
                <a:cxn ang="0">
                  <a:pos x="0" y="66"/>
                </a:cxn>
                <a:cxn ang="0">
                  <a:pos x="0" y="15"/>
                </a:cxn>
                <a:cxn ang="0">
                  <a:pos x="6" y="0"/>
                </a:cxn>
              </a:cxnLst>
              <a:rect l="0" t="0" r="0" b="0"/>
              <a:pathLst>
                <a:path w="50" h="263">
                  <a:moveTo>
                    <a:pt x="24" y="0"/>
                  </a:moveTo>
                  <a:lnTo>
                    <a:pt x="50" y="57"/>
                  </a:lnTo>
                  <a:lnTo>
                    <a:pt x="50" y="263"/>
                  </a:lnTo>
                  <a:lnTo>
                    <a:pt x="0" y="263"/>
                  </a:lnTo>
                  <a:lnTo>
                    <a:pt x="0" y="57"/>
                  </a:lnTo>
                  <a:lnTo>
                    <a:pt x="24" y="0"/>
                  </a:lnTo>
                  <a:close/>
                </a:path>
              </a:pathLst>
            </a:custGeom>
            <a:solidFill>
              <a:srgbClr val="FFFFFF">
                <a:alpha val="100000"/>
              </a:srgbClr>
            </a:solidFill>
            <a:ln w="9525">
              <a:noFill/>
            </a:ln>
          </p:spPr>
          <p:txBody>
            <a:bodyPr/>
            <a:lstStyle/>
            <a:p>
              <a:endParaRPr lang="zh-CN" altLang="en-US"/>
            </a:p>
          </p:txBody>
        </p:sp>
        <p:sp>
          <p:nvSpPr>
            <p:cNvPr id="14350" name="Freeform 15"/>
            <p:cNvSpPr/>
            <p:nvPr/>
          </p:nvSpPr>
          <p:spPr>
            <a:xfrm>
              <a:off x="4917" y="1681"/>
              <a:ext cx="25" cy="132"/>
            </a:xfrm>
            <a:custGeom>
              <a:avLst/>
              <a:gdLst/>
              <a:ahLst/>
              <a:cxnLst>
                <a:cxn ang="0">
                  <a:pos x="6" y="0"/>
                </a:cxn>
                <a:cxn ang="0">
                  <a:pos x="13" y="15"/>
                </a:cxn>
                <a:cxn ang="0">
                  <a:pos x="13" y="66"/>
                </a:cxn>
                <a:cxn ang="0">
                  <a:pos x="0" y="66"/>
                </a:cxn>
                <a:cxn ang="0">
                  <a:pos x="0" y="15"/>
                </a:cxn>
                <a:cxn ang="0">
                  <a:pos x="6" y="0"/>
                </a:cxn>
              </a:cxnLst>
              <a:rect l="0" t="0" r="0" b="0"/>
              <a:pathLst>
                <a:path w="49" h="263">
                  <a:moveTo>
                    <a:pt x="24" y="0"/>
                  </a:moveTo>
                  <a:lnTo>
                    <a:pt x="49" y="57"/>
                  </a:lnTo>
                  <a:lnTo>
                    <a:pt x="49" y="263"/>
                  </a:lnTo>
                  <a:lnTo>
                    <a:pt x="0" y="263"/>
                  </a:lnTo>
                  <a:lnTo>
                    <a:pt x="0" y="57"/>
                  </a:lnTo>
                  <a:lnTo>
                    <a:pt x="24" y="0"/>
                  </a:lnTo>
                  <a:close/>
                </a:path>
              </a:pathLst>
            </a:custGeom>
            <a:solidFill>
              <a:srgbClr val="FFFFFF">
                <a:alpha val="100000"/>
              </a:srgbClr>
            </a:solidFill>
            <a:ln w="9525">
              <a:noFill/>
            </a:ln>
          </p:spPr>
          <p:txBody>
            <a:bodyPr/>
            <a:lstStyle/>
            <a:p>
              <a:endParaRPr lang="zh-CN" altLang="en-US"/>
            </a:p>
          </p:txBody>
        </p:sp>
        <p:sp>
          <p:nvSpPr>
            <p:cNvPr id="14351" name="Freeform 16"/>
            <p:cNvSpPr/>
            <p:nvPr/>
          </p:nvSpPr>
          <p:spPr>
            <a:xfrm>
              <a:off x="4955" y="1681"/>
              <a:ext cx="25" cy="132"/>
            </a:xfrm>
            <a:custGeom>
              <a:avLst/>
              <a:gdLst/>
              <a:ahLst/>
              <a:cxnLst>
                <a:cxn ang="0">
                  <a:pos x="6" y="0"/>
                </a:cxn>
                <a:cxn ang="0">
                  <a:pos x="13" y="15"/>
                </a:cxn>
                <a:cxn ang="0">
                  <a:pos x="13" y="66"/>
                </a:cxn>
                <a:cxn ang="0">
                  <a:pos x="0" y="66"/>
                </a:cxn>
                <a:cxn ang="0">
                  <a:pos x="0" y="15"/>
                </a:cxn>
                <a:cxn ang="0">
                  <a:pos x="6" y="0"/>
                </a:cxn>
              </a:cxnLst>
              <a:rect l="0" t="0" r="0" b="0"/>
              <a:pathLst>
                <a:path w="49" h="263">
                  <a:moveTo>
                    <a:pt x="24" y="0"/>
                  </a:moveTo>
                  <a:lnTo>
                    <a:pt x="49" y="57"/>
                  </a:lnTo>
                  <a:lnTo>
                    <a:pt x="49" y="263"/>
                  </a:lnTo>
                  <a:lnTo>
                    <a:pt x="0" y="263"/>
                  </a:lnTo>
                  <a:lnTo>
                    <a:pt x="0" y="57"/>
                  </a:lnTo>
                  <a:lnTo>
                    <a:pt x="24" y="0"/>
                  </a:lnTo>
                  <a:close/>
                </a:path>
              </a:pathLst>
            </a:custGeom>
            <a:solidFill>
              <a:srgbClr val="FFFFFF">
                <a:alpha val="100000"/>
              </a:srgbClr>
            </a:solidFill>
            <a:ln w="9525">
              <a:noFill/>
            </a:ln>
          </p:spPr>
          <p:txBody>
            <a:bodyPr/>
            <a:lstStyle/>
            <a:p>
              <a:endParaRPr lang="zh-CN" altLang="en-US"/>
            </a:p>
          </p:txBody>
        </p:sp>
        <p:sp>
          <p:nvSpPr>
            <p:cNvPr id="14352" name="Freeform 17"/>
            <p:cNvSpPr/>
            <p:nvPr/>
          </p:nvSpPr>
          <p:spPr>
            <a:xfrm>
              <a:off x="4993" y="1681"/>
              <a:ext cx="25" cy="132"/>
            </a:xfrm>
            <a:custGeom>
              <a:avLst/>
              <a:gdLst/>
              <a:ahLst/>
              <a:cxnLst>
                <a:cxn ang="0">
                  <a:pos x="6" y="0"/>
                </a:cxn>
                <a:cxn ang="0">
                  <a:pos x="13" y="15"/>
                </a:cxn>
                <a:cxn ang="0">
                  <a:pos x="13" y="66"/>
                </a:cxn>
                <a:cxn ang="0">
                  <a:pos x="0" y="66"/>
                </a:cxn>
                <a:cxn ang="0">
                  <a:pos x="0" y="15"/>
                </a:cxn>
                <a:cxn ang="0">
                  <a:pos x="6" y="0"/>
                </a:cxn>
              </a:cxnLst>
              <a:rect l="0" t="0" r="0" b="0"/>
              <a:pathLst>
                <a:path w="49" h="263">
                  <a:moveTo>
                    <a:pt x="24" y="0"/>
                  </a:moveTo>
                  <a:lnTo>
                    <a:pt x="49" y="57"/>
                  </a:lnTo>
                  <a:lnTo>
                    <a:pt x="49" y="263"/>
                  </a:lnTo>
                  <a:lnTo>
                    <a:pt x="0" y="263"/>
                  </a:lnTo>
                  <a:lnTo>
                    <a:pt x="0" y="57"/>
                  </a:lnTo>
                  <a:lnTo>
                    <a:pt x="24" y="0"/>
                  </a:lnTo>
                  <a:close/>
                </a:path>
              </a:pathLst>
            </a:custGeom>
            <a:solidFill>
              <a:srgbClr val="FFFFFF">
                <a:alpha val="100000"/>
              </a:srgbClr>
            </a:solidFill>
            <a:ln w="9525">
              <a:noFill/>
            </a:ln>
          </p:spPr>
          <p:txBody>
            <a:bodyPr/>
            <a:lstStyle/>
            <a:p>
              <a:endParaRPr lang="zh-CN" altLang="en-US"/>
            </a:p>
          </p:txBody>
        </p:sp>
        <p:sp>
          <p:nvSpPr>
            <p:cNvPr id="14353" name="Freeform 18"/>
            <p:cNvSpPr/>
            <p:nvPr/>
          </p:nvSpPr>
          <p:spPr>
            <a:xfrm>
              <a:off x="5031" y="1681"/>
              <a:ext cx="25" cy="144"/>
            </a:xfrm>
            <a:custGeom>
              <a:avLst/>
              <a:gdLst/>
              <a:ahLst/>
              <a:cxnLst>
                <a:cxn ang="0">
                  <a:pos x="7" y="0"/>
                </a:cxn>
                <a:cxn ang="0">
                  <a:pos x="13" y="15"/>
                </a:cxn>
                <a:cxn ang="0">
                  <a:pos x="13" y="73"/>
                </a:cxn>
                <a:cxn ang="0">
                  <a:pos x="0" y="69"/>
                </a:cxn>
                <a:cxn ang="0">
                  <a:pos x="0" y="15"/>
                </a:cxn>
                <a:cxn ang="0">
                  <a:pos x="7" y="0"/>
                </a:cxn>
              </a:cxnLst>
              <a:rect l="0" t="0" r="0" b="0"/>
              <a:pathLst>
                <a:path w="49" h="286">
                  <a:moveTo>
                    <a:pt x="25" y="0"/>
                  </a:moveTo>
                  <a:lnTo>
                    <a:pt x="49" y="57"/>
                  </a:lnTo>
                  <a:lnTo>
                    <a:pt x="49" y="286"/>
                  </a:lnTo>
                  <a:lnTo>
                    <a:pt x="0" y="272"/>
                  </a:lnTo>
                  <a:lnTo>
                    <a:pt x="0" y="57"/>
                  </a:lnTo>
                  <a:lnTo>
                    <a:pt x="25" y="0"/>
                  </a:lnTo>
                  <a:close/>
                </a:path>
              </a:pathLst>
            </a:custGeom>
            <a:solidFill>
              <a:srgbClr val="FFFFFF">
                <a:alpha val="100000"/>
              </a:srgbClr>
            </a:solidFill>
            <a:ln w="9525">
              <a:noFill/>
            </a:ln>
          </p:spPr>
          <p:txBody>
            <a:bodyPr/>
            <a:lstStyle/>
            <a:p>
              <a:endParaRPr lang="zh-CN" altLang="en-US"/>
            </a:p>
          </p:txBody>
        </p:sp>
        <p:sp>
          <p:nvSpPr>
            <p:cNvPr id="14354" name="Freeform 19"/>
            <p:cNvSpPr/>
            <p:nvPr/>
          </p:nvSpPr>
          <p:spPr>
            <a:xfrm>
              <a:off x="5069" y="1689"/>
              <a:ext cx="25" cy="148"/>
            </a:xfrm>
            <a:custGeom>
              <a:avLst/>
              <a:gdLst/>
              <a:ahLst/>
              <a:cxnLst>
                <a:cxn ang="0">
                  <a:pos x="7" y="0"/>
                </a:cxn>
                <a:cxn ang="0">
                  <a:pos x="13" y="14"/>
                </a:cxn>
                <a:cxn ang="0">
                  <a:pos x="13" y="74"/>
                </a:cxn>
                <a:cxn ang="0">
                  <a:pos x="0" y="69"/>
                </a:cxn>
                <a:cxn ang="0">
                  <a:pos x="0" y="14"/>
                </a:cxn>
                <a:cxn ang="0">
                  <a:pos x="7" y="0"/>
                </a:cxn>
              </a:cxnLst>
              <a:rect l="0" t="0" r="0" b="0"/>
              <a:pathLst>
                <a:path w="50" h="295">
                  <a:moveTo>
                    <a:pt x="25" y="0"/>
                  </a:moveTo>
                  <a:lnTo>
                    <a:pt x="50" y="56"/>
                  </a:lnTo>
                  <a:lnTo>
                    <a:pt x="50" y="295"/>
                  </a:lnTo>
                  <a:lnTo>
                    <a:pt x="0" y="276"/>
                  </a:lnTo>
                  <a:lnTo>
                    <a:pt x="0" y="56"/>
                  </a:lnTo>
                  <a:lnTo>
                    <a:pt x="25" y="0"/>
                  </a:lnTo>
                  <a:close/>
                </a:path>
              </a:pathLst>
            </a:custGeom>
            <a:solidFill>
              <a:srgbClr val="FFFFFF">
                <a:alpha val="100000"/>
              </a:srgbClr>
            </a:solidFill>
            <a:ln w="9525">
              <a:noFill/>
            </a:ln>
          </p:spPr>
          <p:txBody>
            <a:bodyPr/>
            <a:lstStyle/>
            <a:p>
              <a:endParaRPr lang="zh-CN" altLang="en-US"/>
            </a:p>
          </p:txBody>
        </p:sp>
        <p:sp>
          <p:nvSpPr>
            <p:cNvPr id="14355" name="Freeform 20"/>
            <p:cNvSpPr/>
            <p:nvPr/>
          </p:nvSpPr>
          <p:spPr>
            <a:xfrm>
              <a:off x="5108" y="1697"/>
              <a:ext cx="24" cy="156"/>
            </a:xfrm>
            <a:custGeom>
              <a:avLst/>
              <a:gdLst/>
              <a:ahLst/>
              <a:cxnLst>
                <a:cxn ang="0">
                  <a:pos x="6" y="0"/>
                </a:cxn>
                <a:cxn ang="0">
                  <a:pos x="12" y="14"/>
                </a:cxn>
                <a:cxn ang="0">
                  <a:pos x="12" y="78"/>
                </a:cxn>
                <a:cxn ang="0">
                  <a:pos x="0" y="72"/>
                </a:cxn>
                <a:cxn ang="0">
                  <a:pos x="0" y="14"/>
                </a:cxn>
                <a:cxn ang="0">
                  <a:pos x="6" y="0"/>
                </a:cxn>
              </a:cxnLst>
              <a:rect l="0" t="0" r="0" b="0"/>
              <a:pathLst>
                <a:path w="49" h="313">
                  <a:moveTo>
                    <a:pt x="24" y="0"/>
                  </a:moveTo>
                  <a:lnTo>
                    <a:pt x="49" y="57"/>
                  </a:lnTo>
                  <a:lnTo>
                    <a:pt x="49" y="313"/>
                  </a:lnTo>
                  <a:lnTo>
                    <a:pt x="0" y="290"/>
                  </a:lnTo>
                  <a:lnTo>
                    <a:pt x="0" y="57"/>
                  </a:lnTo>
                  <a:lnTo>
                    <a:pt x="24" y="0"/>
                  </a:lnTo>
                  <a:close/>
                </a:path>
              </a:pathLst>
            </a:custGeom>
            <a:solidFill>
              <a:srgbClr val="FFFFFF">
                <a:alpha val="100000"/>
              </a:srgbClr>
            </a:solidFill>
            <a:ln w="9525">
              <a:noFill/>
            </a:ln>
          </p:spPr>
          <p:txBody>
            <a:bodyPr/>
            <a:lstStyle/>
            <a:p>
              <a:endParaRPr lang="zh-CN" altLang="en-US"/>
            </a:p>
          </p:txBody>
        </p:sp>
        <p:sp>
          <p:nvSpPr>
            <p:cNvPr id="14356" name="Freeform 21"/>
            <p:cNvSpPr/>
            <p:nvPr/>
          </p:nvSpPr>
          <p:spPr>
            <a:xfrm>
              <a:off x="5146" y="1707"/>
              <a:ext cx="24" cy="169"/>
            </a:xfrm>
            <a:custGeom>
              <a:avLst/>
              <a:gdLst/>
              <a:ahLst/>
              <a:cxnLst>
                <a:cxn ang="0">
                  <a:pos x="6" y="0"/>
                </a:cxn>
                <a:cxn ang="0">
                  <a:pos x="12" y="14"/>
                </a:cxn>
                <a:cxn ang="0">
                  <a:pos x="12" y="84"/>
                </a:cxn>
                <a:cxn ang="0">
                  <a:pos x="0" y="77"/>
                </a:cxn>
                <a:cxn ang="0">
                  <a:pos x="0" y="14"/>
                </a:cxn>
                <a:cxn ang="0">
                  <a:pos x="6" y="0"/>
                </a:cxn>
              </a:cxnLst>
              <a:rect l="0" t="0" r="0" b="0"/>
              <a:pathLst>
                <a:path w="50" h="340">
                  <a:moveTo>
                    <a:pt x="24" y="0"/>
                  </a:moveTo>
                  <a:lnTo>
                    <a:pt x="50" y="58"/>
                  </a:lnTo>
                  <a:lnTo>
                    <a:pt x="50" y="340"/>
                  </a:lnTo>
                  <a:lnTo>
                    <a:pt x="0" y="309"/>
                  </a:lnTo>
                  <a:lnTo>
                    <a:pt x="0" y="58"/>
                  </a:lnTo>
                  <a:lnTo>
                    <a:pt x="24" y="0"/>
                  </a:lnTo>
                  <a:close/>
                </a:path>
              </a:pathLst>
            </a:custGeom>
            <a:solidFill>
              <a:srgbClr val="FFFFFF">
                <a:alpha val="100000"/>
              </a:srgbClr>
            </a:solidFill>
            <a:ln w="9525">
              <a:noFill/>
            </a:ln>
          </p:spPr>
          <p:txBody>
            <a:bodyPr/>
            <a:lstStyle/>
            <a:p>
              <a:endParaRPr lang="zh-CN" altLang="en-US"/>
            </a:p>
          </p:txBody>
        </p:sp>
        <p:sp>
          <p:nvSpPr>
            <p:cNvPr id="14357" name="Freeform 22"/>
            <p:cNvSpPr/>
            <p:nvPr/>
          </p:nvSpPr>
          <p:spPr>
            <a:xfrm>
              <a:off x="5184" y="1722"/>
              <a:ext cx="24" cy="186"/>
            </a:xfrm>
            <a:custGeom>
              <a:avLst/>
              <a:gdLst/>
              <a:ahLst/>
              <a:cxnLst>
                <a:cxn ang="0">
                  <a:pos x="6" y="0"/>
                </a:cxn>
                <a:cxn ang="0">
                  <a:pos x="12" y="14"/>
                </a:cxn>
                <a:cxn ang="0">
                  <a:pos x="12" y="93"/>
                </a:cxn>
                <a:cxn ang="0">
                  <a:pos x="0" y="81"/>
                </a:cxn>
                <a:cxn ang="0">
                  <a:pos x="0" y="14"/>
                </a:cxn>
                <a:cxn ang="0">
                  <a:pos x="6" y="0"/>
                </a:cxn>
              </a:cxnLst>
              <a:rect l="0" t="0" r="0" b="0"/>
              <a:pathLst>
                <a:path w="50" h="373">
                  <a:moveTo>
                    <a:pt x="24" y="0"/>
                  </a:moveTo>
                  <a:lnTo>
                    <a:pt x="50" y="58"/>
                  </a:lnTo>
                  <a:lnTo>
                    <a:pt x="50" y="373"/>
                  </a:lnTo>
                  <a:lnTo>
                    <a:pt x="0" y="326"/>
                  </a:lnTo>
                  <a:lnTo>
                    <a:pt x="0" y="58"/>
                  </a:lnTo>
                  <a:lnTo>
                    <a:pt x="24" y="0"/>
                  </a:lnTo>
                  <a:close/>
                </a:path>
              </a:pathLst>
            </a:custGeom>
            <a:solidFill>
              <a:srgbClr val="FFFFFF">
                <a:alpha val="100000"/>
              </a:srgbClr>
            </a:solidFill>
            <a:ln w="9525">
              <a:noFill/>
            </a:ln>
          </p:spPr>
          <p:txBody>
            <a:bodyPr/>
            <a:lstStyle/>
            <a:p>
              <a:endParaRPr lang="zh-CN" altLang="en-US"/>
            </a:p>
          </p:txBody>
        </p:sp>
        <p:sp>
          <p:nvSpPr>
            <p:cNvPr id="14358" name="Freeform 23"/>
            <p:cNvSpPr/>
            <p:nvPr/>
          </p:nvSpPr>
          <p:spPr>
            <a:xfrm>
              <a:off x="5222" y="1739"/>
              <a:ext cx="24" cy="216"/>
            </a:xfrm>
            <a:custGeom>
              <a:avLst/>
              <a:gdLst/>
              <a:ahLst/>
              <a:cxnLst>
                <a:cxn ang="0">
                  <a:pos x="6" y="0"/>
                </a:cxn>
                <a:cxn ang="0">
                  <a:pos x="12" y="14"/>
                </a:cxn>
                <a:cxn ang="0">
                  <a:pos x="12" y="109"/>
                </a:cxn>
                <a:cxn ang="0">
                  <a:pos x="0" y="93"/>
                </a:cxn>
                <a:cxn ang="0">
                  <a:pos x="0" y="14"/>
                </a:cxn>
                <a:cxn ang="0">
                  <a:pos x="6" y="0"/>
                </a:cxn>
              </a:cxnLst>
              <a:rect l="0" t="0" r="0" b="0"/>
              <a:pathLst>
                <a:path w="50" h="430">
                  <a:moveTo>
                    <a:pt x="26" y="0"/>
                  </a:moveTo>
                  <a:lnTo>
                    <a:pt x="50" y="56"/>
                  </a:lnTo>
                  <a:lnTo>
                    <a:pt x="50" y="430"/>
                  </a:lnTo>
                  <a:lnTo>
                    <a:pt x="0" y="368"/>
                  </a:lnTo>
                  <a:lnTo>
                    <a:pt x="0" y="56"/>
                  </a:lnTo>
                  <a:lnTo>
                    <a:pt x="26" y="0"/>
                  </a:lnTo>
                  <a:close/>
                </a:path>
              </a:pathLst>
            </a:custGeom>
            <a:solidFill>
              <a:srgbClr val="FFFFFF">
                <a:alpha val="100000"/>
              </a:srgbClr>
            </a:solidFill>
            <a:ln w="9525">
              <a:noFill/>
            </a:ln>
          </p:spPr>
          <p:txBody>
            <a:bodyPr/>
            <a:lstStyle/>
            <a:p>
              <a:endParaRPr lang="zh-CN" altLang="en-US"/>
            </a:p>
          </p:txBody>
        </p:sp>
        <p:sp>
          <p:nvSpPr>
            <p:cNvPr id="14359" name="Freeform 24"/>
            <p:cNvSpPr/>
            <p:nvPr/>
          </p:nvSpPr>
          <p:spPr>
            <a:xfrm>
              <a:off x="5260" y="1776"/>
              <a:ext cx="6" cy="213"/>
            </a:xfrm>
            <a:custGeom>
              <a:avLst/>
              <a:gdLst/>
              <a:ahLst/>
              <a:cxnLst>
                <a:cxn ang="0">
                  <a:pos x="3" y="0"/>
                </a:cxn>
                <a:cxn ang="0">
                  <a:pos x="3" y="106"/>
                </a:cxn>
                <a:cxn ang="0">
                  <a:pos x="0" y="99"/>
                </a:cxn>
                <a:cxn ang="0">
                  <a:pos x="0" y="7"/>
                </a:cxn>
                <a:cxn ang="0">
                  <a:pos x="3" y="0"/>
                </a:cxn>
              </a:cxnLst>
              <a:rect l="0" t="0" r="0" b="0"/>
              <a:pathLst>
                <a:path w="13" h="427">
                  <a:moveTo>
                    <a:pt x="13" y="0"/>
                  </a:moveTo>
                  <a:lnTo>
                    <a:pt x="13" y="427"/>
                  </a:lnTo>
                  <a:lnTo>
                    <a:pt x="0" y="396"/>
                  </a:lnTo>
                  <a:lnTo>
                    <a:pt x="0" y="29"/>
                  </a:lnTo>
                  <a:lnTo>
                    <a:pt x="13" y="0"/>
                  </a:lnTo>
                  <a:close/>
                </a:path>
              </a:pathLst>
            </a:custGeom>
            <a:solidFill>
              <a:srgbClr val="FFFFFF">
                <a:alpha val="100000"/>
              </a:srgbClr>
            </a:solidFill>
            <a:ln w="9525">
              <a:noFill/>
            </a:ln>
          </p:spPr>
          <p:txBody>
            <a:bodyPr/>
            <a:lstStyle/>
            <a:p>
              <a:endParaRPr lang="zh-CN" altLang="en-US"/>
            </a:p>
          </p:txBody>
        </p:sp>
        <p:sp>
          <p:nvSpPr>
            <p:cNvPr id="14360" name="Freeform 25"/>
            <p:cNvSpPr/>
            <p:nvPr/>
          </p:nvSpPr>
          <p:spPr>
            <a:xfrm>
              <a:off x="4868" y="1716"/>
              <a:ext cx="398" cy="105"/>
            </a:xfrm>
            <a:custGeom>
              <a:avLst/>
              <a:gdLst/>
              <a:ahLst/>
              <a:cxnLst>
                <a:cxn ang="0">
                  <a:pos x="2" y="8"/>
                </a:cxn>
                <a:cxn ang="0">
                  <a:pos x="8" y="8"/>
                </a:cxn>
                <a:cxn ang="0">
                  <a:pos x="16" y="8"/>
                </a:cxn>
                <a:cxn ang="0">
                  <a:pos x="27" y="8"/>
                </a:cxn>
                <a:cxn ang="0">
                  <a:pos x="37" y="8"/>
                </a:cxn>
                <a:cxn ang="0">
                  <a:pos x="48" y="8"/>
                </a:cxn>
                <a:cxn ang="0">
                  <a:pos x="56" y="8"/>
                </a:cxn>
                <a:cxn ang="0">
                  <a:pos x="62" y="8"/>
                </a:cxn>
                <a:cxn ang="0">
                  <a:pos x="65" y="8"/>
                </a:cxn>
                <a:cxn ang="0">
                  <a:pos x="74" y="8"/>
                </a:cxn>
                <a:cxn ang="0">
                  <a:pos x="88" y="10"/>
                </a:cxn>
                <a:cxn ang="0">
                  <a:pos x="105" y="14"/>
                </a:cxn>
                <a:cxn ang="0">
                  <a:pos x="126" y="18"/>
                </a:cxn>
                <a:cxn ang="0">
                  <a:pos x="148" y="25"/>
                </a:cxn>
                <a:cxn ang="0">
                  <a:pos x="170" y="35"/>
                </a:cxn>
                <a:cxn ang="0">
                  <a:pos x="190" y="46"/>
                </a:cxn>
                <a:cxn ang="0">
                  <a:pos x="199" y="41"/>
                </a:cxn>
                <a:cxn ang="0">
                  <a:pos x="180" y="29"/>
                </a:cxn>
                <a:cxn ang="0">
                  <a:pos x="159" y="19"/>
                </a:cxn>
                <a:cxn ang="0">
                  <a:pos x="137" y="12"/>
                </a:cxn>
                <a:cxn ang="0">
                  <a:pos x="116" y="7"/>
                </a:cxn>
                <a:cxn ang="0">
                  <a:pos x="96" y="3"/>
                </a:cxn>
                <a:cxn ang="0">
                  <a:pos x="80" y="2"/>
                </a:cxn>
                <a:cxn ang="0">
                  <a:pos x="69" y="1"/>
                </a:cxn>
                <a:cxn ang="0">
                  <a:pos x="63" y="0"/>
                </a:cxn>
                <a:cxn ang="0">
                  <a:pos x="59" y="0"/>
                </a:cxn>
                <a:cxn ang="0">
                  <a:pos x="52" y="0"/>
                </a:cxn>
                <a:cxn ang="0">
                  <a:pos x="43" y="0"/>
                </a:cxn>
                <a:cxn ang="0">
                  <a:pos x="32" y="0"/>
                </a:cxn>
                <a:cxn ang="0">
                  <a:pos x="21" y="0"/>
                </a:cxn>
                <a:cxn ang="0">
                  <a:pos x="12" y="0"/>
                </a:cxn>
                <a:cxn ang="0">
                  <a:pos x="4" y="0"/>
                </a:cxn>
                <a:cxn ang="0">
                  <a:pos x="0" y="0"/>
                </a:cxn>
              </a:cxnLst>
              <a:rect l="0" t="0" r="0" b="0"/>
              <a:pathLst>
                <a:path w="796" h="208">
                  <a:moveTo>
                    <a:pt x="0" y="29"/>
                  </a:moveTo>
                  <a:lnTo>
                    <a:pt x="6" y="29"/>
                  </a:lnTo>
                  <a:lnTo>
                    <a:pt x="16" y="29"/>
                  </a:lnTo>
                  <a:lnTo>
                    <a:pt x="29" y="29"/>
                  </a:lnTo>
                  <a:lnTo>
                    <a:pt x="45" y="29"/>
                  </a:lnTo>
                  <a:lnTo>
                    <a:pt x="63" y="29"/>
                  </a:lnTo>
                  <a:lnTo>
                    <a:pt x="83" y="29"/>
                  </a:lnTo>
                  <a:lnTo>
                    <a:pt x="105" y="29"/>
                  </a:lnTo>
                  <a:lnTo>
                    <a:pt x="127" y="29"/>
                  </a:lnTo>
                  <a:lnTo>
                    <a:pt x="147" y="29"/>
                  </a:lnTo>
                  <a:lnTo>
                    <a:pt x="169" y="29"/>
                  </a:lnTo>
                  <a:lnTo>
                    <a:pt x="189" y="29"/>
                  </a:lnTo>
                  <a:lnTo>
                    <a:pt x="207" y="29"/>
                  </a:lnTo>
                  <a:lnTo>
                    <a:pt x="223" y="29"/>
                  </a:lnTo>
                  <a:lnTo>
                    <a:pt x="236" y="29"/>
                  </a:lnTo>
                  <a:lnTo>
                    <a:pt x="246" y="29"/>
                  </a:lnTo>
                  <a:lnTo>
                    <a:pt x="252" y="29"/>
                  </a:lnTo>
                  <a:lnTo>
                    <a:pt x="259" y="29"/>
                  </a:lnTo>
                  <a:lnTo>
                    <a:pt x="274" y="30"/>
                  </a:lnTo>
                  <a:lnTo>
                    <a:pt x="294" y="32"/>
                  </a:lnTo>
                  <a:lnTo>
                    <a:pt x="319" y="36"/>
                  </a:lnTo>
                  <a:lnTo>
                    <a:pt x="349" y="40"/>
                  </a:lnTo>
                  <a:lnTo>
                    <a:pt x="384" y="46"/>
                  </a:lnTo>
                  <a:lnTo>
                    <a:pt x="420" y="53"/>
                  </a:lnTo>
                  <a:lnTo>
                    <a:pt x="461" y="62"/>
                  </a:lnTo>
                  <a:lnTo>
                    <a:pt x="503" y="72"/>
                  </a:lnTo>
                  <a:lnTo>
                    <a:pt x="546" y="85"/>
                  </a:lnTo>
                  <a:lnTo>
                    <a:pt x="590" y="100"/>
                  </a:lnTo>
                  <a:lnTo>
                    <a:pt x="635" y="116"/>
                  </a:lnTo>
                  <a:lnTo>
                    <a:pt x="677" y="136"/>
                  </a:lnTo>
                  <a:lnTo>
                    <a:pt x="719" y="158"/>
                  </a:lnTo>
                  <a:lnTo>
                    <a:pt x="759" y="182"/>
                  </a:lnTo>
                  <a:lnTo>
                    <a:pt x="796" y="208"/>
                  </a:lnTo>
                  <a:lnTo>
                    <a:pt x="796" y="161"/>
                  </a:lnTo>
                  <a:lnTo>
                    <a:pt x="759" y="135"/>
                  </a:lnTo>
                  <a:lnTo>
                    <a:pt x="719" y="112"/>
                  </a:lnTo>
                  <a:lnTo>
                    <a:pt x="677" y="91"/>
                  </a:lnTo>
                  <a:lnTo>
                    <a:pt x="634" y="74"/>
                  </a:lnTo>
                  <a:lnTo>
                    <a:pt x="590" y="57"/>
                  </a:lnTo>
                  <a:lnTo>
                    <a:pt x="546" y="45"/>
                  </a:lnTo>
                  <a:lnTo>
                    <a:pt x="502" y="33"/>
                  </a:lnTo>
                  <a:lnTo>
                    <a:pt x="461" y="25"/>
                  </a:lnTo>
                  <a:lnTo>
                    <a:pt x="420" y="17"/>
                  </a:lnTo>
                  <a:lnTo>
                    <a:pt x="384" y="11"/>
                  </a:lnTo>
                  <a:lnTo>
                    <a:pt x="349" y="7"/>
                  </a:lnTo>
                  <a:lnTo>
                    <a:pt x="319" y="5"/>
                  </a:lnTo>
                  <a:lnTo>
                    <a:pt x="294" y="2"/>
                  </a:lnTo>
                  <a:lnTo>
                    <a:pt x="274" y="1"/>
                  </a:lnTo>
                  <a:lnTo>
                    <a:pt x="259" y="0"/>
                  </a:lnTo>
                  <a:lnTo>
                    <a:pt x="252" y="0"/>
                  </a:lnTo>
                  <a:lnTo>
                    <a:pt x="246" y="0"/>
                  </a:lnTo>
                  <a:lnTo>
                    <a:pt x="236" y="0"/>
                  </a:lnTo>
                  <a:lnTo>
                    <a:pt x="223" y="0"/>
                  </a:lnTo>
                  <a:lnTo>
                    <a:pt x="207" y="0"/>
                  </a:lnTo>
                  <a:lnTo>
                    <a:pt x="189" y="0"/>
                  </a:lnTo>
                  <a:lnTo>
                    <a:pt x="169" y="0"/>
                  </a:lnTo>
                  <a:lnTo>
                    <a:pt x="147" y="0"/>
                  </a:lnTo>
                  <a:lnTo>
                    <a:pt x="127" y="0"/>
                  </a:lnTo>
                  <a:lnTo>
                    <a:pt x="105" y="0"/>
                  </a:lnTo>
                  <a:lnTo>
                    <a:pt x="83" y="0"/>
                  </a:lnTo>
                  <a:lnTo>
                    <a:pt x="63" y="0"/>
                  </a:lnTo>
                  <a:lnTo>
                    <a:pt x="45" y="0"/>
                  </a:lnTo>
                  <a:lnTo>
                    <a:pt x="29" y="0"/>
                  </a:lnTo>
                  <a:lnTo>
                    <a:pt x="16" y="0"/>
                  </a:lnTo>
                  <a:lnTo>
                    <a:pt x="6" y="0"/>
                  </a:lnTo>
                  <a:lnTo>
                    <a:pt x="0" y="0"/>
                  </a:lnTo>
                  <a:lnTo>
                    <a:pt x="0" y="29"/>
                  </a:lnTo>
                  <a:close/>
                </a:path>
              </a:pathLst>
            </a:custGeom>
            <a:solidFill>
              <a:srgbClr val="FFFFFF">
                <a:alpha val="100000"/>
              </a:srgbClr>
            </a:solidFill>
            <a:ln w="9525">
              <a:noFill/>
            </a:ln>
          </p:spPr>
          <p:txBody>
            <a:bodyPr/>
            <a:lstStyle/>
            <a:p>
              <a:endParaRPr lang="zh-CN" altLang="en-US"/>
            </a:p>
          </p:txBody>
        </p:sp>
        <p:sp>
          <p:nvSpPr>
            <p:cNvPr id="14361" name="Freeform 26"/>
            <p:cNvSpPr/>
            <p:nvPr/>
          </p:nvSpPr>
          <p:spPr>
            <a:xfrm>
              <a:off x="4868" y="1780"/>
              <a:ext cx="398" cy="154"/>
            </a:xfrm>
            <a:custGeom>
              <a:avLst/>
              <a:gdLst/>
              <a:ahLst/>
              <a:cxnLst>
                <a:cxn ang="0">
                  <a:pos x="2" y="8"/>
                </a:cxn>
                <a:cxn ang="0">
                  <a:pos x="8" y="8"/>
                </a:cxn>
                <a:cxn ang="0">
                  <a:pos x="16" y="8"/>
                </a:cxn>
                <a:cxn ang="0">
                  <a:pos x="27" y="8"/>
                </a:cxn>
                <a:cxn ang="0">
                  <a:pos x="37" y="8"/>
                </a:cxn>
                <a:cxn ang="0">
                  <a:pos x="48" y="8"/>
                </a:cxn>
                <a:cxn ang="0">
                  <a:pos x="56" y="8"/>
                </a:cxn>
                <a:cxn ang="0">
                  <a:pos x="62" y="8"/>
                </a:cxn>
                <a:cxn ang="0">
                  <a:pos x="75" y="9"/>
                </a:cxn>
                <a:cxn ang="0">
                  <a:pos x="98" y="12"/>
                </a:cxn>
                <a:cxn ang="0">
                  <a:pos x="119" y="18"/>
                </a:cxn>
                <a:cxn ang="0">
                  <a:pos x="138" y="26"/>
                </a:cxn>
                <a:cxn ang="0">
                  <a:pos x="155" y="35"/>
                </a:cxn>
                <a:cxn ang="0">
                  <a:pos x="171" y="47"/>
                </a:cxn>
                <a:cxn ang="0">
                  <a:pos x="184" y="59"/>
                </a:cxn>
                <a:cxn ang="0">
                  <a:pos x="195" y="71"/>
                </a:cxn>
                <a:cxn ang="0">
                  <a:pos x="199" y="64"/>
                </a:cxn>
                <a:cxn ang="0">
                  <a:pos x="190" y="52"/>
                </a:cxn>
                <a:cxn ang="0">
                  <a:pos x="177" y="41"/>
                </a:cxn>
                <a:cxn ang="0">
                  <a:pos x="163" y="30"/>
                </a:cxn>
                <a:cxn ang="0">
                  <a:pos x="147" y="20"/>
                </a:cxn>
                <a:cxn ang="0">
                  <a:pos x="129" y="12"/>
                </a:cxn>
                <a:cxn ang="0">
                  <a:pos x="109" y="6"/>
                </a:cxn>
                <a:cxn ang="0">
                  <a:pos x="87" y="2"/>
                </a:cxn>
                <a:cxn ang="0">
                  <a:pos x="63" y="0"/>
                </a:cxn>
                <a:cxn ang="0">
                  <a:pos x="59" y="0"/>
                </a:cxn>
                <a:cxn ang="0">
                  <a:pos x="52" y="0"/>
                </a:cxn>
                <a:cxn ang="0">
                  <a:pos x="43" y="0"/>
                </a:cxn>
                <a:cxn ang="0">
                  <a:pos x="32" y="0"/>
                </a:cxn>
                <a:cxn ang="0">
                  <a:pos x="21" y="0"/>
                </a:cxn>
                <a:cxn ang="0">
                  <a:pos x="12" y="0"/>
                </a:cxn>
                <a:cxn ang="0">
                  <a:pos x="4" y="0"/>
                </a:cxn>
                <a:cxn ang="0">
                  <a:pos x="0" y="0"/>
                </a:cxn>
              </a:cxnLst>
              <a:rect l="0" t="0" r="0" b="0"/>
              <a:pathLst>
                <a:path w="796" h="307">
                  <a:moveTo>
                    <a:pt x="0" y="32"/>
                  </a:moveTo>
                  <a:lnTo>
                    <a:pt x="6" y="32"/>
                  </a:lnTo>
                  <a:lnTo>
                    <a:pt x="16" y="32"/>
                  </a:lnTo>
                  <a:lnTo>
                    <a:pt x="29" y="32"/>
                  </a:lnTo>
                  <a:lnTo>
                    <a:pt x="45" y="32"/>
                  </a:lnTo>
                  <a:lnTo>
                    <a:pt x="63" y="32"/>
                  </a:lnTo>
                  <a:lnTo>
                    <a:pt x="83" y="32"/>
                  </a:lnTo>
                  <a:lnTo>
                    <a:pt x="105" y="32"/>
                  </a:lnTo>
                  <a:lnTo>
                    <a:pt x="127" y="32"/>
                  </a:lnTo>
                  <a:lnTo>
                    <a:pt x="147" y="32"/>
                  </a:lnTo>
                  <a:lnTo>
                    <a:pt x="169" y="32"/>
                  </a:lnTo>
                  <a:lnTo>
                    <a:pt x="189" y="32"/>
                  </a:lnTo>
                  <a:lnTo>
                    <a:pt x="207" y="32"/>
                  </a:lnTo>
                  <a:lnTo>
                    <a:pt x="223" y="32"/>
                  </a:lnTo>
                  <a:lnTo>
                    <a:pt x="236" y="32"/>
                  </a:lnTo>
                  <a:lnTo>
                    <a:pt x="246" y="32"/>
                  </a:lnTo>
                  <a:lnTo>
                    <a:pt x="252" y="32"/>
                  </a:lnTo>
                  <a:lnTo>
                    <a:pt x="299" y="33"/>
                  </a:lnTo>
                  <a:lnTo>
                    <a:pt x="346" y="39"/>
                  </a:lnTo>
                  <a:lnTo>
                    <a:pt x="390" y="46"/>
                  </a:lnTo>
                  <a:lnTo>
                    <a:pt x="433" y="56"/>
                  </a:lnTo>
                  <a:lnTo>
                    <a:pt x="473" y="69"/>
                  </a:lnTo>
                  <a:lnTo>
                    <a:pt x="514" y="85"/>
                  </a:lnTo>
                  <a:lnTo>
                    <a:pt x="551" y="101"/>
                  </a:lnTo>
                  <a:lnTo>
                    <a:pt x="586" y="120"/>
                  </a:lnTo>
                  <a:lnTo>
                    <a:pt x="620" y="140"/>
                  </a:lnTo>
                  <a:lnTo>
                    <a:pt x="652" y="162"/>
                  </a:lnTo>
                  <a:lnTo>
                    <a:pt x="681" y="185"/>
                  </a:lnTo>
                  <a:lnTo>
                    <a:pt x="708" y="209"/>
                  </a:lnTo>
                  <a:lnTo>
                    <a:pt x="734" y="233"/>
                  </a:lnTo>
                  <a:lnTo>
                    <a:pt x="757" y="257"/>
                  </a:lnTo>
                  <a:lnTo>
                    <a:pt x="778" y="283"/>
                  </a:lnTo>
                  <a:lnTo>
                    <a:pt x="796" y="307"/>
                  </a:lnTo>
                  <a:lnTo>
                    <a:pt x="796" y="255"/>
                  </a:lnTo>
                  <a:lnTo>
                    <a:pt x="778" y="231"/>
                  </a:lnTo>
                  <a:lnTo>
                    <a:pt x="757" y="208"/>
                  </a:lnTo>
                  <a:lnTo>
                    <a:pt x="734" y="184"/>
                  </a:lnTo>
                  <a:lnTo>
                    <a:pt x="708" y="161"/>
                  </a:lnTo>
                  <a:lnTo>
                    <a:pt x="681" y="139"/>
                  </a:lnTo>
                  <a:lnTo>
                    <a:pt x="652" y="118"/>
                  </a:lnTo>
                  <a:lnTo>
                    <a:pt x="620" y="99"/>
                  </a:lnTo>
                  <a:lnTo>
                    <a:pt x="586" y="79"/>
                  </a:lnTo>
                  <a:lnTo>
                    <a:pt x="551" y="62"/>
                  </a:lnTo>
                  <a:lnTo>
                    <a:pt x="514" y="47"/>
                  </a:lnTo>
                  <a:lnTo>
                    <a:pt x="473" y="33"/>
                  </a:lnTo>
                  <a:lnTo>
                    <a:pt x="433" y="21"/>
                  </a:lnTo>
                  <a:lnTo>
                    <a:pt x="390" y="12"/>
                  </a:lnTo>
                  <a:lnTo>
                    <a:pt x="346" y="5"/>
                  </a:lnTo>
                  <a:lnTo>
                    <a:pt x="299" y="1"/>
                  </a:lnTo>
                  <a:lnTo>
                    <a:pt x="252" y="0"/>
                  </a:lnTo>
                  <a:lnTo>
                    <a:pt x="246" y="0"/>
                  </a:lnTo>
                  <a:lnTo>
                    <a:pt x="236" y="0"/>
                  </a:lnTo>
                  <a:lnTo>
                    <a:pt x="223" y="0"/>
                  </a:lnTo>
                  <a:lnTo>
                    <a:pt x="207" y="0"/>
                  </a:lnTo>
                  <a:lnTo>
                    <a:pt x="189" y="0"/>
                  </a:lnTo>
                  <a:lnTo>
                    <a:pt x="169" y="0"/>
                  </a:lnTo>
                  <a:lnTo>
                    <a:pt x="147" y="0"/>
                  </a:lnTo>
                  <a:lnTo>
                    <a:pt x="127" y="0"/>
                  </a:lnTo>
                  <a:lnTo>
                    <a:pt x="105" y="0"/>
                  </a:lnTo>
                  <a:lnTo>
                    <a:pt x="83" y="0"/>
                  </a:lnTo>
                  <a:lnTo>
                    <a:pt x="63" y="0"/>
                  </a:lnTo>
                  <a:lnTo>
                    <a:pt x="45" y="0"/>
                  </a:lnTo>
                  <a:lnTo>
                    <a:pt x="29" y="0"/>
                  </a:lnTo>
                  <a:lnTo>
                    <a:pt x="16" y="0"/>
                  </a:lnTo>
                  <a:lnTo>
                    <a:pt x="6" y="0"/>
                  </a:lnTo>
                  <a:lnTo>
                    <a:pt x="0" y="0"/>
                  </a:lnTo>
                  <a:lnTo>
                    <a:pt x="0" y="32"/>
                  </a:lnTo>
                  <a:close/>
                </a:path>
              </a:pathLst>
            </a:custGeom>
            <a:solidFill>
              <a:srgbClr val="FFFFFF">
                <a:alpha val="100000"/>
              </a:srgbClr>
            </a:solidFill>
            <a:ln w="9525">
              <a:noFill/>
            </a:ln>
          </p:spPr>
          <p:txBody>
            <a:bodyPr/>
            <a:lstStyle/>
            <a:p>
              <a:endParaRPr lang="zh-CN" altLang="en-US"/>
            </a:p>
          </p:txBody>
        </p:sp>
        <p:sp>
          <p:nvSpPr>
            <p:cNvPr id="14362" name="Freeform 27"/>
            <p:cNvSpPr/>
            <p:nvPr/>
          </p:nvSpPr>
          <p:spPr>
            <a:xfrm>
              <a:off x="4264" y="1681"/>
              <a:ext cx="24" cy="132"/>
            </a:xfrm>
            <a:custGeom>
              <a:avLst/>
              <a:gdLst/>
              <a:ahLst/>
              <a:cxnLst>
                <a:cxn ang="0">
                  <a:pos x="6" y="0"/>
                </a:cxn>
                <a:cxn ang="0">
                  <a:pos x="12" y="15"/>
                </a:cxn>
                <a:cxn ang="0">
                  <a:pos x="12" y="66"/>
                </a:cxn>
                <a:cxn ang="0">
                  <a:pos x="0" y="66"/>
                </a:cxn>
                <a:cxn ang="0">
                  <a:pos x="0" y="15"/>
                </a:cxn>
                <a:cxn ang="0">
                  <a:pos x="6" y="0"/>
                </a:cxn>
              </a:cxnLst>
              <a:rect l="0" t="0" r="0" b="0"/>
              <a:pathLst>
                <a:path w="50" h="263">
                  <a:moveTo>
                    <a:pt x="26" y="0"/>
                  </a:moveTo>
                  <a:lnTo>
                    <a:pt x="50" y="57"/>
                  </a:lnTo>
                  <a:lnTo>
                    <a:pt x="50" y="263"/>
                  </a:lnTo>
                  <a:lnTo>
                    <a:pt x="0" y="263"/>
                  </a:lnTo>
                  <a:lnTo>
                    <a:pt x="0" y="57"/>
                  </a:lnTo>
                  <a:lnTo>
                    <a:pt x="26" y="0"/>
                  </a:lnTo>
                  <a:close/>
                </a:path>
              </a:pathLst>
            </a:custGeom>
            <a:solidFill>
              <a:srgbClr val="FFFFFF">
                <a:alpha val="100000"/>
              </a:srgbClr>
            </a:solidFill>
            <a:ln w="9525">
              <a:noFill/>
            </a:ln>
          </p:spPr>
          <p:txBody>
            <a:bodyPr/>
            <a:lstStyle/>
            <a:p>
              <a:endParaRPr lang="zh-CN" altLang="en-US"/>
            </a:p>
          </p:txBody>
        </p:sp>
        <p:sp>
          <p:nvSpPr>
            <p:cNvPr id="14363" name="Freeform 28"/>
            <p:cNvSpPr/>
            <p:nvPr/>
          </p:nvSpPr>
          <p:spPr>
            <a:xfrm>
              <a:off x="4300" y="1681"/>
              <a:ext cx="25" cy="132"/>
            </a:xfrm>
            <a:custGeom>
              <a:avLst/>
              <a:gdLst/>
              <a:ahLst/>
              <a:cxnLst>
                <a:cxn ang="0">
                  <a:pos x="6" y="0"/>
                </a:cxn>
                <a:cxn ang="0">
                  <a:pos x="13" y="15"/>
                </a:cxn>
                <a:cxn ang="0">
                  <a:pos x="13" y="66"/>
                </a:cxn>
                <a:cxn ang="0">
                  <a:pos x="0" y="66"/>
                </a:cxn>
                <a:cxn ang="0">
                  <a:pos x="0" y="15"/>
                </a:cxn>
                <a:cxn ang="0">
                  <a:pos x="6" y="0"/>
                </a:cxn>
              </a:cxnLst>
              <a:rect l="0" t="0" r="0" b="0"/>
              <a:pathLst>
                <a:path w="49" h="263">
                  <a:moveTo>
                    <a:pt x="24" y="0"/>
                  </a:moveTo>
                  <a:lnTo>
                    <a:pt x="49" y="57"/>
                  </a:lnTo>
                  <a:lnTo>
                    <a:pt x="49" y="263"/>
                  </a:lnTo>
                  <a:lnTo>
                    <a:pt x="0" y="263"/>
                  </a:lnTo>
                  <a:lnTo>
                    <a:pt x="0" y="57"/>
                  </a:lnTo>
                  <a:lnTo>
                    <a:pt x="24" y="0"/>
                  </a:lnTo>
                  <a:close/>
                </a:path>
              </a:pathLst>
            </a:custGeom>
            <a:solidFill>
              <a:srgbClr val="FFFFFF">
                <a:alpha val="100000"/>
              </a:srgbClr>
            </a:solidFill>
            <a:ln w="9525">
              <a:noFill/>
            </a:ln>
          </p:spPr>
          <p:txBody>
            <a:bodyPr/>
            <a:lstStyle/>
            <a:p>
              <a:endParaRPr lang="zh-CN" altLang="en-US"/>
            </a:p>
          </p:txBody>
        </p:sp>
        <p:sp>
          <p:nvSpPr>
            <p:cNvPr id="14364" name="Freeform 29"/>
            <p:cNvSpPr/>
            <p:nvPr/>
          </p:nvSpPr>
          <p:spPr>
            <a:xfrm>
              <a:off x="4338" y="1681"/>
              <a:ext cx="25" cy="132"/>
            </a:xfrm>
            <a:custGeom>
              <a:avLst/>
              <a:gdLst/>
              <a:ahLst/>
              <a:cxnLst>
                <a:cxn ang="0">
                  <a:pos x="6" y="0"/>
                </a:cxn>
                <a:cxn ang="0">
                  <a:pos x="13" y="15"/>
                </a:cxn>
                <a:cxn ang="0">
                  <a:pos x="13" y="66"/>
                </a:cxn>
                <a:cxn ang="0">
                  <a:pos x="0" y="66"/>
                </a:cxn>
                <a:cxn ang="0">
                  <a:pos x="0" y="15"/>
                </a:cxn>
                <a:cxn ang="0">
                  <a:pos x="6" y="0"/>
                </a:cxn>
              </a:cxnLst>
              <a:rect l="0" t="0" r="0" b="0"/>
              <a:pathLst>
                <a:path w="50" h="263">
                  <a:moveTo>
                    <a:pt x="24" y="0"/>
                  </a:moveTo>
                  <a:lnTo>
                    <a:pt x="50" y="57"/>
                  </a:lnTo>
                  <a:lnTo>
                    <a:pt x="50" y="263"/>
                  </a:lnTo>
                  <a:lnTo>
                    <a:pt x="0" y="263"/>
                  </a:lnTo>
                  <a:lnTo>
                    <a:pt x="0" y="57"/>
                  </a:lnTo>
                  <a:lnTo>
                    <a:pt x="24" y="0"/>
                  </a:lnTo>
                  <a:close/>
                </a:path>
              </a:pathLst>
            </a:custGeom>
            <a:solidFill>
              <a:srgbClr val="FFFFFF">
                <a:alpha val="100000"/>
              </a:srgbClr>
            </a:solidFill>
            <a:ln w="9525">
              <a:noFill/>
            </a:ln>
          </p:spPr>
          <p:txBody>
            <a:bodyPr/>
            <a:lstStyle/>
            <a:p>
              <a:endParaRPr lang="zh-CN" altLang="en-US"/>
            </a:p>
          </p:txBody>
        </p:sp>
        <p:sp>
          <p:nvSpPr>
            <p:cNvPr id="14365" name="Rectangle 30"/>
            <p:cNvSpPr/>
            <p:nvPr/>
          </p:nvSpPr>
          <p:spPr>
            <a:xfrm>
              <a:off x="4264" y="1716"/>
              <a:ext cx="107" cy="15"/>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366" name="Rectangle 31"/>
            <p:cNvSpPr/>
            <p:nvPr/>
          </p:nvSpPr>
          <p:spPr>
            <a:xfrm>
              <a:off x="4264" y="1780"/>
              <a:ext cx="107" cy="15"/>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367" name="Freeform 32"/>
            <p:cNvSpPr/>
            <p:nvPr/>
          </p:nvSpPr>
          <p:spPr>
            <a:xfrm>
              <a:off x="4370" y="1681"/>
              <a:ext cx="24" cy="132"/>
            </a:xfrm>
            <a:custGeom>
              <a:avLst/>
              <a:gdLst/>
              <a:ahLst/>
              <a:cxnLst>
                <a:cxn ang="0">
                  <a:pos x="6" y="0"/>
                </a:cxn>
                <a:cxn ang="0">
                  <a:pos x="12" y="15"/>
                </a:cxn>
                <a:cxn ang="0">
                  <a:pos x="12" y="66"/>
                </a:cxn>
                <a:cxn ang="0">
                  <a:pos x="0" y="66"/>
                </a:cxn>
                <a:cxn ang="0">
                  <a:pos x="0" y="15"/>
                </a:cxn>
                <a:cxn ang="0">
                  <a:pos x="6" y="0"/>
                </a:cxn>
              </a:cxnLst>
              <a:rect l="0" t="0" r="0" b="0"/>
              <a:pathLst>
                <a:path w="50" h="263">
                  <a:moveTo>
                    <a:pt x="25" y="0"/>
                  </a:moveTo>
                  <a:lnTo>
                    <a:pt x="50" y="57"/>
                  </a:lnTo>
                  <a:lnTo>
                    <a:pt x="50" y="263"/>
                  </a:lnTo>
                  <a:lnTo>
                    <a:pt x="0" y="263"/>
                  </a:lnTo>
                  <a:lnTo>
                    <a:pt x="0" y="57"/>
                  </a:lnTo>
                  <a:lnTo>
                    <a:pt x="25" y="0"/>
                  </a:lnTo>
                  <a:close/>
                </a:path>
              </a:pathLst>
            </a:custGeom>
            <a:solidFill>
              <a:srgbClr val="FFFFFF">
                <a:alpha val="100000"/>
              </a:srgbClr>
            </a:solidFill>
            <a:ln w="9525">
              <a:noFill/>
            </a:ln>
          </p:spPr>
          <p:txBody>
            <a:bodyPr/>
            <a:lstStyle/>
            <a:p>
              <a:endParaRPr lang="zh-CN" altLang="en-US"/>
            </a:p>
          </p:txBody>
        </p:sp>
        <p:sp>
          <p:nvSpPr>
            <p:cNvPr id="14368" name="Freeform 33"/>
            <p:cNvSpPr/>
            <p:nvPr/>
          </p:nvSpPr>
          <p:spPr>
            <a:xfrm>
              <a:off x="4405" y="1681"/>
              <a:ext cx="25" cy="132"/>
            </a:xfrm>
            <a:custGeom>
              <a:avLst/>
              <a:gdLst/>
              <a:ahLst/>
              <a:cxnLst>
                <a:cxn ang="0">
                  <a:pos x="7" y="0"/>
                </a:cxn>
                <a:cxn ang="0">
                  <a:pos x="13" y="15"/>
                </a:cxn>
                <a:cxn ang="0">
                  <a:pos x="13" y="66"/>
                </a:cxn>
                <a:cxn ang="0">
                  <a:pos x="0" y="66"/>
                </a:cxn>
                <a:cxn ang="0">
                  <a:pos x="0" y="15"/>
                </a:cxn>
                <a:cxn ang="0">
                  <a:pos x="7" y="0"/>
                </a:cxn>
              </a:cxnLst>
              <a:rect l="0" t="0" r="0" b="0"/>
              <a:pathLst>
                <a:path w="49" h="263">
                  <a:moveTo>
                    <a:pt x="25" y="0"/>
                  </a:moveTo>
                  <a:lnTo>
                    <a:pt x="49" y="57"/>
                  </a:lnTo>
                  <a:lnTo>
                    <a:pt x="49" y="263"/>
                  </a:lnTo>
                  <a:lnTo>
                    <a:pt x="0" y="263"/>
                  </a:lnTo>
                  <a:lnTo>
                    <a:pt x="0" y="57"/>
                  </a:lnTo>
                  <a:lnTo>
                    <a:pt x="25" y="0"/>
                  </a:lnTo>
                  <a:close/>
                </a:path>
              </a:pathLst>
            </a:custGeom>
            <a:solidFill>
              <a:srgbClr val="FFFFFF">
                <a:alpha val="100000"/>
              </a:srgbClr>
            </a:solidFill>
            <a:ln w="9525">
              <a:noFill/>
            </a:ln>
          </p:spPr>
          <p:txBody>
            <a:bodyPr/>
            <a:lstStyle/>
            <a:p>
              <a:endParaRPr lang="zh-CN" altLang="en-US"/>
            </a:p>
          </p:txBody>
        </p:sp>
        <p:sp>
          <p:nvSpPr>
            <p:cNvPr id="14369" name="Freeform 34"/>
            <p:cNvSpPr/>
            <p:nvPr/>
          </p:nvSpPr>
          <p:spPr>
            <a:xfrm>
              <a:off x="4444" y="1681"/>
              <a:ext cx="25" cy="132"/>
            </a:xfrm>
            <a:custGeom>
              <a:avLst/>
              <a:gdLst/>
              <a:ahLst/>
              <a:cxnLst>
                <a:cxn ang="0">
                  <a:pos x="6" y="0"/>
                </a:cxn>
                <a:cxn ang="0">
                  <a:pos x="13" y="15"/>
                </a:cxn>
                <a:cxn ang="0">
                  <a:pos x="13" y="66"/>
                </a:cxn>
                <a:cxn ang="0">
                  <a:pos x="0" y="66"/>
                </a:cxn>
                <a:cxn ang="0">
                  <a:pos x="0" y="15"/>
                </a:cxn>
                <a:cxn ang="0">
                  <a:pos x="6" y="0"/>
                </a:cxn>
              </a:cxnLst>
              <a:rect l="0" t="0" r="0" b="0"/>
              <a:pathLst>
                <a:path w="50" h="263">
                  <a:moveTo>
                    <a:pt x="24" y="0"/>
                  </a:moveTo>
                  <a:lnTo>
                    <a:pt x="50" y="57"/>
                  </a:lnTo>
                  <a:lnTo>
                    <a:pt x="50" y="263"/>
                  </a:lnTo>
                  <a:lnTo>
                    <a:pt x="0" y="263"/>
                  </a:lnTo>
                  <a:lnTo>
                    <a:pt x="0" y="57"/>
                  </a:lnTo>
                  <a:lnTo>
                    <a:pt x="24" y="0"/>
                  </a:lnTo>
                  <a:close/>
                </a:path>
              </a:pathLst>
            </a:custGeom>
            <a:solidFill>
              <a:srgbClr val="FFFFFF">
                <a:alpha val="100000"/>
              </a:srgbClr>
            </a:solidFill>
            <a:ln w="9525">
              <a:noFill/>
            </a:ln>
          </p:spPr>
          <p:txBody>
            <a:bodyPr/>
            <a:lstStyle/>
            <a:p>
              <a:endParaRPr lang="zh-CN" altLang="en-US"/>
            </a:p>
          </p:txBody>
        </p:sp>
        <p:sp>
          <p:nvSpPr>
            <p:cNvPr id="14370" name="Rectangle 35"/>
            <p:cNvSpPr/>
            <p:nvPr/>
          </p:nvSpPr>
          <p:spPr>
            <a:xfrm>
              <a:off x="4370" y="1716"/>
              <a:ext cx="107" cy="15"/>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371" name="Rectangle 36"/>
            <p:cNvSpPr/>
            <p:nvPr/>
          </p:nvSpPr>
          <p:spPr>
            <a:xfrm>
              <a:off x="4370" y="1780"/>
              <a:ext cx="107" cy="15"/>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372" name="Freeform 37"/>
            <p:cNvSpPr/>
            <p:nvPr/>
          </p:nvSpPr>
          <p:spPr>
            <a:xfrm>
              <a:off x="4476" y="1681"/>
              <a:ext cx="24" cy="132"/>
            </a:xfrm>
            <a:custGeom>
              <a:avLst/>
              <a:gdLst/>
              <a:ahLst/>
              <a:cxnLst>
                <a:cxn ang="0">
                  <a:pos x="6" y="0"/>
                </a:cxn>
                <a:cxn ang="0">
                  <a:pos x="12" y="15"/>
                </a:cxn>
                <a:cxn ang="0">
                  <a:pos x="12" y="66"/>
                </a:cxn>
                <a:cxn ang="0">
                  <a:pos x="0" y="66"/>
                </a:cxn>
                <a:cxn ang="0">
                  <a:pos x="0" y="15"/>
                </a:cxn>
                <a:cxn ang="0">
                  <a:pos x="6" y="0"/>
                </a:cxn>
              </a:cxnLst>
              <a:rect l="0" t="0" r="0" b="0"/>
              <a:pathLst>
                <a:path w="49" h="263">
                  <a:moveTo>
                    <a:pt x="25" y="0"/>
                  </a:moveTo>
                  <a:lnTo>
                    <a:pt x="49" y="57"/>
                  </a:lnTo>
                  <a:lnTo>
                    <a:pt x="49" y="263"/>
                  </a:lnTo>
                  <a:lnTo>
                    <a:pt x="0" y="263"/>
                  </a:lnTo>
                  <a:lnTo>
                    <a:pt x="0" y="57"/>
                  </a:lnTo>
                  <a:lnTo>
                    <a:pt x="25" y="0"/>
                  </a:lnTo>
                  <a:close/>
                </a:path>
              </a:pathLst>
            </a:custGeom>
            <a:solidFill>
              <a:srgbClr val="FFFFFF">
                <a:alpha val="100000"/>
              </a:srgbClr>
            </a:solidFill>
            <a:ln w="9525">
              <a:noFill/>
            </a:ln>
          </p:spPr>
          <p:txBody>
            <a:bodyPr/>
            <a:lstStyle/>
            <a:p>
              <a:endParaRPr lang="zh-CN" altLang="en-US"/>
            </a:p>
          </p:txBody>
        </p:sp>
        <p:sp>
          <p:nvSpPr>
            <p:cNvPr id="14373" name="Freeform 38"/>
            <p:cNvSpPr/>
            <p:nvPr/>
          </p:nvSpPr>
          <p:spPr>
            <a:xfrm>
              <a:off x="4511" y="1681"/>
              <a:ext cx="25" cy="132"/>
            </a:xfrm>
            <a:custGeom>
              <a:avLst/>
              <a:gdLst/>
              <a:ahLst/>
              <a:cxnLst>
                <a:cxn ang="0">
                  <a:pos x="7" y="0"/>
                </a:cxn>
                <a:cxn ang="0">
                  <a:pos x="13" y="15"/>
                </a:cxn>
                <a:cxn ang="0">
                  <a:pos x="13" y="66"/>
                </a:cxn>
                <a:cxn ang="0">
                  <a:pos x="0" y="66"/>
                </a:cxn>
                <a:cxn ang="0">
                  <a:pos x="0" y="15"/>
                </a:cxn>
                <a:cxn ang="0">
                  <a:pos x="7" y="0"/>
                </a:cxn>
              </a:cxnLst>
              <a:rect l="0" t="0" r="0" b="0"/>
              <a:pathLst>
                <a:path w="49" h="263">
                  <a:moveTo>
                    <a:pt x="25" y="0"/>
                  </a:moveTo>
                  <a:lnTo>
                    <a:pt x="49" y="57"/>
                  </a:lnTo>
                  <a:lnTo>
                    <a:pt x="49" y="263"/>
                  </a:lnTo>
                  <a:lnTo>
                    <a:pt x="0" y="263"/>
                  </a:lnTo>
                  <a:lnTo>
                    <a:pt x="0" y="57"/>
                  </a:lnTo>
                  <a:lnTo>
                    <a:pt x="25" y="0"/>
                  </a:lnTo>
                  <a:close/>
                </a:path>
              </a:pathLst>
            </a:custGeom>
            <a:solidFill>
              <a:srgbClr val="FFFFFF">
                <a:alpha val="100000"/>
              </a:srgbClr>
            </a:solidFill>
            <a:ln w="9525">
              <a:noFill/>
            </a:ln>
          </p:spPr>
          <p:txBody>
            <a:bodyPr/>
            <a:lstStyle/>
            <a:p>
              <a:endParaRPr lang="zh-CN" altLang="en-US"/>
            </a:p>
          </p:txBody>
        </p:sp>
        <p:sp>
          <p:nvSpPr>
            <p:cNvPr id="14374" name="Freeform 39"/>
            <p:cNvSpPr/>
            <p:nvPr/>
          </p:nvSpPr>
          <p:spPr>
            <a:xfrm>
              <a:off x="4549" y="1681"/>
              <a:ext cx="25" cy="132"/>
            </a:xfrm>
            <a:custGeom>
              <a:avLst/>
              <a:gdLst/>
              <a:ahLst/>
              <a:cxnLst>
                <a:cxn ang="0">
                  <a:pos x="7" y="0"/>
                </a:cxn>
                <a:cxn ang="0">
                  <a:pos x="13" y="15"/>
                </a:cxn>
                <a:cxn ang="0">
                  <a:pos x="13" y="66"/>
                </a:cxn>
                <a:cxn ang="0">
                  <a:pos x="0" y="66"/>
                </a:cxn>
                <a:cxn ang="0">
                  <a:pos x="0" y="15"/>
                </a:cxn>
                <a:cxn ang="0">
                  <a:pos x="7" y="0"/>
                </a:cxn>
              </a:cxnLst>
              <a:rect l="0" t="0" r="0" b="0"/>
              <a:pathLst>
                <a:path w="49" h="263">
                  <a:moveTo>
                    <a:pt x="25" y="0"/>
                  </a:moveTo>
                  <a:lnTo>
                    <a:pt x="49" y="57"/>
                  </a:lnTo>
                  <a:lnTo>
                    <a:pt x="49" y="263"/>
                  </a:lnTo>
                  <a:lnTo>
                    <a:pt x="0" y="263"/>
                  </a:lnTo>
                  <a:lnTo>
                    <a:pt x="0" y="57"/>
                  </a:lnTo>
                  <a:lnTo>
                    <a:pt x="25" y="0"/>
                  </a:lnTo>
                  <a:close/>
                </a:path>
              </a:pathLst>
            </a:custGeom>
            <a:solidFill>
              <a:srgbClr val="FFFFFF">
                <a:alpha val="100000"/>
              </a:srgbClr>
            </a:solidFill>
            <a:ln w="9525">
              <a:noFill/>
            </a:ln>
          </p:spPr>
          <p:txBody>
            <a:bodyPr/>
            <a:lstStyle/>
            <a:p>
              <a:endParaRPr lang="zh-CN" altLang="en-US"/>
            </a:p>
          </p:txBody>
        </p:sp>
        <p:sp>
          <p:nvSpPr>
            <p:cNvPr id="14375" name="Rectangle 40"/>
            <p:cNvSpPr/>
            <p:nvPr/>
          </p:nvSpPr>
          <p:spPr>
            <a:xfrm>
              <a:off x="4476" y="1716"/>
              <a:ext cx="107" cy="15"/>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376" name="Rectangle 41"/>
            <p:cNvSpPr/>
            <p:nvPr/>
          </p:nvSpPr>
          <p:spPr>
            <a:xfrm>
              <a:off x="4476" y="1780"/>
              <a:ext cx="107" cy="15"/>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377" name="Freeform 42"/>
            <p:cNvSpPr/>
            <p:nvPr/>
          </p:nvSpPr>
          <p:spPr>
            <a:xfrm>
              <a:off x="4581" y="1681"/>
              <a:ext cx="25" cy="132"/>
            </a:xfrm>
            <a:custGeom>
              <a:avLst/>
              <a:gdLst/>
              <a:ahLst/>
              <a:cxnLst>
                <a:cxn ang="0">
                  <a:pos x="7" y="0"/>
                </a:cxn>
                <a:cxn ang="0">
                  <a:pos x="13" y="15"/>
                </a:cxn>
                <a:cxn ang="0">
                  <a:pos x="13" y="66"/>
                </a:cxn>
                <a:cxn ang="0">
                  <a:pos x="0" y="66"/>
                </a:cxn>
                <a:cxn ang="0">
                  <a:pos x="0" y="15"/>
                </a:cxn>
                <a:cxn ang="0">
                  <a:pos x="7" y="0"/>
                </a:cxn>
              </a:cxnLst>
              <a:rect l="0" t="0" r="0" b="0"/>
              <a:pathLst>
                <a:path w="50" h="263">
                  <a:moveTo>
                    <a:pt x="26" y="0"/>
                  </a:moveTo>
                  <a:lnTo>
                    <a:pt x="50" y="57"/>
                  </a:lnTo>
                  <a:lnTo>
                    <a:pt x="50" y="263"/>
                  </a:lnTo>
                  <a:lnTo>
                    <a:pt x="0" y="263"/>
                  </a:lnTo>
                  <a:lnTo>
                    <a:pt x="0" y="57"/>
                  </a:lnTo>
                  <a:lnTo>
                    <a:pt x="26" y="0"/>
                  </a:lnTo>
                  <a:close/>
                </a:path>
              </a:pathLst>
            </a:custGeom>
            <a:solidFill>
              <a:srgbClr val="FFFFFF">
                <a:alpha val="100000"/>
              </a:srgbClr>
            </a:solidFill>
            <a:ln w="9525">
              <a:noFill/>
            </a:ln>
          </p:spPr>
          <p:txBody>
            <a:bodyPr/>
            <a:lstStyle/>
            <a:p>
              <a:endParaRPr lang="zh-CN" altLang="en-US"/>
            </a:p>
          </p:txBody>
        </p:sp>
        <p:sp>
          <p:nvSpPr>
            <p:cNvPr id="14378" name="Freeform 43"/>
            <p:cNvSpPr/>
            <p:nvPr/>
          </p:nvSpPr>
          <p:spPr>
            <a:xfrm>
              <a:off x="4617" y="1681"/>
              <a:ext cx="25" cy="132"/>
            </a:xfrm>
            <a:custGeom>
              <a:avLst/>
              <a:gdLst/>
              <a:ahLst/>
              <a:cxnLst>
                <a:cxn ang="0">
                  <a:pos x="6" y="0"/>
                </a:cxn>
                <a:cxn ang="0">
                  <a:pos x="13" y="15"/>
                </a:cxn>
                <a:cxn ang="0">
                  <a:pos x="13" y="66"/>
                </a:cxn>
                <a:cxn ang="0">
                  <a:pos x="0" y="66"/>
                </a:cxn>
                <a:cxn ang="0">
                  <a:pos x="0" y="15"/>
                </a:cxn>
                <a:cxn ang="0">
                  <a:pos x="6" y="0"/>
                </a:cxn>
              </a:cxnLst>
              <a:rect l="0" t="0" r="0" b="0"/>
              <a:pathLst>
                <a:path w="49" h="263">
                  <a:moveTo>
                    <a:pt x="24" y="0"/>
                  </a:moveTo>
                  <a:lnTo>
                    <a:pt x="49" y="57"/>
                  </a:lnTo>
                  <a:lnTo>
                    <a:pt x="49" y="263"/>
                  </a:lnTo>
                  <a:lnTo>
                    <a:pt x="0" y="263"/>
                  </a:lnTo>
                  <a:lnTo>
                    <a:pt x="0" y="57"/>
                  </a:lnTo>
                  <a:lnTo>
                    <a:pt x="24" y="0"/>
                  </a:lnTo>
                  <a:close/>
                </a:path>
              </a:pathLst>
            </a:custGeom>
            <a:solidFill>
              <a:srgbClr val="FFFFFF">
                <a:alpha val="100000"/>
              </a:srgbClr>
            </a:solidFill>
            <a:ln w="9525">
              <a:noFill/>
            </a:ln>
          </p:spPr>
          <p:txBody>
            <a:bodyPr/>
            <a:lstStyle/>
            <a:p>
              <a:endParaRPr lang="zh-CN" altLang="en-US"/>
            </a:p>
          </p:txBody>
        </p:sp>
        <p:sp>
          <p:nvSpPr>
            <p:cNvPr id="14379" name="Freeform 44"/>
            <p:cNvSpPr/>
            <p:nvPr/>
          </p:nvSpPr>
          <p:spPr>
            <a:xfrm>
              <a:off x="4655" y="1681"/>
              <a:ext cx="25" cy="132"/>
            </a:xfrm>
            <a:custGeom>
              <a:avLst/>
              <a:gdLst/>
              <a:ahLst/>
              <a:cxnLst>
                <a:cxn ang="0">
                  <a:pos x="7" y="0"/>
                </a:cxn>
                <a:cxn ang="0">
                  <a:pos x="13" y="15"/>
                </a:cxn>
                <a:cxn ang="0">
                  <a:pos x="13" y="66"/>
                </a:cxn>
                <a:cxn ang="0">
                  <a:pos x="0" y="66"/>
                </a:cxn>
                <a:cxn ang="0">
                  <a:pos x="0" y="15"/>
                </a:cxn>
                <a:cxn ang="0">
                  <a:pos x="7" y="0"/>
                </a:cxn>
              </a:cxnLst>
              <a:rect l="0" t="0" r="0" b="0"/>
              <a:pathLst>
                <a:path w="49" h="263">
                  <a:moveTo>
                    <a:pt x="25" y="0"/>
                  </a:moveTo>
                  <a:lnTo>
                    <a:pt x="49" y="57"/>
                  </a:lnTo>
                  <a:lnTo>
                    <a:pt x="49" y="263"/>
                  </a:lnTo>
                  <a:lnTo>
                    <a:pt x="0" y="263"/>
                  </a:lnTo>
                  <a:lnTo>
                    <a:pt x="0" y="57"/>
                  </a:lnTo>
                  <a:lnTo>
                    <a:pt x="25" y="0"/>
                  </a:lnTo>
                  <a:close/>
                </a:path>
              </a:pathLst>
            </a:custGeom>
            <a:solidFill>
              <a:srgbClr val="FFFFFF">
                <a:alpha val="100000"/>
              </a:srgbClr>
            </a:solidFill>
            <a:ln w="9525">
              <a:noFill/>
            </a:ln>
          </p:spPr>
          <p:txBody>
            <a:bodyPr/>
            <a:lstStyle/>
            <a:p>
              <a:endParaRPr lang="zh-CN" altLang="en-US"/>
            </a:p>
          </p:txBody>
        </p:sp>
        <p:sp>
          <p:nvSpPr>
            <p:cNvPr id="14380" name="Rectangle 45"/>
            <p:cNvSpPr/>
            <p:nvPr/>
          </p:nvSpPr>
          <p:spPr>
            <a:xfrm>
              <a:off x="4581" y="1716"/>
              <a:ext cx="108" cy="15"/>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381" name="Rectangle 46"/>
            <p:cNvSpPr/>
            <p:nvPr/>
          </p:nvSpPr>
          <p:spPr>
            <a:xfrm>
              <a:off x="4581" y="1780"/>
              <a:ext cx="108" cy="15"/>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382" name="Freeform 47"/>
            <p:cNvSpPr/>
            <p:nvPr/>
          </p:nvSpPr>
          <p:spPr>
            <a:xfrm>
              <a:off x="4687" y="1681"/>
              <a:ext cx="25" cy="132"/>
            </a:xfrm>
            <a:custGeom>
              <a:avLst/>
              <a:gdLst/>
              <a:ahLst/>
              <a:cxnLst>
                <a:cxn ang="0">
                  <a:pos x="7" y="0"/>
                </a:cxn>
                <a:cxn ang="0">
                  <a:pos x="13" y="15"/>
                </a:cxn>
                <a:cxn ang="0">
                  <a:pos x="13" y="66"/>
                </a:cxn>
                <a:cxn ang="0">
                  <a:pos x="0" y="66"/>
                </a:cxn>
                <a:cxn ang="0">
                  <a:pos x="0" y="15"/>
                </a:cxn>
                <a:cxn ang="0">
                  <a:pos x="7" y="0"/>
                </a:cxn>
              </a:cxnLst>
              <a:rect l="0" t="0" r="0" b="0"/>
              <a:pathLst>
                <a:path w="50" h="263">
                  <a:moveTo>
                    <a:pt x="26" y="0"/>
                  </a:moveTo>
                  <a:lnTo>
                    <a:pt x="50" y="57"/>
                  </a:lnTo>
                  <a:lnTo>
                    <a:pt x="50" y="263"/>
                  </a:lnTo>
                  <a:lnTo>
                    <a:pt x="0" y="263"/>
                  </a:lnTo>
                  <a:lnTo>
                    <a:pt x="0" y="57"/>
                  </a:lnTo>
                  <a:lnTo>
                    <a:pt x="26" y="0"/>
                  </a:lnTo>
                  <a:close/>
                </a:path>
              </a:pathLst>
            </a:custGeom>
            <a:solidFill>
              <a:srgbClr val="FFFFFF">
                <a:alpha val="100000"/>
              </a:srgbClr>
            </a:solidFill>
            <a:ln w="9525">
              <a:noFill/>
            </a:ln>
          </p:spPr>
          <p:txBody>
            <a:bodyPr/>
            <a:lstStyle/>
            <a:p>
              <a:endParaRPr lang="zh-CN" altLang="en-US"/>
            </a:p>
          </p:txBody>
        </p:sp>
        <p:sp>
          <p:nvSpPr>
            <p:cNvPr id="14383" name="Freeform 48"/>
            <p:cNvSpPr/>
            <p:nvPr/>
          </p:nvSpPr>
          <p:spPr>
            <a:xfrm>
              <a:off x="4723" y="1681"/>
              <a:ext cx="25" cy="132"/>
            </a:xfrm>
            <a:custGeom>
              <a:avLst/>
              <a:gdLst/>
              <a:ahLst/>
              <a:cxnLst>
                <a:cxn ang="0">
                  <a:pos x="6" y="0"/>
                </a:cxn>
                <a:cxn ang="0">
                  <a:pos x="13" y="15"/>
                </a:cxn>
                <a:cxn ang="0">
                  <a:pos x="13" y="66"/>
                </a:cxn>
                <a:cxn ang="0">
                  <a:pos x="0" y="66"/>
                </a:cxn>
                <a:cxn ang="0">
                  <a:pos x="0" y="15"/>
                </a:cxn>
                <a:cxn ang="0">
                  <a:pos x="6" y="0"/>
                </a:cxn>
              </a:cxnLst>
              <a:rect l="0" t="0" r="0" b="0"/>
              <a:pathLst>
                <a:path w="49" h="263">
                  <a:moveTo>
                    <a:pt x="24" y="0"/>
                  </a:moveTo>
                  <a:lnTo>
                    <a:pt x="49" y="57"/>
                  </a:lnTo>
                  <a:lnTo>
                    <a:pt x="49" y="263"/>
                  </a:lnTo>
                  <a:lnTo>
                    <a:pt x="0" y="263"/>
                  </a:lnTo>
                  <a:lnTo>
                    <a:pt x="0" y="57"/>
                  </a:lnTo>
                  <a:lnTo>
                    <a:pt x="24" y="0"/>
                  </a:lnTo>
                  <a:close/>
                </a:path>
              </a:pathLst>
            </a:custGeom>
            <a:solidFill>
              <a:srgbClr val="FFFFFF">
                <a:alpha val="100000"/>
              </a:srgbClr>
            </a:solidFill>
            <a:ln w="9525">
              <a:noFill/>
            </a:ln>
          </p:spPr>
          <p:txBody>
            <a:bodyPr/>
            <a:lstStyle/>
            <a:p>
              <a:endParaRPr lang="zh-CN" altLang="en-US"/>
            </a:p>
          </p:txBody>
        </p:sp>
        <p:sp>
          <p:nvSpPr>
            <p:cNvPr id="14384" name="Freeform 49"/>
            <p:cNvSpPr/>
            <p:nvPr/>
          </p:nvSpPr>
          <p:spPr>
            <a:xfrm>
              <a:off x="4761" y="1681"/>
              <a:ext cx="25" cy="132"/>
            </a:xfrm>
            <a:custGeom>
              <a:avLst/>
              <a:gdLst/>
              <a:ahLst/>
              <a:cxnLst>
                <a:cxn ang="0">
                  <a:pos x="6" y="0"/>
                </a:cxn>
                <a:cxn ang="0">
                  <a:pos x="13" y="15"/>
                </a:cxn>
                <a:cxn ang="0">
                  <a:pos x="13" y="66"/>
                </a:cxn>
                <a:cxn ang="0">
                  <a:pos x="0" y="66"/>
                </a:cxn>
                <a:cxn ang="0">
                  <a:pos x="0" y="15"/>
                </a:cxn>
                <a:cxn ang="0">
                  <a:pos x="6" y="0"/>
                </a:cxn>
              </a:cxnLst>
              <a:rect l="0" t="0" r="0" b="0"/>
              <a:pathLst>
                <a:path w="49" h="263">
                  <a:moveTo>
                    <a:pt x="24" y="0"/>
                  </a:moveTo>
                  <a:lnTo>
                    <a:pt x="49" y="57"/>
                  </a:lnTo>
                  <a:lnTo>
                    <a:pt x="49" y="263"/>
                  </a:lnTo>
                  <a:lnTo>
                    <a:pt x="0" y="263"/>
                  </a:lnTo>
                  <a:lnTo>
                    <a:pt x="0" y="57"/>
                  </a:lnTo>
                  <a:lnTo>
                    <a:pt x="24" y="0"/>
                  </a:lnTo>
                  <a:close/>
                </a:path>
              </a:pathLst>
            </a:custGeom>
            <a:solidFill>
              <a:srgbClr val="FFFFFF">
                <a:alpha val="100000"/>
              </a:srgbClr>
            </a:solidFill>
            <a:ln w="9525">
              <a:noFill/>
            </a:ln>
          </p:spPr>
          <p:txBody>
            <a:bodyPr/>
            <a:lstStyle/>
            <a:p>
              <a:endParaRPr lang="zh-CN" altLang="en-US"/>
            </a:p>
          </p:txBody>
        </p:sp>
        <p:sp>
          <p:nvSpPr>
            <p:cNvPr id="14385" name="Rectangle 50"/>
            <p:cNvSpPr/>
            <p:nvPr/>
          </p:nvSpPr>
          <p:spPr>
            <a:xfrm>
              <a:off x="4687" y="1716"/>
              <a:ext cx="107" cy="15"/>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386" name="Rectangle 51"/>
            <p:cNvSpPr/>
            <p:nvPr/>
          </p:nvSpPr>
          <p:spPr>
            <a:xfrm>
              <a:off x="4687" y="1780"/>
              <a:ext cx="107" cy="15"/>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387" name="Freeform 52"/>
            <p:cNvSpPr/>
            <p:nvPr/>
          </p:nvSpPr>
          <p:spPr>
            <a:xfrm>
              <a:off x="4793" y="1681"/>
              <a:ext cx="25" cy="132"/>
            </a:xfrm>
            <a:custGeom>
              <a:avLst/>
              <a:gdLst/>
              <a:ahLst/>
              <a:cxnLst>
                <a:cxn ang="0">
                  <a:pos x="6" y="0"/>
                </a:cxn>
                <a:cxn ang="0">
                  <a:pos x="13" y="15"/>
                </a:cxn>
                <a:cxn ang="0">
                  <a:pos x="13" y="66"/>
                </a:cxn>
                <a:cxn ang="0">
                  <a:pos x="0" y="66"/>
                </a:cxn>
                <a:cxn ang="0">
                  <a:pos x="0" y="15"/>
                </a:cxn>
                <a:cxn ang="0">
                  <a:pos x="6" y="0"/>
                </a:cxn>
              </a:cxnLst>
              <a:rect l="0" t="0" r="0" b="0"/>
              <a:pathLst>
                <a:path w="50" h="263">
                  <a:moveTo>
                    <a:pt x="24" y="0"/>
                  </a:moveTo>
                  <a:lnTo>
                    <a:pt x="50" y="57"/>
                  </a:lnTo>
                  <a:lnTo>
                    <a:pt x="50" y="263"/>
                  </a:lnTo>
                  <a:lnTo>
                    <a:pt x="0" y="263"/>
                  </a:lnTo>
                  <a:lnTo>
                    <a:pt x="0" y="57"/>
                  </a:lnTo>
                  <a:lnTo>
                    <a:pt x="24" y="0"/>
                  </a:lnTo>
                  <a:close/>
                </a:path>
              </a:pathLst>
            </a:custGeom>
            <a:solidFill>
              <a:srgbClr val="FFFFFF">
                <a:alpha val="100000"/>
              </a:srgbClr>
            </a:solidFill>
            <a:ln w="9525">
              <a:noFill/>
            </a:ln>
          </p:spPr>
          <p:txBody>
            <a:bodyPr/>
            <a:lstStyle/>
            <a:p>
              <a:endParaRPr lang="zh-CN" altLang="en-US"/>
            </a:p>
          </p:txBody>
        </p:sp>
        <p:sp>
          <p:nvSpPr>
            <p:cNvPr id="14388" name="Freeform 53"/>
            <p:cNvSpPr/>
            <p:nvPr/>
          </p:nvSpPr>
          <p:spPr>
            <a:xfrm>
              <a:off x="4829" y="1681"/>
              <a:ext cx="25" cy="132"/>
            </a:xfrm>
            <a:custGeom>
              <a:avLst/>
              <a:gdLst/>
              <a:ahLst/>
              <a:cxnLst>
                <a:cxn ang="0">
                  <a:pos x="7" y="0"/>
                </a:cxn>
                <a:cxn ang="0">
                  <a:pos x="13" y="15"/>
                </a:cxn>
                <a:cxn ang="0">
                  <a:pos x="13" y="66"/>
                </a:cxn>
                <a:cxn ang="0">
                  <a:pos x="0" y="66"/>
                </a:cxn>
                <a:cxn ang="0">
                  <a:pos x="0" y="15"/>
                </a:cxn>
                <a:cxn ang="0">
                  <a:pos x="7" y="0"/>
                </a:cxn>
              </a:cxnLst>
              <a:rect l="0" t="0" r="0" b="0"/>
              <a:pathLst>
                <a:path w="49" h="263">
                  <a:moveTo>
                    <a:pt x="25" y="0"/>
                  </a:moveTo>
                  <a:lnTo>
                    <a:pt x="49" y="57"/>
                  </a:lnTo>
                  <a:lnTo>
                    <a:pt x="49" y="263"/>
                  </a:lnTo>
                  <a:lnTo>
                    <a:pt x="0" y="263"/>
                  </a:lnTo>
                  <a:lnTo>
                    <a:pt x="0" y="57"/>
                  </a:lnTo>
                  <a:lnTo>
                    <a:pt x="25" y="0"/>
                  </a:lnTo>
                  <a:close/>
                </a:path>
              </a:pathLst>
            </a:custGeom>
            <a:solidFill>
              <a:srgbClr val="FFFFFF">
                <a:alpha val="100000"/>
              </a:srgbClr>
            </a:solidFill>
            <a:ln w="9525">
              <a:noFill/>
            </a:ln>
          </p:spPr>
          <p:txBody>
            <a:bodyPr/>
            <a:lstStyle/>
            <a:p>
              <a:endParaRPr lang="zh-CN" altLang="en-US"/>
            </a:p>
          </p:txBody>
        </p:sp>
        <p:sp>
          <p:nvSpPr>
            <p:cNvPr id="14389" name="Freeform 54"/>
            <p:cNvSpPr/>
            <p:nvPr/>
          </p:nvSpPr>
          <p:spPr>
            <a:xfrm>
              <a:off x="4867" y="1681"/>
              <a:ext cx="25" cy="132"/>
            </a:xfrm>
            <a:custGeom>
              <a:avLst/>
              <a:gdLst/>
              <a:ahLst/>
              <a:cxnLst>
                <a:cxn ang="0">
                  <a:pos x="6" y="0"/>
                </a:cxn>
                <a:cxn ang="0">
                  <a:pos x="13" y="15"/>
                </a:cxn>
                <a:cxn ang="0">
                  <a:pos x="13" y="66"/>
                </a:cxn>
                <a:cxn ang="0">
                  <a:pos x="0" y="66"/>
                </a:cxn>
                <a:cxn ang="0">
                  <a:pos x="0" y="15"/>
                </a:cxn>
                <a:cxn ang="0">
                  <a:pos x="6" y="0"/>
                </a:cxn>
              </a:cxnLst>
              <a:rect l="0" t="0" r="0" b="0"/>
              <a:pathLst>
                <a:path w="49" h="263">
                  <a:moveTo>
                    <a:pt x="24" y="0"/>
                  </a:moveTo>
                  <a:lnTo>
                    <a:pt x="49" y="57"/>
                  </a:lnTo>
                  <a:lnTo>
                    <a:pt x="49" y="263"/>
                  </a:lnTo>
                  <a:lnTo>
                    <a:pt x="0" y="263"/>
                  </a:lnTo>
                  <a:lnTo>
                    <a:pt x="0" y="57"/>
                  </a:lnTo>
                  <a:lnTo>
                    <a:pt x="24" y="0"/>
                  </a:lnTo>
                  <a:close/>
                </a:path>
              </a:pathLst>
            </a:custGeom>
            <a:solidFill>
              <a:srgbClr val="FFFFFF">
                <a:alpha val="100000"/>
              </a:srgbClr>
            </a:solidFill>
            <a:ln w="9525">
              <a:noFill/>
            </a:ln>
          </p:spPr>
          <p:txBody>
            <a:bodyPr/>
            <a:lstStyle/>
            <a:p>
              <a:endParaRPr lang="zh-CN" altLang="en-US"/>
            </a:p>
          </p:txBody>
        </p:sp>
        <p:sp>
          <p:nvSpPr>
            <p:cNvPr id="14390" name="Rectangle 55"/>
            <p:cNvSpPr/>
            <p:nvPr/>
          </p:nvSpPr>
          <p:spPr>
            <a:xfrm>
              <a:off x="4793" y="1716"/>
              <a:ext cx="107" cy="15"/>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391" name="Rectangle 56"/>
            <p:cNvSpPr/>
            <p:nvPr/>
          </p:nvSpPr>
          <p:spPr>
            <a:xfrm>
              <a:off x="4793" y="1780"/>
              <a:ext cx="107" cy="15"/>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392" name="Freeform 57"/>
            <p:cNvSpPr/>
            <p:nvPr/>
          </p:nvSpPr>
          <p:spPr>
            <a:xfrm>
              <a:off x="4898" y="1471"/>
              <a:ext cx="304" cy="420"/>
            </a:xfrm>
            <a:custGeom>
              <a:avLst/>
              <a:gdLst/>
              <a:ahLst/>
              <a:cxnLst>
                <a:cxn ang="0">
                  <a:pos x="13" y="97"/>
                </a:cxn>
                <a:cxn ang="0">
                  <a:pos x="35" y="107"/>
                </a:cxn>
                <a:cxn ang="0">
                  <a:pos x="55" y="134"/>
                </a:cxn>
                <a:cxn ang="0">
                  <a:pos x="66" y="190"/>
                </a:cxn>
                <a:cxn ang="0">
                  <a:pos x="76" y="196"/>
                </a:cxn>
                <a:cxn ang="0">
                  <a:pos x="78" y="162"/>
                </a:cxn>
                <a:cxn ang="0">
                  <a:pos x="91" y="126"/>
                </a:cxn>
                <a:cxn ang="0">
                  <a:pos x="125" y="94"/>
                </a:cxn>
                <a:cxn ang="0">
                  <a:pos x="146" y="84"/>
                </a:cxn>
                <a:cxn ang="0">
                  <a:pos x="130" y="89"/>
                </a:cxn>
                <a:cxn ang="0">
                  <a:pos x="109" y="102"/>
                </a:cxn>
                <a:cxn ang="0">
                  <a:pos x="89" y="124"/>
                </a:cxn>
                <a:cxn ang="0">
                  <a:pos x="82" y="133"/>
                </a:cxn>
                <a:cxn ang="0">
                  <a:pos x="86" y="109"/>
                </a:cxn>
                <a:cxn ang="0">
                  <a:pos x="95" y="76"/>
                </a:cxn>
                <a:cxn ang="0">
                  <a:pos x="114" y="40"/>
                </a:cxn>
                <a:cxn ang="0">
                  <a:pos x="117" y="32"/>
                </a:cxn>
                <a:cxn ang="0">
                  <a:pos x="103" y="54"/>
                </a:cxn>
                <a:cxn ang="0">
                  <a:pos x="99" y="52"/>
                </a:cxn>
                <a:cxn ang="0">
                  <a:pos x="105" y="20"/>
                </a:cxn>
                <a:cxn ang="0">
                  <a:pos x="105" y="18"/>
                </a:cxn>
                <a:cxn ang="0">
                  <a:pos x="98" y="48"/>
                </a:cxn>
                <a:cxn ang="0">
                  <a:pos x="91" y="78"/>
                </a:cxn>
                <a:cxn ang="0">
                  <a:pos x="75" y="132"/>
                </a:cxn>
                <a:cxn ang="0">
                  <a:pos x="67" y="145"/>
                </a:cxn>
                <a:cxn ang="0">
                  <a:pos x="61" y="96"/>
                </a:cxn>
                <a:cxn ang="0">
                  <a:pos x="69" y="42"/>
                </a:cxn>
                <a:cxn ang="0">
                  <a:pos x="80" y="8"/>
                </a:cxn>
                <a:cxn ang="0">
                  <a:pos x="79" y="9"/>
                </a:cxn>
                <a:cxn ang="0">
                  <a:pos x="65" y="50"/>
                </a:cxn>
                <a:cxn ang="0">
                  <a:pos x="55" y="58"/>
                </a:cxn>
                <a:cxn ang="0">
                  <a:pos x="38" y="29"/>
                </a:cxn>
                <a:cxn ang="0">
                  <a:pos x="37" y="29"/>
                </a:cxn>
                <a:cxn ang="0">
                  <a:pos x="55" y="65"/>
                </a:cxn>
                <a:cxn ang="0">
                  <a:pos x="58" y="90"/>
                </a:cxn>
                <a:cxn ang="0">
                  <a:pos x="46" y="91"/>
                </a:cxn>
                <a:cxn ang="0">
                  <a:pos x="27" y="53"/>
                </a:cxn>
                <a:cxn ang="0">
                  <a:pos x="25" y="42"/>
                </a:cxn>
                <a:cxn ang="0">
                  <a:pos x="21" y="56"/>
                </a:cxn>
                <a:cxn ang="0">
                  <a:pos x="12" y="36"/>
                </a:cxn>
                <a:cxn ang="0">
                  <a:pos x="11" y="37"/>
                </a:cxn>
                <a:cxn ang="0">
                  <a:pos x="20" y="58"/>
                </a:cxn>
                <a:cxn ang="0">
                  <a:pos x="32" y="75"/>
                </a:cxn>
                <a:cxn ang="0">
                  <a:pos x="40" y="90"/>
                </a:cxn>
                <a:cxn ang="0">
                  <a:pos x="49" y="99"/>
                </a:cxn>
                <a:cxn ang="0">
                  <a:pos x="57" y="115"/>
                </a:cxn>
                <a:cxn ang="0">
                  <a:pos x="56" y="125"/>
                </a:cxn>
                <a:cxn ang="0">
                  <a:pos x="44" y="109"/>
                </a:cxn>
                <a:cxn ang="0">
                  <a:pos x="34" y="94"/>
                </a:cxn>
                <a:cxn ang="0">
                  <a:pos x="33" y="96"/>
                </a:cxn>
                <a:cxn ang="0">
                  <a:pos x="27" y="99"/>
                </a:cxn>
                <a:cxn ang="0">
                  <a:pos x="8" y="94"/>
                </a:cxn>
              </a:cxnLst>
              <a:rect l="0" t="0" r="0" b="0"/>
              <a:pathLst>
                <a:path w="607" h="841">
                  <a:moveTo>
                    <a:pt x="0" y="379"/>
                  </a:moveTo>
                  <a:lnTo>
                    <a:pt x="15" y="383"/>
                  </a:lnTo>
                  <a:lnTo>
                    <a:pt x="32" y="386"/>
                  </a:lnTo>
                  <a:lnTo>
                    <a:pt x="52" y="391"/>
                  </a:lnTo>
                  <a:lnTo>
                    <a:pt x="73" y="397"/>
                  </a:lnTo>
                  <a:lnTo>
                    <a:pt x="93" y="405"/>
                  </a:lnTo>
                  <a:lnTo>
                    <a:pt x="116" y="415"/>
                  </a:lnTo>
                  <a:lnTo>
                    <a:pt x="138" y="429"/>
                  </a:lnTo>
                  <a:lnTo>
                    <a:pt x="160" y="447"/>
                  </a:lnTo>
                  <a:lnTo>
                    <a:pt x="181" y="471"/>
                  </a:lnTo>
                  <a:lnTo>
                    <a:pt x="202" y="501"/>
                  </a:lnTo>
                  <a:lnTo>
                    <a:pt x="219" y="537"/>
                  </a:lnTo>
                  <a:lnTo>
                    <a:pt x="235" y="580"/>
                  </a:lnTo>
                  <a:lnTo>
                    <a:pt x="248" y="631"/>
                  </a:lnTo>
                  <a:lnTo>
                    <a:pt x="258" y="691"/>
                  </a:lnTo>
                  <a:lnTo>
                    <a:pt x="264" y="761"/>
                  </a:lnTo>
                  <a:lnTo>
                    <a:pt x="266" y="841"/>
                  </a:lnTo>
                  <a:lnTo>
                    <a:pt x="301" y="841"/>
                  </a:lnTo>
                  <a:lnTo>
                    <a:pt x="301" y="815"/>
                  </a:lnTo>
                  <a:lnTo>
                    <a:pt x="301" y="787"/>
                  </a:lnTo>
                  <a:lnTo>
                    <a:pt x="301" y="756"/>
                  </a:lnTo>
                  <a:lnTo>
                    <a:pt x="302" y="722"/>
                  </a:lnTo>
                  <a:lnTo>
                    <a:pt x="304" y="687"/>
                  </a:lnTo>
                  <a:lnTo>
                    <a:pt x="310" y="651"/>
                  </a:lnTo>
                  <a:lnTo>
                    <a:pt x="318" y="613"/>
                  </a:lnTo>
                  <a:lnTo>
                    <a:pt x="329" y="576"/>
                  </a:lnTo>
                  <a:lnTo>
                    <a:pt x="344" y="539"/>
                  </a:lnTo>
                  <a:lnTo>
                    <a:pt x="364" y="504"/>
                  </a:lnTo>
                  <a:lnTo>
                    <a:pt x="388" y="468"/>
                  </a:lnTo>
                  <a:lnTo>
                    <a:pt x="419" y="435"/>
                  </a:lnTo>
                  <a:lnTo>
                    <a:pt x="455" y="405"/>
                  </a:lnTo>
                  <a:lnTo>
                    <a:pt x="499" y="376"/>
                  </a:lnTo>
                  <a:lnTo>
                    <a:pt x="548" y="351"/>
                  </a:lnTo>
                  <a:lnTo>
                    <a:pt x="607" y="330"/>
                  </a:lnTo>
                  <a:lnTo>
                    <a:pt x="597" y="332"/>
                  </a:lnTo>
                  <a:lnTo>
                    <a:pt x="584" y="336"/>
                  </a:lnTo>
                  <a:lnTo>
                    <a:pt x="570" y="339"/>
                  </a:lnTo>
                  <a:lnTo>
                    <a:pt x="554" y="344"/>
                  </a:lnTo>
                  <a:lnTo>
                    <a:pt x="536" y="351"/>
                  </a:lnTo>
                  <a:lnTo>
                    <a:pt x="517" y="359"/>
                  </a:lnTo>
                  <a:lnTo>
                    <a:pt x="498" y="368"/>
                  </a:lnTo>
                  <a:lnTo>
                    <a:pt x="477" y="378"/>
                  </a:lnTo>
                  <a:lnTo>
                    <a:pt x="456" y="392"/>
                  </a:lnTo>
                  <a:lnTo>
                    <a:pt x="434" y="408"/>
                  </a:lnTo>
                  <a:lnTo>
                    <a:pt x="414" y="426"/>
                  </a:lnTo>
                  <a:lnTo>
                    <a:pt x="394" y="447"/>
                  </a:lnTo>
                  <a:lnTo>
                    <a:pt x="373" y="471"/>
                  </a:lnTo>
                  <a:lnTo>
                    <a:pt x="355" y="498"/>
                  </a:lnTo>
                  <a:lnTo>
                    <a:pt x="338" y="528"/>
                  </a:lnTo>
                  <a:lnTo>
                    <a:pt x="321" y="562"/>
                  </a:lnTo>
                  <a:lnTo>
                    <a:pt x="324" y="550"/>
                  </a:lnTo>
                  <a:lnTo>
                    <a:pt x="326" y="533"/>
                  </a:lnTo>
                  <a:lnTo>
                    <a:pt x="328" y="514"/>
                  </a:lnTo>
                  <a:lnTo>
                    <a:pt x="332" y="491"/>
                  </a:lnTo>
                  <a:lnTo>
                    <a:pt x="335" y="464"/>
                  </a:lnTo>
                  <a:lnTo>
                    <a:pt x="341" y="437"/>
                  </a:lnTo>
                  <a:lnTo>
                    <a:pt x="348" y="407"/>
                  </a:lnTo>
                  <a:lnTo>
                    <a:pt x="356" y="375"/>
                  </a:lnTo>
                  <a:lnTo>
                    <a:pt x="366" y="341"/>
                  </a:lnTo>
                  <a:lnTo>
                    <a:pt x="379" y="306"/>
                  </a:lnTo>
                  <a:lnTo>
                    <a:pt x="394" y="270"/>
                  </a:lnTo>
                  <a:lnTo>
                    <a:pt x="411" y="234"/>
                  </a:lnTo>
                  <a:lnTo>
                    <a:pt x="431" y="196"/>
                  </a:lnTo>
                  <a:lnTo>
                    <a:pt x="454" y="160"/>
                  </a:lnTo>
                  <a:lnTo>
                    <a:pt x="480" y="123"/>
                  </a:lnTo>
                  <a:lnTo>
                    <a:pt x="510" y="87"/>
                  </a:lnTo>
                  <a:lnTo>
                    <a:pt x="486" y="109"/>
                  </a:lnTo>
                  <a:lnTo>
                    <a:pt x="467" y="131"/>
                  </a:lnTo>
                  <a:lnTo>
                    <a:pt x="449" y="153"/>
                  </a:lnTo>
                  <a:lnTo>
                    <a:pt x="434" y="175"/>
                  </a:lnTo>
                  <a:lnTo>
                    <a:pt x="422" y="196"/>
                  </a:lnTo>
                  <a:lnTo>
                    <a:pt x="411" y="216"/>
                  </a:lnTo>
                  <a:lnTo>
                    <a:pt x="402" y="234"/>
                  </a:lnTo>
                  <a:lnTo>
                    <a:pt x="394" y="250"/>
                  </a:lnTo>
                  <a:lnTo>
                    <a:pt x="394" y="233"/>
                  </a:lnTo>
                  <a:lnTo>
                    <a:pt x="396" y="208"/>
                  </a:lnTo>
                  <a:lnTo>
                    <a:pt x="400" y="179"/>
                  </a:lnTo>
                  <a:lnTo>
                    <a:pt x="406" y="146"/>
                  </a:lnTo>
                  <a:lnTo>
                    <a:pt x="412" y="114"/>
                  </a:lnTo>
                  <a:lnTo>
                    <a:pt x="420" y="82"/>
                  </a:lnTo>
                  <a:lnTo>
                    <a:pt x="430" y="57"/>
                  </a:lnTo>
                  <a:lnTo>
                    <a:pt x="440" y="38"/>
                  </a:lnTo>
                  <a:lnTo>
                    <a:pt x="430" y="53"/>
                  </a:lnTo>
                  <a:lnTo>
                    <a:pt x="419" y="73"/>
                  </a:lnTo>
                  <a:lnTo>
                    <a:pt x="410" y="97"/>
                  </a:lnTo>
                  <a:lnTo>
                    <a:pt x="402" y="126"/>
                  </a:lnTo>
                  <a:lnTo>
                    <a:pt x="394" y="158"/>
                  </a:lnTo>
                  <a:lnTo>
                    <a:pt x="389" y="192"/>
                  </a:lnTo>
                  <a:lnTo>
                    <a:pt x="385" y="227"/>
                  </a:lnTo>
                  <a:lnTo>
                    <a:pt x="384" y="263"/>
                  </a:lnTo>
                  <a:lnTo>
                    <a:pt x="374" y="283"/>
                  </a:lnTo>
                  <a:lnTo>
                    <a:pt x="362" y="315"/>
                  </a:lnTo>
                  <a:lnTo>
                    <a:pt x="346" y="359"/>
                  </a:lnTo>
                  <a:lnTo>
                    <a:pt x="329" y="410"/>
                  </a:lnTo>
                  <a:lnTo>
                    <a:pt x="313" y="468"/>
                  </a:lnTo>
                  <a:lnTo>
                    <a:pt x="300" y="529"/>
                  </a:lnTo>
                  <a:lnTo>
                    <a:pt x="289" y="590"/>
                  </a:lnTo>
                  <a:lnTo>
                    <a:pt x="283" y="650"/>
                  </a:lnTo>
                  <a:lnTo>
                    <a:pt x="274" y="617"/>
                  </a:lnTo>
                  <a:lnTo>
                    <a:pt x="265" y="581"/>
                  </a:lnTo>
                  <a:lnTo>
                    <a:pt x="257" y="538"/>
                  </a:lnTo>
                  <a:lnTo>
                    <a:pt x="249" y="491"/>
                  </a:lnTo>
                  <a:lnTo>
                    <a:pt x="244" y="440"/>
                  </a:lnTo>
                  <a:lnTo>
                    <a:pt x="242" y="386"/>
                  </a:lnTo>
                  <a:lnTo>
                    <a:pt x="245" y="330"/>
                  </a:lnTo>
                  <a:lnTo>
                    <a:pt x="253" y="271"/>
                  </a:lnTo>
                  <a:lnTo>
                    <a:pt x="265" y="216"/>
                  </a:lnTo>
                  <a:lnTo>
                    <a:pt x="276" y="168"/>
                  </a:lnTo>
                  <a:lnTo>
                    <a:pt x="287" y="125"/>
                  </a:lnTo>
                  <a:lnTo>
                    <a:pt x="297" y="89"/>
                  </a:lnTo>
                  <a:lnTo>
                    <a:pt x="308" y="59"/>
                  </a:lnTo>
                  <a:lnTo>
                    <a:pt x="318" y="34"/>
                  </a:lnTo>
                  <a:lnTo>
                    <a:pt x="326" y="15"/>
                  </a:lnTo>
                  <a:lnTo>
                    <a:pt x="334" y="0"/>
                  </a:lnTo>
                  <a:lnTo>
                    <a:pt x="326" y="15"/>
                  </a:lnTo>
                  <a:lnTo>
                    <a:pt x="313" y="39"/>
                  </a:lnTo>
                  <a:lnTo>
                    <a:pt x="300" y="72"/>
                  </a:lnTo>
                  <a:lnTo>
                    <a:pt x="285" y="111"/>
                  </a:lnTo>
                  <a:lnTo>
                    <a:pt x="270" y="155"/>
                  </a:lnTo>
                  <a:lnTo>
                    <a:pt x="257" y="200"/>
                  </a:lnTo>
                  <a:lnTo>
                    <a:pt x="248" y="245"/>
                  </a:lnTo>
                  <a:lnTo>
                    <a:pt x="243" y="288"/>
                  </a:lnTo>
                  <a:lnTo>
                    <a:pt x="233" y="263"/>
                  </a:lnTo>
                  <a:lnTo>
                    <a:pt x="218" y="234"/>
                  </a:lnTo>
                  <a:lnTo>
                    <a:pt x="200" y="206"/>
                  </a:lnTo>
                  <a:lnTo>
                    <a:pt x="182" y="175"/>
                  </a:lnTo>
                  <a:lnTo>
                    <a:pt x="165" y="145"/>
                  </a:lnTo>
                  <a:lnTo>
                    <a:pt x="150" y="116"/>
                  </a:lnTo>
                  <a:lnTo>
                    <a:pt x="139" y="88"/>
                  </a:lnTo>
                  <a:lnTo>
                    <a:pt x="136" y="63"/>
                  </a:lnTo>
                  <a:lnTo>
                    <a:pt x="136" y="86"/>
                  </a:lnTo>
                  <a:lnTo>
                    <a:pt x="145" y="116"/>
                  </a:lnTo>
                  <a:lnTo>
                    <a:pt x="160" y="152"/>
                  </a:lnTo>
                  <a:lnTo>
                    <a:pt x="180" y="189"/>
                  </a:lnTo>
                  <a:lnTo>
                    <a:pt x="199" y="227"/>
                  </a:lnTo>
                  <a:lnTo>
                    <a:pt x="217" y="261"/>
                  </a:lnTo>
                  <a:lnTo>
                    <a:pt x="230" y="290"/>
                  </a:lnTo>
                  <a:lnTo>
                    <a:pt x="236" y="309"/>
                  </a:lnTo>
                  <a:lnTo>
                    <a:pt x="233" y="336"/>
                  </a:lnTo>
                  <a:lnTo>
                    <a:pt x="229" y="363"/>
                  </a:lnTo>
                  <a:lnTo>
                    <a:pt x="226" y="390"/>
                  </a:lnTo>
                  <a:lnTo>
                    <a:pt x="226" y="414"/>
                  </a:lnTo>
                  <a:lnTo>
                    <a:pt x="204" y="392"/>
                  </a:lnTo>
                  <a:lnTo>
                    <a:pt x="181" y="366"/>
                  </a:lnTo>
                  <a:lnTo>
                    <a:pt x="158" y="334"/>
                  </a:lnTo>
                  <a:lnTo>
                    <a:pt x="136" y="299"/>
                  </a:lnTo>
                  <a:lnTo>
                    <a:pt x="119" y="259"/>
                  </a:lnTo>
                  <a:lnTo>
                    <a:pt x="107" y="214"/>
                  </a:lnTo>
                  <a:lnTo>
                    <a:pt x="101" y="163"/>
                  </a:lnTo>
                  <a:lnTo>
                    <a:pt x="105" y="108"/>
                  </a:lnTo>
                  <a:lnTo>
                    <a:pt x="99" y="134"/>
                  </a:lnTo>
                  <a:lnTo>
                    <a:pt x="98" y="171"/>
                  </a:lnTo>
                  <a:lnTo>
                    <a:pt x="100" y="212"/>
                  </a:lnTo>
                  <a:lnTo>
                    <a:pt x="107" y="252"/>
                  </a:lnTo>
                  <a:lnTo>
                    <a:pt x="94" y="240"/>
                  </a:lnTo>
                  <a:lnTo>
                    <a:pt x="82" y="224"/>
                  </a:lnTo>
                  <a:lnTo>
                    <a:pt x="70" y="206"/>
                  </a:lnTo>
                  <a:lnTo>
                    <a:pt x="61" y="185"/>
                  </a:lnTo>
                  <a:lnTo>
                    <a:pt x="52" y="164"/>
                  </a:lnTo>
                  <a:lnTo>
                    <a:pt x="45" y="145"/>
                  </a:lnTo>
                  <a:lnTo>
                    <a:pt x="41" y="128"/>
                  </a:lnTo>
                  <a:lnTo>
                    <a:pt x="39" y="116"/>
                  </a:lnTo>
                  <a:lnTo>
                    <a:pt x="39" y="130"/>
                  </a:lnTo>
                  <a:lnTo>
                    <a:pt x="43" y="148"/>
                  </a:lnTo>
                  <a:lnTo>
                    <a:pt x="47" y="169"/>
                  </a:lnTo>
                  <a:lnTo>
                    <a:pt x="55" y="191"/>
                  </a:lnTo>
                  <a:lnTo>
                    <a:pt x="66" y="214"/>
                  </a:lnTo>
                  <a:lnTo>
                    <a:pt x="78" y="234"/>
                  </a:lnTo>
                  <a:lnTo>
                    <a:pt x="94" y="254"/>
                  </a:lnTo>
                  <a:lnTo>
                    <a:pt x="113" y="269"/>
                  </a:lnTo>
                  <a:lnTo>
                    <a:pt x="119" y="285"/>
                  </a:lnTo>
                  <a:lnTo>
                    <a:pt x="127" y="301"/>
                  </a:lnTo>
                  <a:lnTo>
                    <a:pt x="134" y="318"/>
                  </a:lnTo>
                  <a:lnTo>
                    <a:pt x="143" y="333"/>
                  </a:lnTo>
                  <a:lnTo>
                    <a:pt x="151" y="348"/>
                  </a:lnTo>
                  <a:lnTo>
                    <a:pt x="160" y="361"/>
                  </a:lnTo>
                  <a:lnTo>
                    <a:pt x="169" y="372"/>
                  </a:lnTo>
                  <a:lnTo>
                    <a:pt x="177" y="382"/>
                  </a:lnTo>
                  <a:lnTo>
                    <a:pt x="185" y="389"/>
                  </a:lnTo>
                  <a:lnTo>
                    <a:pt x="194" y="397"/>
                  </a:lnTo>
                  <a:lnTo>
                    <a:pt x="203" y="407"/>
                  </a:lnTo>
                  <a:lnTo>
                    <a:pt x="211" y="420"/>
                  </a:lnTo>
                  <a:lnTo>
                    <a:pt x="219" y="438"/>
                  </a:lnTo>
                  <a:lnTo>
                    <a:pt x="227" y="462"/>
                  </a:lnTo>
                  <a:lnTo>
                    <a:pt x="233" y="496"/>
                  </a:lnTo>
                  <a:lnTo>
                    <a:pt x="238" y="537"/>
                  </a:lnTo>
                  <a:lnTo>
                    <a:pt x="230" y="521"/>
                  </a:lnTo>
                  <a:lnTo>
                    <a:pt x="221" y="502"/>
                  </a:lnTo>
                  <a:lnTo>
                    <a:pt x="210" y="485"/>
                  </a:lnTo>
                  <a:lnTo>
                    <a:pt x="197" y="468"/>
                  </a:lnTo>
                  <a:lnTo>
                    <a:pt x="184" y="453"/>
                  </a:lnTo>
                  <a:lnTo>
                    <a:pt x="173" y="439"/>
                  </a:lnTo>
                  <a:lnTo>
                    <a:pt x="164" y="429"/>
                  </a:lnTo>
                  <a:lnTo>
                    <a:pt x="156" y="422"/>
                  </a:lnTo>
                  <a:lnTo>
                    <a:pt x="145" y="405"/>
                  </a:lnTo>
                  <a:lnTo>
                    <a:pt x="134" y="379"/>
                  </a:lnTo>
                  <a:lnTo>
                    <a:pt x="126" y="357"/>
                  </a:lnTo>
                  <a:lnTo>
                    <a:pt x="122" y="348"/>
                  </a:lnTo>
                  <a:lnTo>
                    <a:pt x="124" y="366"/>
                  </a:lnTo>
                  <a:lnTo>
                    <a:pt x="130" y="387"/>
                  </a:lnTo>
                  <a:lnTo>
                    <a:pt x="136" y="406"/>
                  </a:lnTo>
                  <a:lnTo>
                    <a:pt x="138" y="414"/>
                  </a:lnTo>
                  <a:lnTo>
                    <a:pt x="122" y="406"/>
                  </a:lnTo>
                  <a:lnTo>
                    <a:pt x="105" y="398"/>
                  </a:lnTo>
                  <a:lnTo>
                    <a:pt x="86" y="391"/>
                  </a:lnTo>
                  <a:lnTo>
                    <a:pt x="67" y="386"/>
                  </a:lnTo>
                  <a:lnTo>
                    <a:pt x="48" y="382"/>
                  </a:lnTo>
                  <a:lnTo>
                    <a:pt x="30" y="379"/>
                  </a:lnTo>
                  <a:lnTo>
                    <a:pt x="14" y="378"/>
                  </a:lnTo>
                  <a:lnTo>
                    <a:pt x="0" y="379"/>
                  </a:lnTo>
                  <a:close/>
                </a:path>
              </a:pathLst>
            </a:custGeom>
            <a:solidFill>
              <a:srgbClr val="0C0000">
                <a:alpha val="100000"/>
              </a:srgbClr>
            </a:solidFill>
            <a:ln w="9525">
              <a:noFill/>
            </a:ln>
          </p:spPr>
          <p:txBody>
            <a:bodyPr/>
            <a:lstStyle/>
            <a:p>
              <a:endParaRPr lang="zh-CN" altLang="en-US"/>
            </a:p>
          </p:txBody>
        </p:sp>
        <p:sp>
          <p:nvSpPr>
            <p:cNvPr id="14393" name="Freeform 58"/>
            <p:cNvSpPr/>
            <p:nvPr/>
          </p:nvSpPr>
          <p:spPr>
            <a:xfrm>
              <a:off x="4812" y="1406"/>
              <a:ext cx="426" cy="307"/>
            </a:xfrm>
            <a:custGeom>
              <a:avLst/>
              <a:gdLst/>
              <a:ahLst/>
              <a:cxnLst>
                <a:cxn ang="0">
                  <a:pos x="97" y="24"/>
                </a:cxn>
                <a:cxn ang="0">
                  <a:pos x="88" y="16"/>
                </a:cxn>
                <a:cxn ang="0">
                  <a:pos x="84" y="10"/>
                </a:cxn>
                <a:cxn ang="0">
                  <a:pos x="68" y="13"/>
                </a:cxn>
                <a:cxn ang="0">
                  <a:pos x="51" y="26"/>
                </a:cxn>
                <a:cxn ang="0">
                  <a:pos x="36" y="37"/>
                </a:cxn>
                <a:cxn ang="0">
                  <a:pos x="31" y="52"/>
                </a:cxn>
                <a:cxn ang="0">
                  <a:pos x="33" y="67"/>
                </a:cxn>
                <a:cxn ang="0">
                  <a:pos x="49" y="72"/>
                </a:cxn>
                <a:cxn ang="0">
                  <a:pos x="61" y="62"/>
                </a:cxn>
                <a:cxn ang="0">
                  <a:pos x="78" y="61"/>
                </a:cxn>
                <a:cxn ang="0">
                  <a:pos x="87" y="61"/>
                </a:cxn>
                <a:cxn ang="0">
                  <a:pos x="81" y="78"/>
                </a:cxn>
                <a:cxn ang="0">
                  <a:pos x="60" y="80"/>
                </a:cxn>
                <a:cxn ang="0">
                  <a:pos x="43" y="82"/>
                </a:cxn>
                <a:cxn ang="0">
                  <a:pos x="9" y="87"/>
                </a:cxn>
                <a:cxn ang="0">
                  <a:pos x="0" y="114"/>
                </a:cxn>
                <a:cxn ang="0">
                  <a:pos x="9" y="135"/>
                </a:cxn>
                <a:cxn ang="0">
                  <a:pos x="38" y="137"/>
                </a:cxn>
                <a:cxn ang="0">
                  <a:pos x="71" y="130"/>
                </a:cxn>
                <a:cxn ang="0">
                  <a:pos x="91" y="118"/>
                </a:cxn>
                <a:cxn ang="0">
                  <a:pos x="106" y="123"/>
                </a:cxn>
                <a:cxn ang="0">
                  <a:pos x="112" y="126"/>
                </a:cxn>
                <a:cxn ang="0">
                  <a:pos x="125" y="152"/>
                </a:cxn>
                <a:cxn ang="0">
                  <a:pos x="168" y="150"/>
                </a:cxn>
                <a:cxn ang="0">
                  <a:pos x="175" y="133"/>
                </a:cxn>
                <a:cxn ang="0">
                  <a:pos x="153" y="116"/>
                </a:cxn>
                <a:cxn ang="0">
                  <a:pos x="156" y="114"/>
                </a:cxn>
                <a:cxn ang="0">
                  <a:pos x="180" y="128"/>
                </a:cxn>
                <a:cxn ang="0">
                  <a:pos x="200" y="121"/>
                </a:cxn>
                <a:cxn ang="0">
                  <a:pos x="210" y="102"/>
                </a:cxn>
                <a:cxn ang="0">
                  <a:pos x="202" y="73"/>
                </a:cxn>
                <a:cxn ang="0">
                  <a:pos x="180" y="67"/>
                </a:cxn>
                <a:cxn ang="0">
                  <a:pos x="164" y="79"/>
                </a:cxn>
                <a:cxn ang="0">
                  <a:pos x="148" y="73"/>
                </a:cxn>
                <a:cxn ang="0">
                  <a:pos x="126" y="75"/>
                </a:cxn>
                <a:cxn ang="0">
                  <a:pos x="114" y="87"/>
                </a:cxn>
                <a:cxn ang="0">
                  <a:pos x="119" y="71"/>
                </a:cxn>
                <a:cxn ang="0">
                  <a:pos x="131" y="62"/>
                </a:cxn>
                <a:cxn ang="0">
                  <a:pos x="160" y="56"/>
                </a:cxn>
                <a:cxn ang="0">
                  <a:pos x="191" y="56"/>
                </a:cxn>
                <a:cxn ang="0">
                  <a:pos x="188" y="40"/>
                </a:cxn>
                <a:cxn ang="0">
                  <a:pos x="189" y="32"/>
                </a:cxn>
                <a:cxn ang="0">
                  <a:pos x="176" y="27"/>
                </a:cxn>
                <a:cxn ang="0">
                  <a:pos x="150" y="33"/>
                </a:cxn>
                <a:cxn ang="0">
                  <a:pos x="163" y="12"/>
                </a:cxn>
                <a:cxn ang="0">
                  <a:pos x="149" y="7"/>
                </a:cxn>
                <a:cxn ang="0">
                  <a:pos x="134" y="0"/>
                </a:cxn>
                <a:cxn ang="0">
                  <a:pos x="107" y="7"/>
                </a:cxn>
                <a:cxn ang="0">
                  <a:pos x="105" y="26"/>
                </a:cxn>
                <a:cxn ang="0">
                  <a:pos x="101" y="34"/>
                </a:cxn>
              </a:cxnLst>
              <a:rect l="0" t="0" r="0" b="0"/>
              <a:pathLst>
                <a:path w="854" h="614">
                  <a:moveTo>
                    <a:pt x="393" y="145"/>
                  </a:moveTo>
                  <a:lnTo>
                    <a:pt x="396" y="135"/>
                  </a:lnTo>
                  <a:lnTo>
                    <a:pt x="396" y="123"/>
                  </a:lnTo>
                  <a:lnTo>
                    <a:pt x="394" y="108"/>
                  </a:lnTo>
                  <a:lnTo>
                    <a:pt x="388" y="94"/>
                  </a:lnTo>
                  <a:lnTo>
                    <a:pt x="380" y="81"/>
                  </a:lnTo>
                  <a:lnTo>
                    <a:pt x="371" y="71"/>
                  </a:lnTo>
                  <a:lnTo>
                    <a:pt x="361" y="66"/>
                  </a:lnTo>
                  <a:lnTo>
                    <a:pt x="349" y="67"/>
                  </a:lnTo>
                  <a:lnTo>
                    <a:pt x="355" y="61"/>
                  </a:lnTo>
                  <a:lnTo>
                    <a:pt x="358" y="55"/>
                  </a:lnTo>
                  <a:lnTo>
                    <a:pt x="357" y="50"/>
                  </a:lnTo>
                  <a:lnTo>
                    <a:pt x="354" y="46"/>
                  </a:lnTo>
                  <a:lnTo>
                    <a:pt x="348" y="42"/>
                  </a:lnTo>
                  <a:lnTo>
                    <a:pt x="339" y="40"/>
                  </a:lnTo>
                  <a:lnTo>
                    <a:pt x="330" y="40"/>
                  </a:lnTo>
                  <a:lnTo>
                    <a:pt x="317" y="40"/>
                  </a:lnTo>
                  <a:lnTo>
                    <a:pt x="304" y="41"/>
                  </a:lnTo>
                  <a:lnTo>
                    <a:pt x="290" y="44"/>
                  </a:lnTo>
                  <a:lnTo>
                    <a:pt x="275" y="50"/>
                  </a:lnTo>
                  <a:lnTo>
                    <a:pt x="260" y="57"/>
                  </a:lnTo>
                  <a:lnTo>
                    <a:pt x="245" y="65"/>
                  </a:lnTo>
                  <a:lnTo>
                    <a:pt x="230" y="77"/>
                  </a:lnTo>
                  <a:lnTo>
                    <a:pt x="217" y="89"/>
                  </a:lnTo>
                  <a:lnTo>
                    <a:pt x="204" y="104"/>
                  </a:lnTo>
                  <a:lnTo>
                    <a:pt x="191" y="105"/>
                  </a:lnTo>
                  <a:lnTo>
                    <a:pt x="179" y="111"/>
                  </a:lnTo>
                  <a:lnTo>
                    <a:pt x="165" y="120"/>
                  </a:lnTo>
                  <a:lnTo>
                    <a:pt x="153" y="133"/>
                  </a:lnTo>
                  <a:lnTo>
                    <a:pt x="145" y="147"/>
                  </a:lnTo>
                  <a:lnTo>
                    <a:pt x="142" y="161"/>
                  </a:lnTo>
                  <a:lnTo>
                    <a:pt x="145" y="173"/>
                  </a:lnTo>
                  <a:lnTo>
                    <a:pt x="156" y="183"/>
                  </a:lnTo>
                  <a:lnTo>
                    <a:pt x="138" y="194"/>
                  </a:lnTo>
                  <a:lnTo>
                    <a:pt x="127" y="207"/>
                  </a:lnTo>
                  <a:lnTo>
                    <a:pt x="121" y="221"/>
                  </a:lnTo>
                  <a:lnTo>
                    <a:pt x="119" y="233"/>
                  </a:lnTo>
                  <a:lnTo>
                    <a:pt x="121" y="246"/>
                  </a:lnTo>
                  <a:lnTo>
                    <a:pt x="127" y="257"/>
                  </a:lnTo>
                  <a:lnTo>
                    <a:pt x="135" y="268"/>
                  </a:lnTo>
                  <a:lnTo>
                    <a:pt x="145" y="277"/>
                  </a:lnTo>
                  <a:lnTo>
                    <a:pt x="158" y="284"/>
                  </a:lnTo>
                  <a:lnTo>
                    <a:pt x="171" y="288"/>
                  </a:lnTo>
                  <a:lnTo>
                    <a:pt x="184" y="290"/>
                  </a:lnTo>
                  <a:lnTo>
                    <a:pt x="198" y="287"/>
                  </a:lnTo>
                  <a:lnTo>
                    <a:pt x="211" y="282"/>
                  </a:lnTo>
                  <a:lnTo>
                    <a:pt x="222" y="272"/>
                  </a:lnTo>
                  <a:lnTo>
                    <a:pt x="232" y="257"/>
                  </a:lnTo>
                  <a:lnTo>
                    <a:pt x="238" y="238"/>
                  </a:lnTo>
                  <a:lnTo>
                    <a:pt x="245" y="248"/>
                  </a:lnTo>
                  <a:lnTo>
                    <a:pt x="256" y="255"/>
                  </a:lnTo>
                  <a:lnTo>
                    <a:pt x="270" y="258"/>
                  </a:lnTo>
                  <a:lnTo>
                    <a:pt x="285" y="257"/>
                  </a:lnTo>
                  <a:lnTo>
                    <a:pt x="300" y="253"/>
                  </a:lnTo>
                  <a:lnTo>
                    <a:pt x="312" y="244"/>
                  </a:lnTo>
                  <a:lnTo>
                    <a:pt x="324" y="231"/>
                  </a:lnTo>
                  <a:lnTo>
                    <a:pt x="332" y="215"/>
                  </a:lnTo>
                  <a:lnTo>
                    <a:pt x="338" y="227"/>
                  </a:lnTo>
                  <a:lnTo>
                    <a:pt x="344" y="237"/>
                  </a:lnTo>
                  <a:lnTo>
                    <a:pt x="350" y="244"/>
                  </a:lnTo>
                  <a:lnTo>
                    <a:pt x="353" y="246"/>
                  </a:lnTo>
                  <a:lnTo>
                    <a:pt x="336" y="260"/>
                  </a:lnTo>
                  <a:lnTo>
                    <a:pt x="327" y="278"/>
                  </a:lnTo>
                  <a:lnTo>
                    <a:pt x="323" y="296"/>
                  </a:lnTo>
                  <a:lnTo>
                    <a:pt x="324" y="310"/>
                  </a:lnTo>
                  <a:lnTo>
                    <a:pt x="315" y="308"/>
                  </a:lnTo>
                  <a:lnTo>
                    <a:pt x="301" y="307"/>
                  </a:lnTo>
                  <a:lnTo>
                    <a:pt x="282" y="309"/>
                  </a:lnTo>
                  <a:lnTo>
                    <a:pt x="262" y="313"/>
                  </a:lnTo>
                  <a:lnTo>
                    <a:pt x="240" y="318"/>
                  </a:lnTo>
                  <a:lnTo>
                    <a:pt x="220" y="328"/>
                  </a:lnTo>
                  <a:lnTo>
                    <a:pt x="202" y="338"/>
                  </a:lnTo>
                  <a:lnTo>
                    <a:pt x="189" y="351"/>
                  </a:lnTo>
                  <a:lnTo>
                    <a:pt x="185" y="337"/>
                  </a:lnTo>
                  <a:lnTo>
                    <a:pt x="172" y="325"/>
                  </a:lnTo>
                  <a:lnTo>
                    <a:pt x="150" y="317"/>
                  </a:lnTo>
                  <a:lnTo>
                    <a:pt x="123" y="314"/>
                  </a:lnTo>
                  <a:lnTo>
                    <a:pt x="93" y="316"/>
                  </a:lnTo>
                  <a:lnTo>
                    <a:pt x="65" y="326"/>
                  </a:lnTo>
                  <a:lnTo>
                    <a:pt x="38" y="345"/>
                  </a:lnTo>
                  <a:lnTo>
                    <a:pt x="17" y="374"/>
                  </a:lnTo>
                  <a:lnTo>
                    <a:pt x="9" y="392"/>
                  </a:lnTo>
                  <a:lnTo>
                    <a:pt x="5" y="412"/>
                  </a:lnTo>
                  <a:lnTo>
                    <a:pt x="1" y="432"/>
                  </a:lnTo>
                  <a:lnTo>
                    <a:pt x="0" y="453"/>
                  </a:lnTo>
                  <a:lnTo>
                    <a:pt x="2" y="474"/>
                  </a:lnTo>
                  <a:lnTo>
                    <a:pt x="7" y="493"/>
                  </a:lnTo>
                  <a:lnTo>
                    <a:pt x="15" y="512"/>
                  </a:lnTo>
                  <a:lnTo>
                    <a:pt x="25" y="528"/>
                  </a:lnTo>
                  <a:lnTo>
                    <a:pt x="38" y="540"/>
                  </a:lnTo>
                  <a:lnTo>
                    <a:pt x="54" y="551"/>
                  </a:lnTo>
                  <a:lnTo>
                    <a:pt x="74" y="558"/>
                  </a:lnTo>
                  <a:lnTo>
                    <a:pt x="97" y="559"/>
                  </a:lnTo>
                  <a:lnTo>
                    <a:pt x="122" y="555"/>
                  </a:lnTo>
                  <a:lnTo>
                    <a:pt x="152" y="547"/>
                  </a:lnTo>
                  <a:lnTo>
                    <a:pt x="184" y="531"/>
                  </a:lnTo>
                  <a:lnTo>
                    <a:pt x="221" y="509"/>
                  </a:lnTo>
                  <a:lnTo>
                    <a:pt x="241" y="517"/>
                  </a:lnTo>
                  <a:lnTo>
                    <a:pt x="263" y="520"/>
                  </a:lnTo>
                  <a:lnTo>
                    <a:pt x="285" y="517"/>
                  </a:lnTo>
                  <a:lnTo>
                    <a:pt x="306" y="513"/>
                  </a:lnTo>
                  <a:lnTo>
                    <a:pt x="326" y="505"/>
                  </a:lnTo>
                  <a:lnTo>
                    <a:pt x="343" y="494"/>
                  </a:lnTo>
                  <a:lnTo>
                    <a:pt x="357" y="483"/>
                  </a:lnTo>
                  <a:lnTo>
                    <a:pt x="364" y="471"/>
                  </a:lnTo>
                  <a:lnTo>
                    <a:pt x="369" y="483"/>
                  </a:lnTo>
                  <a:lnTo>
                    <a:pt x="378" y="490"/>
                  </a:lnTo>
                  <a:lnTo>
                    <a:pt x="392" y="493"/>
                  </a:lnTo>
                  <a:lnTo>
                    <a:pt x="407" y="492"/>
                  </a:lnTo>
                  <a:lnTo>
                    <a:pt x="424" y="489"/>
                  </a:lnTo>
                  <a:lnTo>
                    <a:pt x="439" y="482"/>
                  </a:lnTo>
                  <a:lnTo>
                    <a:pt x="453" y="471"/>
                  </a:lnTo>
                  <a:lnTo>
                    <a:pt x="463" y="459"/>
                  </a:lnTo>
                  <a:lnTo>
                    <a:pt x="459" y="478"/>
                  </a:lnTo>
                  <a:lnTo>
                    <a:pt x="452" y="501"/>
                  </a:lnTo>
                  <a:lnTo>
                    <a:pt x="448" y="527"/>
                  </a:lnTo>
                  <a:lnTo>
                    <a:pt x="448" y="551"/>
                  </a:lnTo>
                  <a:lnTo>
                    <a:pt x="456" y="574"/>
                  </a:lnTo>
                  <a:lnTo>
                    <a:pt x="472" y="593"/>
                  </a:lnTo>
                  <a:lnTo>
                    <a:pt x="502" y="607"/>
                  </a:lnTo>
                  <a:lnTo>
                    <a:pt x="546" y="614"/>
                  </a:lnTo>
                  <a:lnTo>
                    <a:pt x="593" y="614"/>
                  </a:lnTo>
                  <a:lnTo>
                    <a:pt x="629" y="612"/>
                  </a:lnTo>
                  <a:lnTo>
                    <a:pt x="657" y="606"/>
                  </a:lnTo>
                  <a:lnTo>
                    <a:pt x="676" y="597"/>
                  </a:lnTo>
                  <a:lnTo>
                    <a:pt x="690" y="588"/>
                  </a:lnTo>
                  <a:lnTo>
                    <a:pt x="697" y="576"/>
                  </a:lnTo>
                  <a:lnTo>
                    <a:pt x="702" y="563"/>
                  </a:lnTo>
                  <a:lnTo>
                    <a:pt x="704" y="550"/>
                  </a:lnTo>
                  <a:lnTo>
                    <a:pt x="702" y="531"/>
                  </a:lnTo>
                  <a:lnTo>
                    <a:pt x="692" y="513"/>
                  </a:lnTo>
                  <a:lnTo>
                    <a:pt x="677" y="494"/>
                  </a:lnTo>
                  <a:lnTo>
                    <a:pt x="659" y="481"/>
                  </a:lnTo>
                  <a:lnTo>
                    <a:pt x="637" y="469"/>
                  </a:lnTo>
                  <a:lnTo>
                    <a:pt x="615" y="463"/>
                  </a:lnTo>
                  <a:lnTo>
                    <a:pt x="594" y="464"/>
                  </a:lnTo>
                  <a:lnTo>
                    <a:pt x="576" y="474"/>
                  </a:lnTo>
                  <a:lnTo>
                    <a:pt x="586" y="467"/>
                  </a:lnTo>
                  <a:lnTo>
                    <a:pt x="604" y="460"/>
                  </a:lnTo>
                  <a:lnTo>
                    <a:pt x="626" y="456"/>
                  </a:lnTo>
                  <a:lnTo>
                    <a:pt x="649" y="455"/>
                  </a:lnTo>
                  <a:lnTo>
                    <a:pt x="673" y="459"/>
                  </a:lnTo>
                  <a:lnTo>
                    <a:pt x="695" y="469"/>
                  </a:lnTo>
                  <a:lnTo>
                    <a:pt x="712" y="486"/>
                  </a:lnTo>
                  <a:lnTo>
                    <a:pt x="722" y="512"/>
                  </a:lnTo>
                  <a:lnTo>
                    <a:pt x="735" y="516"/>
                  </a:lnTo>
                  <a:lnTo>
                    <a:pt x="751" y="515"/>
                  </a:lnTo>
                  <a:lnTo>
                    <a:pt x="770" y="508"/>
                  </a:lnTo>
                  <a:lnTo>
                    <a:pt x="788" y="498"/>
                  </a:lnTo>
                  <a:lnTo>
                    <a:pt x="803" y="484"/>
                  </a:lnTo>
                  <a:lnTo>
                    <a:pt x="813" y="468"/>
                  </a:lnTo>
                  <a:lnTo>
                    <a:pt x="817" y="451"/>
                  </a:lnTo>
                  <a:lnTo>
                    <a:pt x="812" y="433"/>
                  </a:lnTo>
                  <a:lnTo>
                    <a:pt x="828" y="428"/>
                  </a:lnTo>
                  <a:lnTo>
                    <a:pt x="841" y="408"/>
                  </a:lnTo>
                  <a:lnTo>
                    <a:pt x="850" y="382"/>
                  </a:lnTo>
                  <a:lnTo>
                    <a:pt x="854" y="351"/>
                  </a:lnTo>
                  <a:lnTo>
                    <a:pt x="849" y="322"/>
                  </a:lnTo>
                  <a:lnTo>
                    <a:pt x="836" y="300"/>
                  </a:lnTo>
                  <a:lnTo>
                    <a:pt x="812" y="291"/>
                  </a:lnTo>
                  <a:lnTo>
                    <a:pt x="778" y="300"/>
                  </a:lnTo>
                  <a:lnTo>
                    <a:pt x="773" y="285"/>
                  </a:lnTo>
                  <a:lnTo>
                    <a:pt x="762" y="275"/>
                  </a:lnTo>
                  <a:lnTo>
                    <a:pt x="743" y="269"/>
                  </a:lnTo>
                  <a:lnTo>
                    <a:pt x="722" y="268"/>
                  </a:lnTo>
                  <a:lnTo>
                    <a:pt x="700" y="272"/>
                  </a:lnTo>
                  <a:lnTo>
                    <a:pt x="682" y="283"/>
                  </a:lnTo>
                  <a:lnTo>
                    <a:pt x="668" y="299"/>
                  </a:lnTo>
                  <a:lnTo>
                    <a:pt x="661" y="323"/>
                  </a:lnTo>
                  <a:lnTo>
                    <a:pt x="657" y="316"/>
                  </a:lnTo>
                  <a:lnTo>
                    <a:pt x="649" y="309"/>
                  </a:lnTo>
                  <a:lnTo>
                    <a:pt x="637" y="303"/>
                  </a:lnTo>
                  <a:lnTo>
                    <a:pt x="624" y="299"/>
                  </a:lnTo>
                  <a:lnTo>
                    <a:pt x="609" y="294"/>
                  </a:lnTo>
                  <a:lnTo>
                    <a:pt x="593" y="292"/>
                  </a:lnTo>
                  <a:lnTo>
                    <a:pt x="576" y="291"/>
                  </a:lnTo>
                  <a:lnTo>
                    <a:pt x="559" y="290"/>
                  </a:lnTo>
                  <a:lnTo>
                    <a:pt x="541" y="291"/>
                  </a:lnTo>
                  <a:lnTo>
                    <a:pt x="524" y="294"/>
                  </a:lnTo>
                  <a:lnTo>
                    <a:pt x="508" y="298"/>
                  </a:lnTo>
                  <a:lnTo>
                    <a:pt x="494" y="303"/>
                  </a:lnTo>
                  <a:lnTo>
                    <a:pt x="482" y="311"/>
                  </a:lnTo>
                  <a:lnTo>
                    <a:pt x="471" y="321"/>
                  </a:lnTo>
                  <a:lnTo>
                    <a:pt x="464" y="332"/>
                  </a:lnTo>
                  <a:lnTo>
                    <a:pt x="460" y="346"/>
                  </a:lnTo>
                  <a:lnTo>
                    <a:pt x="454" y="330"/>
                  </a:lnTo>
                  <a:lnTo>
                    <a:pt x="454" y="315"/>
                  </a:lnTo>
                  <a:lnTo>
                    <a:pt x="459" y="301"/>
                  </a:lnTo>
                  <a:lnTo>
                    <a:pt x="467" y="290"/>
                  </a:lnTo>
                  <a:lnTo>
                    <a:pt x="477" y="282"/>
                  </a:lnTo>
                  <a:lnTo>
                    <a:pt x="487" y="276"/>
                  </a:lnTo>
                  <a:lnTo>
                    <a:pt x="499" y="273"/>
                  </a:lnTo>
                  <a:lnTo>
                    <a:pt x="510" y="276"/>
                  </a:lnTo>
                  <a:lnTo>
                    <a:pt x="515" y="260"/>
                  </a:lnTo>
                  <a:lnTo>
                    <a:pt x="527" y="245"/>
                  </a:lnTo>
                  <a:lnTo>
                    <a:pt x="543" y="231"/>
                  </a:lnTo>
                  <a:lnTo>
                    <a:pt x="563" y="221"/>
                  </a:lnTo>
                  <a:lnTo>
                    <a:pt x="588" y="215"/>
                  </a:lnTo>
                  <a:lnTo>
                    <a:pt x="614" y="215"/>
                  </a:lnTo>
                  <a:lnTo>
                    <a:pt x="642" y="224"/>
                  </a:lnTo>
                  <a:lnTo>
                    <a:pt x="669" y="242"/>
                  </a:lnTo>
                  <a:lnTo>
                    <a:pt x="691" y="252"/>
                  </a:lnTo>
                  <a:lnTo>
                    <a:pt x="718" y="249"/>
                  </a:lnTo>
                  <a:lnTo>
                    <a:pt x="743" y="238"/>
                  </a:lnTo>
                  <a:lnTo>
                    <a:pt x="765" y="222"/>
                  </a:lnTo>
                  <a:lnTo>
                    <a:pt x="779" y="203"/>
                  </a:lnTo>
                  <a:lnTo>
                    <a:pt x="783" y="185"/>
                  </a:lnTo>
                  <a:lnTo>
                    <a:pt x="774" y="172"/>
                  </a:lnTo>
                  <a:lnTo>
                    <a:pt x="747" y="165"/>
                  </a:lnTo>
                  <a:lnTo>
                    <a:pt x="753" y="160"/>
                  </a:lnTo>
                  <a:lnTo>
                    <a:pt x="758" y="154"/>
                  </a:lnTo>
                  <a:lnTo>
                    <a:pt x="762" y="147"/>
                  </a:lnTo>
                  <a:lnTo>
                    <a:pt x="762" y="140"/>
                  </a:lnTo>
                  <a:lnTo>
                    <a:pt x="760" y="133"/>
                  </a:lnTo>
                  <a:lnTo>
                    <a:pt x="757" y="127"/>
                  </a:lnTo>
                  <a:lnTo>
                    <a:pt x="751" y="120"/>
                  </a:lnTo>
                  <a:lnTo>
                    <a:pt x="743" y="116"/>
                  </a:lnTo>
                  <a:lnTo>
                    <a:pt x="733" y="111"/>
                  </a:lnTo>
                  <a:lnTo>
                    <a:pt x="720" y="109"/>
                  </a:lnTo>
                  <a:lnTo>
                    <a:pt x="706" y="108"/>
                  </a:lnTo>
                  <a:lnTo>
                    <a:pt x="689" y="108"/>
                  </a:lnTo>
                  <a:lnTo>
                    <a:pt x="671" y="110"/>
                  </a:lnTo>
                  <a:lnTo>
                    <a:pt x="650" y="115"/>
                  </a:lnTo>
                  <a:lnTo>
                    <a:pt x="627" y="122"/>
                  </a:lnTo>
                  <a:lnTo>
                    <a:pt x="601" y="132"/>
                  </a:lnTo>
                  <a:lnTo>
                    <a:pt x="623" y="119"/>
                  </a:lnTo>
                  <a:lnTo>
                    <a:pt x="642" y="101"/>
                  </a:lnTo>
                  <a:lnTo>
                    <a:pt x="654" y="81"/>
                  </a:lnTo>
                  <a:lnTo>
                    <a:pt x="659" y="62"/>
                  </a:lnTo>
                  <a:lnTo>
                    <a:pt x="656" y="47"/>
                  </a:lnTo>
                  <a:lnTo>
                    <a:pt x="642" y="39"/>
                  </a:lnTo>
                  <a:lnTo>
                    <a:pt x="618" y="40"/>
                  </a:lnTo>
                  <a:lnTo>
                    <a:pt x="581" y="55"/>
                  </a:lnTo>
                  <a:lnTo>
                    <a:pt x="594" y="40"/>
                  </a:lnTo>
                  <a:lnTo>
                    <a:pt x="600" y="28"/>
                  </a:lnTo>
                  <a:lnTo>
                    <a:pt x="598" y="18"/>
                  </a:lnTo>
                  <a:lnTo>
                    <a:pt x="589" y="10"/>
                  </a:lnTo>
                  <a:lnTo>
                    <a:pt x="575" y="4"/>
                  </a:lnTo>
                  <a:lnTo>
                    <a:pt x="558" y="1"/>
                  </a:lnTo>
                  <a:lnTo>
                    <a:pt x="537" y="0"/>
                  </a:lnTo>
                  <a:lnTo>
                    <a:pt x="514" y="1"/>
                  </a:lnTo>
                  <a:lnTo>
                    <a:pt x="491" y="4"/>
                  </a:lnTo>
                  <a:lnTo>
                    <a:pt x="469" y="10"/>
                  </a:lnTo>
                  <a:lnTo>
                    <a:pt x="449" y="18"/>
                  </a:lnTo>
                  <a:lnTo>
                    <a:pt x="432" y="28"/>
                  </a:lnTo>
                  <a:lnTo>
                    <a:pt x="419" y="41"/>
                  </a:lnTo>
                  <a:lnTo>
                    <a:pt x="412" y="57"/>
                  </a:lnTo>
                  <a:lnTo>
                    <a:pt x="412" y="74"/>
                  </a:lnTo>
                  <a:lnTo>
                    <a:pt x="421" y="95"/>
                  </a:lnTo>
                  <a:lnTo>
                    <a:pt x="423" y="101"/>
                  </a:lnTo>
                  <a:lnTo>
                    <a:pt x="423" y="108"/>
                  </a:lnTo>
                  <a:lnTo>
                    <a:pt x="421" y="115"/>
                  </a:lnTo>
                  <a:lnTo>
                    <a:pt x="417" y="122"/>
                  </a:lnTo>
                  <a:lnTo>
                    <a:pt x="411" y="128"/>
                  </a:lnTo>
                  <a:lnTo>
                    <a:pt x="406" y="135"/>
                  </a:lnTo>
                  <a:lnTo>
                    <a:pt x="399" y="140"/>
                  </a:lnTo>
                  <a:lnTo>
                    <a:pt x="393" y="145"/>
                  </a:lnTo>
                  <a:close/>
                </a:path>
              </a:pathLst>
            </a:custGeom>
            <a:solidFill>
              <a:srgbClr val="007200">
                <a:alpha val="100000"/>
              </a:srgbClr>
            </a:solidFill>
            <a:ln w="9525">
              <a:noFill/>
            </a:ln>
          </p:spPr>
          <p:txBody>
            <a:bodyPr/>
            <a:lstStyle/>
            <a:p>
              <a:endParaRPr lang="zh-CN" altLang="en-US"/>
            </a:p>
          </p:txBody>
        </p:sp>
        <p:sp>
          <p:nvSpPr>
            <p:cNvPr id="14394" name="Freeform 59"/>
            <p:cNvSpPr/>
            <p:nvPr/>
          </p:nvSpPr>
          <p:spPr>
            <a:xfrm>
              <a:off x="3033" y="1505"/>
              <a:ext cx="1125" cy="308"/>
            </a:xfrm>
            <a:custGeom>
              <a:avLst/>
              <a:gdLst/>
              <a:ahLst/>
              <a:cxnLst>
                <a:cxn ang="0">
                  <a:pos x="562" y="154"/>
                </a:cxn>
                <a:cxn ang="0">
                  <a:pos x="561" y="34"/>
                </a:cxn>
                <a:cxn ang="0">
                  <a:pos x="555" y="28"/>
                </a:cxn>
                <a:cxn ang="0">
                  <a:pos x="547" y="19"/>
                </a:cxn>
                <a:cxn ang="0">
                  <a:pos x="541" y="13"/>
                </a:cxn>
                <a:cxn ang="0">
                  <a:pos x="540" y="11"/>
                </a:cxn>
                <a:cxn ang="0">
                  <a:pos x="540" y="2"/>
                </a:cxn>
                <a:cxn ang="0">
                  <a:pos x="532" y="0"/>
                </a:cxn>
                <a:cxn ang="0">
                  <a:pos x="485" y="9"/>
                </a:cxn>
                <a:cxn ang="0">
                  <a:pos x="470" y="30"/>
                </a:cxn>
                <a:cxn ang="0">
                  <a:pos x="442" y="54"/>
                </a:cxn>
                <a:cxn ang="0">
                  <a:pos x="455" y="33"/>
                </a:cxn>
                <a:cxn ang="0">
                  <a:pos x="395" y="16"/>
                </a:cxn>
                <a:cxn ang="0">
                  <a:pos x="385" y="10"/>
                </a:cxn>
                <a:cxn ang="0">
                  <a:pos x="377" y="16"/>
                </a:cxn>
                <a:cxn ang="0">
                  <a:pos x="303" y="51"/>
                </a:cxn>
                <a:cxn ang="0">
                  <a:pos x="298" y="26"/>
                </a:cxn>
                <a:cxn ang="0">
                  <a:pos x="290" y="14"/>
                </a:cxn>
                <a:cxn ang="0">
                  <a:pos x="280" y="16"/>
                </a:cxn>
                <a:cxn ang="0">
                  <a:pos x="270" y="35"/>
                </a:cxn>
                <a:cxn ang="0">
                  <a:pos x="227" y="32"/>
                </a:cxn>
                <a:cxn ang="0">
                  <a:pos x="182" y="31"/>
                </a:cxn>
                <a:cxn ang="0">
                  <a:pos x="141" y="51"/>
                </a:cxn>
                <a:cxn ang="0">
                  <a:pos x="134" y="44"/>
                </a:cxn>
                <a:cxn ang="0">
                  <a:pos x="132" y="28"/>
                </a:cxn>
                <a:cxn ang="0">
                  <a:pos x="128" y="16"/>
                </a:cxn>
                <a:cxn ang="0">
                  <a:pos x="124" y="16"/>
                </a:cxn>
                <a:cxn ang="0">
                  <a:pos x="120" y="18"/>
                </a:cxn>
                <a:cxn ang="0">
                  <a:pos x="116" y="13"/>
                </a:cxn>
                <a:cxn ang="0">
                  <a:pos x="111" y="13"/>
                </a:cxn>
                <a:cxn ang="0">
                  <a:pos x="107" y="22"/>
                </a:cxn>
                <a:cxn ang="0">
                  <a:pos x="103" y="30"/>
                </a:cxn>
                <a:cxn ang="0">
                  <a:pos x="99" y="41"/>
                </a:cxn>
                <a:cxn ang="0">
                  <a:pos x="90" y="52"/>
                </a:cxn>
                <a:cxn ang="0">
                  <a:pos x="79" y="27"/>
                </a:cxn>
                <a:cxn ang="0">
                  <a:pos x="32" y="14"/>
                </a:cxn>
                <a:cxn ang="0">
                  <a:pos x="18" y="54"/>
                </a:cxn>
                <a:cxn ang="0">
                  <a:pos x="0" y="154"/>
                </a:cxn>
              </a:cxnLst>
              <a:rect l="0" t="0" r="0" b="0"/>
              <a:pathLst>
                <a:path w="2252" h="615">
                  <a:moveTo>
                    <a:pt x="0" y="615"/>
                  </a:moveTo>
                  <a:lnTo>
                    <a:pt x="2252" y="615"/>
                  </a:lnTo>
                  <a:lnTo>
                    <a:pt x="2252" y="138"/>
                  </a:lnTo>
                  <a:lnTo>
                    <a:pt x="2248" y="134"/>
                  </a:lnTo>
                  <a:lnTo>
                    <a:pt x="2238" y="123"/>
                  </a:lnTo>
                  <a:lnTo>
                    <a:pt x="2223" y="109"/>
                  </a:lnTo>
                  <a:lnTo>
                    <a:pt x="2207" y="92"/>
                  </a:lnTo>
                  <a:lnTo>
                    <a:pt x="2190" y="74"/>
                  </a:lnTo>
                  <a:lnTo>
                    <a:pt x="2176" y="61"/>
                  </a:lnTo>
                  <a:lnTo>
                    <a:pt x="2165" y="50"/>
                  </a:lnTo>
                  <a:lnTo>
                    <a:pt x="2162" y="48"/>
                  </a:lnTo>
                  <a:lnTo>
                    <a:pt x="2162" y="42"/>
                  </a:lnTo>
                  <a:lnTo>
                    <a:pt x="2162" y="25"/>
                  </a:lnTo>
                  <a:lnTo>
                    <a:pt x="2162" y="8"/>
                  </a:lnTo>
                  <a:lnTo>
                    <a:pt x="2162" y="0"/>
                  </a:lnTo>
                  <a:lnTo>
                    <a:pt x="2132" y="0"/>
                  </a:lnTo>
                  <a:lnTo>
                    <a:pt x="2132" y="33"/>
                  </a:lnTo>
                  <a:lnTo>
                    <a:pt x="1944" y="33"/>
                  </a:lnTo>
                  <a:lnTo>
                    <a:pt x="1858" y="120"/>
                  </a:lnTo>
                  <a:lnTo>
                    <a:pt x="1882" y="120"/>
                  </a:lnTo>
                  <a:lnTo>
                    <a:pt x="1882" y="214"/>
                  </a:lnTo>
                  <a:lnTo>
                    <a:pt x="1772" y="214"/>
                  </a:lnTo>
                  <a:lnTo>
                    <a:pt x="1772" y="132"/>
                  </a:lnTo>
                  <a:lnTo>
                    <a:pt x="1821" y="132"/>
                  </a:lnTo>
                  <a:lnTo>
                    <a:pt x="1776" y="63"/>
                  </a:lnTo>
                  <a:lnTo>
                    <a:pt x="1581" y="63"/>
                  </a:lnTo>
                  <a:lnTo>
                    <a:pt x="1581" y="39"/>
                  </a:lnTo>
                  <a:lnTo>
                    <a:pt x="1542" y="39"/>
                  </a:lnTo>
                  <a:lnTo>
                    <a:pt x="1542" y="63"/>
                  </a:lnTo>
                  <a:lnTo>
                    <a:pt x="1512" y="63"/>
                  </a:lnTo>
                  <a:lnTo>
                    <a:pt x="1454" y="204"/>
                  </a:lnTo>
                  <a:lnTo>
                    <a:pt x="1214" y="204"/>
                  </a:lnTo>
                  <a:lnTo>
                    <a:pt x="1208" y="147"/>
                  </a:lnTo>
                  <a:lnTo>
                    <a:pt x="1196" y="103"/>
                  </a:lnTo>
                  <a:lnTo>
                    <a:pt x="1180" y="72"/>
                  </a:lnTo>
                  <a:lnTo>
                    <a:pt x="1162" y="55"/>
                  </a:lnTo>
                  <a:lnTo>
                    <a:pt x="1141" y="51"/>
                  </a:lnTo>
                  <a:lnTo>
                    <a:pt x="1120" y="64"/>
                  </a:lnTo>
                  <a:lnTo>
                    <a:pt x="1099" y="92"/>
                  </a:lnTo>
                  <a:lnTo>
                    <a:pt x="1082" y="137"/>
                  </a:lnTo>
                  <a:lnTo>
                    <a:pt x="1012" y="0"/>
                  </a:lnTo>
                  <a:lnTo>
                    <a:pt x="909" y="126"/>
                  </a:lnTo>
                  <a:lnTo>
                    <a:pt x="824" y="5"/>
                  </a:lnTo>
                  <a:lnTo>
                    <a:pt x="728" y="123"/>
                  </a:lnTo>
                  <a:lnTo>
                    <a:pt x="566" y="123"/>
                  </a:lnTo>
                  <a:lnTo>
                    <a:pt x="566" y="204"/>
                  </a:lnTo>
                  <a:lnTo>
                    <a:pt x="538" y="208"/>
                  </a:lnTo>
                  <a:lnTo>
                    <a:pt x="537" y="176"/>
                  </a:lnTo>
                  <a:lnTo>
                    <a:pt x="534" y="141"/>
                  </a:lnTo>
                  <a:lnTo>
                    <a:pt x="529" y="110"/>
                  </a:lnTo>
                  <a:lnTo>
                    <a:pt x="522" y="83"/>
                  </a:lnTo>
                  <a:lnTo>
                    <a:pt x="514" y="64"/>
                  </a:lnTo>
                  <a:lnTo>
                    <a:pt x="505" y="56"/>
                  </a:lnTo>
                  <a:lnTo>
                    <a:pt x="496" y="63"/>
                  </a:lnTo>
                  <a:lnTo>
                    <a:pt x="485" y="88"/>
                  </a:lnTo>
                  <a:lnTo>
                    <a:pt x="481" y="71"/>
                  </a:lnTo>
                  <a:lnTo>
                    <a:pt x="474" y="57"/>
                  </a:lnTo>
                  <a:lnTo>
                    <a:pt x="466" y="49"/>
                  </a:lnTo>
                  <a:lnTo>
                    <a:pt x="455" y="47"/>
                  </a:lnTo>
                  <a:lnTo>
                    <a:pt x="446" y="51"/>
                  </a:lnTo>
                  <a:lnTo>
                    <a:pt x="437" y="65"/>
                  </a:lnTo>
                  <a:lnTo>
                    <a:pt x="430" y="88"/>
                  </a:lnTo>
                  <a:lnTo>
                    <a:pt x="427" y="123"/>
                  </a:lnTo>
                  <a:lnTo>
                    <a:pt x="415" y="119"/>
                  </a:lnTo>
                  <a:lnTo>
                    <a:pt x="405" y="132"/>
                  </a:lnTo>
                  <a:lnTo>
                    <a:pt x="399" y="163"/>
                  </a:lnTo>
                  <a:lnTo>
                    <a:pt x="397" y="208"/>
                  </a:lnTo>
                  <a:lnTo>
                    <a:pt x="363" y="208"/>
                  </a:lnTo>
                  <a:lnTo>
                    <a:pt x="363" y="153"/>
                  </a:lnTo>
                  <a:lnTo>
                    <a:pt x="317" y="107"/>
                  </a:lnTo>
                  <a:lnTo>
                    <a:pt x="180" y="107"/>
                  </a:lnTo>
                  <a:lnTo>
                    <a:pt x="128" y="55"/>
                  </a:lnTo>
                  <a:lnTo>
                    <a:pt x="74" y="135"/>
                  </a:lnTo>
                  <a:lnTo>
                    <a:pt x="74" y="216"/>
                  </a:lnTo>
                  <a:lnTo>
                    <a:pt x="2" y="216"/>
                  </a:lnTo>
                  <a:lnTo>
                    <a:pt x="0" y="615"/>
                  </a:lnTo>
                  <a:close/>
                </a:path>
              </a:pathLst>
            </a:custGeom>
            <a:solidFill>
              <a:srgbClr val="D8C6A5">
                <a:alpha val="100000"/>
              </a:srgbClr>
            </a:solidFill>
            <a:ln w="9525">
              <a:noFill/>
            </a:ln>
          </p:spPr>
          <p:txBody>
            <a:bodyPr/>
            <a:lstStyle/>
            <a:p>
              <a:endParaRPr lang="zh-CN" altLang="en-US"/>
            </a:p>
          </p:txBody>
        </p:sp>
        <p:sp>
          <p:nvSpPr>
            <p:cNvPr id="14395" name="Freeform 60"/>
            <p:cNvSpPr/>
            <p:nvPr/>
          </p:nvSpPr>
          <p:spPr>
            <a:xfrm>
              <a:off x="3058" y="1494"/>
              <a:ext cx="176" cy="319"/>
            </a:xfrm>
            <a:custGeom>
              <a:avLst/>
              <a:gdLst/>
              <a:ahLst/>
              <a:cxnLst>
                <a:cxn ang="0">
                  <a:pos x="38" y="1"/>
                </a:cxn>
                <a:cxn ang="0">
                  <a:pos x="30" y="12"/>
                </a:cxn>
                <a:cxn ang="0">
                  <a:pos x="24" y="30"/>
                </a:cxn>
                <a:cxn ang="0">
                  <a:pos x="21" y="47"/>
                </a:cxn>
                <a:cxn ang="0">
                  <a:pos x="19" y="48"/>
                </a:cxn>
                <a:cxn ang="0">
                  <a:pos x="17" y="37"/>
                </a:cxn>
                <a:cxn ang="0">
                  <a:pos x="12" y="47"/>
                </a:cxn>
                <a:cxn ang="0">
                  <a:pos x="8" y="67"/>
                </a:cxn>
                <a:cxn ang="0">
                  <a:pos x="8" y="81"/>
                </a:cxn>
                <a:cxn ang="0">
                  <a:pos x="12" y="90"/>
                </a:cxn>
                <a:cxn ang="0">
                  <a:pos x="12" y="91"/>
                </a:cxn>
                <a:cxn ang="0">
                  <a:pos x="7" y="88"/>
                </a:cxn>
                <a:cxn ang="0">
                  <a:pos x="4" y="86"/>
                </a:cxn>
                <a:cxn ang="0">
                  <a:pos x="3" y="84"/>
                </a:cxn>
                <a:cxn ang="0">
                  <a:pos x="2" y="92"/>
                </a:cxn>
                <a:cxn ang="0">
                  <a:pos x="0" y="114"/>
                </a:cxn>
                <a:cxn ang="0">
                  <a:pos x="2" y="137"/>
                </a:cxn>
                <a:cxn ang="0">
                  <a:pos x="10" y="155"/>
                </a:cxn>
                <a:cxn ang="0">
                  <a:pos x="18" y="160"/>
                </a:cxn>
                <a:cxn ang="0">
                  <a:pos x="25" y="160"/>
                </a:cxn>
                <a:cxn ang="0">
                  <a:pos x="34" y="160"/>
                </a:cxn>
                <a:cxn ang="0">
                  <a:pos x="44" y="160"/>
                </a:cxn>
                <a:cxn ang="0">
                  <a:pos x="54" y="160"/>
                </a:cxn>
                <a:cxn ang="0">
                  <a:pos x="63" y="160"/>
                </a:cxn>
                <a:cxn ang="0">
                  <a:pos x="71" y="160"/>
                </a:cxn>
                <a:cxn ang="0">
                  <a:pos x="75" y="160"/>
                </a:cxn>
                <a:cxn ang="0">
                  <a:pos x="79" y="156"/>
                </a:cxn>
                <a:cxn ang="0">
                  <a:pos x="84" y="141"/>
                </a:cxn>
                <a:cxn ang="0">
                  <a:pos x="88" y="123"/>
                </a:cxn>
                <a:cxn ang="0">
                  <a:pos x="88" y="107"/>
                </a:cxn>
                <a:cxn ang="0">
                  <a:pos x="86" y="104"/>
                </a:cxn>
                <a:cxn ang="0">
                  <a:pos x="83" y="111"/>
                </a:cxn>
                <a:cxn ang="0">
                  <a:pos x="80" y="116"/>
                </a:cxn>
                <a:cxn ang="0">
                  <a:pos x="77" y="119"/>
                </a:cxn>
                <a:cxn ang="0">
                  <a:pos x="78" y="116"/>
                </a:cxn>
                <a:cxn ang="0">
                  <a:pos x="81" y="104"/>
                </a:cxn>
                <a:cxn ang="0">
                  <a:pos x="82" y="86"/>
                </a:cxn>
                <a:cxn ang="0">
                  <a:pos x="78" y="64"/>
                </a:cxn>
                <a:cxn ang="0">
                  <a:pos x="74" y="56"/>
                </a:cxn>
                <a:cxn ang="0">
                  <a:pos x="72" y="62"/>
                </a:cxn>
                <a:cxn ang="0">
                  <a:pos x="68" y="67"/>
                </a:cxn>
                <a:cxn ang="0">
                  <a:pos x="65" y="71"/>
                </a:cxn>
                <a:cxn ang="0">
                  <a:pos x="66" y="67"/>
                </a:cxn>
                <a:cxn ang="0">
                  <a:pos x="66" y="52"/>
                </a:cxn>
                <a:cxn ang="0">
                  <a:pos x="65" y="35"/>
                </a:cxn>
                <a:cxn ang="0">
                  <a:pos x="60" y="18"/>
                </a:cxn>
                <a:cxn ang="0">
                  <a:pos x="57" y="19"/>
                </a:cxn>
                <a:cxn ang="0">
                  <a:pos x="54" y="28"/>
                </a:cxn>
                <a:cxn ang="0">
                  <a:pos x="53" y="25"/>
                </a:cxn>
                <a:cxn ang="0">
                  <a:pos x="50" y="16"/>
                </a:cxn>
                <a:cxn ang="0">
                  <a:pos x="46" y="7"/>
                </a:cxn>
                <a:cxn ang="0">
                  <a:pos x="42" y="1"/>
                </a:cxn>
              </a:cxnLst>
              <a:rect l="0" t="0" r="0" b="0"/>
              <a:pathLst>
                <a:path w="351" h="638">
                  <a:moveTo>
                    <a:pt x="166" y="0"/>
                  </a:moveTo>
                  <a:lnTo>
                    <a:pt x="150" y="4"/>
                  </a:lnTo>
                  <a:lnTo>
                    <a:pt x="134" y="22"/>
                  </a:lnTo>
                  <a:lnTo>
                    <a:pt x="119" y="48"/>
                  </a:lnTo>
                  <a:lnTo>
                    <a:pt x="106" y="81"/>
                  </a:lnTo>
                  <a:lnTo>
                    <a:pt x="95" y="118"/>
                  </a:lnTo>
                  <a:lnTo>
                    <a:pt x="86" y="154"/>
                  </a:lnTo>
                  <a:lnTo>
                    <a:pt x="82" y="186"/>
                  </a:lnTo>
                  <a:lnTo>
                    <a:pt x="81" y="211"/>
                  </a:lnTo>
                  <a:lnTo>
                    <a:pt x="74" y="192"/>
                  </a:lnTo>
                  <a:lnTo>
                    <a:pt x="69" y="168"/>
                  </a:lnTo>
                  <a:lnTo>
                    <a:pt x="65" y="148"/>
                  </a:lnTo>
                  <a:lnTo>
                    <a:pt x="63" y="140"/>
                  </a:lnTo>
                  <a:lnTo>
                    <a:pt x="46" y="188"/>
                  </a:lnTo>
                  <a:lnTo>
                    <a:pt x="35" y="230"/>
                  </a:lnTo>
                  <a:lnTo>
                    <a:pt x="30" y="267"/>
                  </a:lnTo>
                  <a:lnTo>
                    <a:pt x="29" y="298"/>
                  </a:lnTo>
                  <a:lnTo>
                    <a:pt x="31" y="323"/>
                  </a:lnTo>
                  <a:lnTo>
                    <a:pt x="38" y="343"/>
                  </a:lnTo>
                  <a:lnTo>
                    <a:pt x="46" y="359"/>
                  </a:lnTo>
                  <a:lnTo>
                    <a:pt x="55" y="369"/>
                  </a:lnTo>
                  <a:lnTo>
                    <a:pt x="45" y="362"/>
                  </a:lnTo>
                  <a:lnTo>
                    <a:pt x="36" y="356"/>
                  </a:lnTo>
                  <a:lnTo>
                    <a:pt x="28" y="351"/>
                  </a:lnTo>
                  <a:lnTo>
                    <a:pt x="21" y="345"/>
                  </a:lnTo>
                  <a:lnTo>
                    <a:pt x="15" y="341"/>
                  </a:lnTo>
                  <a:lnTo>
                    <a:pt x="12" y="338"/>
                  </a:lnTo>
                  <a:lnTo>
                    <a:pt x="9" y="336"/>
                  </a:lnTo>
                  <a:lnTo>
                    <a:pt x="8" y="334"/>
                  </a:lnTo>
                  <a:lnTo>
                    <a:pt x="5" y="367"/>
                  </a:lnTo>
                  <a:lnTo>
                    <a:pt x="1" y="407"/>
                  </a:lnTo>
                  <a:lnTo>
                    <a:pt x="0" y="453"/>
                  </a:lnTo>
                  <a:lnTo>
                    <a:pt x="1" y="499"/>
                  </a:lnTo>
                  <a:lnTo>
                    <a:pt x="7" y="545"/>
                  </a:lnTo>
                  <a:lnTo>
                    <a:pt x="18" y="585"/>
                  </a:lnTo>
                  <a:lnTo>
                    <a:pt x="37" y="618"/>
                  </a:lnTo>
                  <a:lnTo>
                    <a:pt x="65" y="638"/>
                  </a:lnTo>
                  <a:lnTo>
                    <a:pt x="71" y="638"/>
                  </a:lnTo>
                  <a:lnTo>
                    <a:pt x="83" y="638"/>
                  </a:lnTo>
                  <a:lnTo>
                    <a:pt x="97" y="638"/>
                  </a:lnTo>
                  <a:lnTo>
                    <a:pt x="114" y="638"/>
                  </a:lnTo>
                  <a:lnTo>
                    <a:pt x="133" y="638"/>
                  </a:lnTo>
                  <a:lnTo>
                    <a:pt x="152" y="638"/>
                  </a:lnTo>
                  <a:lnTo>
                    <a:pt x="173" y="638"/>
                  </a:lnTo>
                  <a:lnTo>
                    <a:pt x="194" y="638"/>
                  </a:lnTo>
                  <a:lnTo>
                    <a:pt x="214" y="638"/>
                  </a:lnTo>
                  <a:lnTo>
                    <a:pt x="234" y="638"/>
                  </a:lnTo>
                  <a:lnTo>
                    <a:pt x="252" y="638"/>
                  </a:lnTo>
                  <a:lnTo>
                    <a:pt x="268" y="638"/>
                  </a:lnTo>
                  <a:lnTo>
                    <a:pt x="282" y="638"/>
                  </a:lnTo>
                  <a:lnTo>
                    <a:pt x="293" y="638"/>
                  </a:lnTo>
                  <a:lnTo>
                    <a:pt x="300" y="638"/>
                  </a:lnTo>
                  <a:lnTo>
                    <a:pt x="302" y="638"/>
                  </a:lnTo>
                  <a:lnTo>
                    <a:pt x="315" y="621"/>
                  </a:lnTo>
                  <a:lnTo>
                    <a:pt x="326" y="594"/>
                  </a:lnTo>
                  <a:lnTo>
                    <a:pt x="336" y="562"/>
                  </a:lnTo>
                  <a:lnTo>
                    <a:pt x="345" y="527"/>
                  </a:lnTo>
                  <a:lnTo>
                    <a:pt x="349" y="491"/>
                  </a:lnTo>
                  <a:lnTo>
                    <a:pt x="351" y="456"/>
                  </a:lnTo>
                  <a:lnTo>
                    <a:pt x="350" y="427"/>
                  </a:lnTo>
                  <a:lnTo>
                    <a:pt x="345" y="402"/>
                  </a:lnTo>
                  <a:lnTo>
                    <a:pt x="342" y="416"/>
                  </a:lnTo>
                  <a:lnTo>
                    <a:pt x="338" y="430"/>
                  </a:lnTo>
                  <a:lnTo>
                    <a:pt x="332" y="441"/>
                  </a:lnTo>
                  <a:lnTo>
                    <a:pt x="326" y="453"/>
                  </a:lnTo>
                  <a:lnTo>
                    <a:pt x="319" y="462"/>
                  </a:lnTo>
                  <a:lnTo>
                    <a:pt x="313" y="469"/>
                  </a:lnTo>
                  <a:lnTo>
                    <a:pt x="308" y="476"/>
                  </a:lnTo>
                  <a:lnTo>
                    <a:pt x="302" y="479"/>
                  </a:lnTo>
                  <a:lnTo>
                    <a:pt x="309" y="464"/>
                  </a:lnTo>
                  <a:lnTo>
                    <a:pt x="317" y="441"/>
                  </a:lnTo>
                  <a:lnTo>
                    <a:pt x="323" y="413"/>
                  </a:lnTo>
                  <a:lnTo>
                    <a:pt x="327" y="379"/>
                  </a:lnTo>
                  <a:lnTo>
                    <a:pt x="328" y="341"/>
                  </a:lnTo>
                  <a:lnTo>
                    <a:pt x="324" y="300"/>
                  </a:lnTo>
                  <a:lnTo>
                    <a:pt x="312" y="256"/>
                  </a:lnTo>
                  <a:lnTo>
                    <a:pt x="293" y="211"/>
                  </a:lnTo>
                  <a:lnTo>
                    <a:pt x="293" y="222"/>
                  </a:lnTo>
                  <a:lnTo>
                    <a:pt x="289" y="234"/>
                  </a:lnTo>
                  <a:lnTo>
                    <a:pt x="285" y="246"/>
                  </a:lnTo>
                  <a:lnTo>
                    <a:pt x="278" y="257"/>
                  </a:lnTo>
                  <a:lnTo>
                    <a:pt x="271" y="268"/>
                  </a:lnTo>
                  <a:lnTo>
                    <a:pt x="265" y="276"/>
                  </a:lnTo>
                  <a:lnTo>
                    <a:pt x="260" y="282"/>
                  </a:lnTo>
                  <a:lnTo>
                    <a:pt x="259" y="284"/>
                  </a:lnTo>
                  <a:lnTo>
                    <a:pt x="262" y="267"/>
                  </a:lnTo>
                  <a:lnTo>
                    <a:pt x="263" y="240"/>
                  </a:lnTo>
                  <a:lnTo>
                    <a:pt x="263" y="208"/>
                  </a:lnTo>
                  <a:lnTo>
                    <a:pt x="262" y="172"/>
                  </a:lnTo>
                  <a:lnTo>
                    <a:pt x="257" y="137"/>
                  </a:lnTo>
                  <a:lnTo>
                    <a:pt x="249" y="102"/>
                  </a:lnTo>
                  <a:lnTo>
                    <a:pt x="239" y="72"/>
                  </a:lnTo>
                  <a:lnTo>
                    <a:pt x="225" y="50"/>
                  </a:lnTo>
                  <a:lnTo>
                    <a:pt x="225" y="73"/>
                  </a:lnTo>
                  <a:lnTo>
                    <a:pt x="220" y="94"/>
                  </a:lnTo>
                  <a:lnTo>
                    <a:pt x="214" y="109"/>
                  </a:lnTo>
                  <a:lnTo>
                    <a:pt x="212" y="115"/>
                  </a:lnTo>
                  <a:lnTo>
                    <a:pt x="210" y="99"/>
                  </a:lnTo>
                  <a:lnTo>
                    <a:pt x="205" y="80"/>
                  </a:lnTo>
                  <a:lnTo>
                    <a:pt x="197" y="61"/>
                  </a:lnTo>
                  <a:lnTo>
                    <a:pt x="189" y="42"/>
                  </a:lnTo>
                  <a:lnTo>
                    <a:pt x="181" y="26"/>
                  </a:lnTo>
                  <a:lnTo>
                    <a:pt x="173" y="12"/>
                  </a:lnTo>
                  <a:lnTo>
                    <a:pt x="168" y="3"/>
                  </a:lnTo>
                  <a:lnTo>
                    <a:pt x="166" y="0"/>
                  </a:lnTo>
                  <a:close/>
                </a:path>
              </a:pathLst>
            </a:custGeom>
            <a:solidFill>
              <a:srgbClr val="007200">
                <a:alpha val="100000"/>
              </a:srgbClr>
            </a:solidFill>
            <a:ln w="9525">
              <a:noFill/>
            </a:ln>
          </p:spPr>
          <p:txBody>
            <a:bodyPr/>
            <a:lstStyle/>
            <a:p>
              <a:endParaRPr lang="zh-CN" altLang="en-US"/>
            </a:p>
          </p:txBody>
        </p:sp>
        <p:sp>
          <p:nvSpPr>
            <p:cNvPr id="14396" name="Freeform 61"/>
            <p:cNvSpPr/>
            <p:nvPr/>
          </p:nvSpPr>
          <p:spPr>
            <a:xfrm>
              <a:off x="3127" y="1589"/>
              <a:ext cx="379" cy="224"/>
            </a:xfrm>
            <a:custGeom>
              <a:avLst/>
              <a:gdLst/>
              <a:ahLst/>
              <a:cxnLst>
                <a:cxn ang="0">
                  <a:pos x="0" y="57"/>
                </a:cxn>
                <a:cxn ang="0">
                  <a:pos x="38" y="0"/>
                </a:cxn>
                <a:cxn ang="0">
                  <a:pos x="75" y="57"/>
                </a:cxn>
                <a:cxn ang="0">
                  <a:pos x="190" y="57"/>
                </a:cxn>
                <a:cxn ang="0">
                  <a:pos x="190" y="112"/>
                </a:cxn>
                <a:cxn ang="0">
                  <a:pos x="0" y="112"/>
                </a:cxn>
                <a:cxn ang="0">
                  <a:pos x="0" y="57"/>
                </a:cxn>
              </a:cxnLst>
              <a:rect l="0" t="0" r="0" b="0"/>
              <a:pathLst>
                <a:path w="758" h="449">
                  <a:moveTo>
                    <a:pt x="0" y="228"/>
                  </a:moveTo>
                  <a:lnTo>
                    <a:pt x="150" y="0"/>
                  </a:lnTo>
                  <a:lnTo>
                    <a:pt x="299" y="228"/>
                  </a:lnTo>
                  <a:lnTo>
                    <a:pt x="758" y="228"/>
                  </a:lnTo>
                  <a:lnTo>
                    <a:pt x="758" y="449"/>
                  </a:lnTo>
                  <a:lnTo>
                    <a:pt x="0" y="449"/>
                  </a:lnTo>
                  <a:lnTo>
                    <a:pt x="0" y="228"/>
                  </a:lnTo>
                  <a:close/>
                </a:path>
              </a:pathLst>
            </a:custGeom>
            <a:solidFill>
              <a:srgbClr val="B26600">
                <a:alpha val="100000"/>
              </a:srgbClr>
            </a:solidFill>
            <a:ln w="9525">
              <a:noFill/>
            </a:ln>
          </p:spPr>
          <p:txBody>
            <a:bodyPr/>
            <a:lstStyle/>
            <a:p>
              <a:endParaRPr lang="zh-CN" altLang="en-US"/>
            </a:p>
          </p:txBody>
        </p:sp>
        <p:sp>
          <p:nvSpPr>
            <p:cNvPr id="14397" name="Freeform 62"/>
            <p:cNvSpPr/>
            <p:nvPr/>
          </p:nvSpPr>
          <p:spPr>
            <a:xfrm>
              <a:off x="3124" y="1570"/>
              <a:ext cx="386" cy="133"/>
            </a:xfrm>
            <a:custGeom>
              <a:avLst/>
              <a:gdLst/>
              <a:ahLst/>
              <a:cxnLst>
                <a:cxn ang="0">
                  <a:pos x="191" y="67"/>
                </a:cxn>
                <a:cxn ang="0">
                  <a:pos x="76" y="67"/>
                </a:cxn>
                <a:cxn ang="0">
                  <a:pos x="39" y="9"/>
                </a:cxn>
                <a:cxn ang="0">
                  <a:pos x="2" y="67"/>
                </a:cxn>
                <a:cxn ang="0">
                  <a:pos x="0" y="60"/>
                </a:cxn>
                <a:cxn ang="0">
                  <a:pos x="39" y="0"/>
                </a:cxn>
                <a:cxn ang="0">
                  <a:pos x="78" y="60"/>
                </a:cxn>
                <a:cxn ang="0">
                  <a:pos x="194" y="60"/>
                </a:cxn>
                <a:cxn ang="0">
                  <a:pos x="191" y="67"/>
                </a:cxn>
              </a:cxnLst>
              <a:rect l="0" t="0" r="0" b="0"/>
              <a:pathLst>
                <a:path w="770" h="264">
                  <a:moveTo>
                    <a:pt x="763" y="264"/>
                  </a:moveTo>
                  <a:lnTo>
                    <a:pt x="304" y="264"/>
                  </a:lnTo>
                  <a:lnTo>
                    <a:pt x="155" y="36"/>
                  </a:lnTo>
                  <a:lnTo>
                    <a:pt x="5" y="264"/>
                  </a:lnTo>
                  <a:lnTo>
                    <a:pt x="0" y="237"/>
                  </a:lnTo>
                  <a:lnTo>
                    <a:pt x="155" y="0"/>
                  </a:lnTo>
                  <a:lnTo>
                    <a:pt x="309" y="237"/>
                  </a:lnTo>
                  <a:lnTo>
                    <a:pt x="770" y="237"/>
                  </a:lnTo>
                  <a:lnTo>
                    <a:pt x="763" y="264"/>
                  </a:lnTo>
                  <a:close/>
                </a:path>
              </a:pathLst>
            </a:custGeom>
            <a:solidFill>
              <a:srgbClr val="FFFFFF">
                <a:alpha val="100000"/>
              </a:srgbClr>
            </a:solidFill>
            <a:ln w="9525">
              <a:noFill/>
            </a:ln>
          </p:spPr>
          <p:txBody>
            <a:bodyPr/>
            <a:lstStyle/>
            <a:p>
              <a:endParaRPr lang="zh-CN" altLang="en-US"/>
            </a:p>
          </p:txBody>
        </p:sp>
        <p:sp>
          <p:nvSpPr>
            <p:cNvPr id="14398" name="Rectangle 63"/>
            <p:cNvSpPr/>
            <p:nvPr/>
          </p:nvSpPr>
          <p:spPr>
            <a:xfrm>
              <a:off x="3138" y="1711"/>
              <a:ext cx="134" cy="102"/>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399" name="Freeform 64"/>
            <p:cNvSpPr/>
            <p:nvPr/>
          </p:nvSpPr>
          <p:spPr>
            <a:xfrm>
              <a:off x="3202" y="1570"/>
              <a:ext cx="308" cy="119"/>
            </a:xfrm>
            <a:custGeom>
              <a:avLst/>
              <a:gdLst/>
              <a:ahLst/>
              <a:cxnLst>
                <a:cxn ang="0">
                  <a:pos x="0" y="0"/>
                </a:cxn>
                <a:cxn ang="0">
                  <a:pos x="39" y="60"/>
                </a:cxn>
                <a:cxn ang="0">
                  <a:pos x="154" y="60"/>
                </a:cxn>
                <a:cxn ang="0">
                  <a:pos x="115" y="0"/>
                </a:cxn>
                <a:cxn ang="0">
                  <a:pos x="0" y="0"/>
                </a:cxn>
              </a:cxnLst>
              <a:rect l="0" t="0" r="0" b="0"/>
              <a:pathLst>
                <a:path w="615" h="237">
                  <a:moveTo>
                    <a:pt x="0" y="0"/>
                  </a:moveTo>
                  <a:lnTo>
                    <a:pt x="154" y="237"/>
                  </a:lnTo>
                  <a:lnTo>
                    <a:pt x="615" y="237"/>
                  </a:lnTo>
                  <a:lnTo>
                    <a:pt x="460" y="0"/>
                  </a:lnTo>
                  <a:lnTo>
                    <a:pt x="0" y="0"/>
                  </a:lnTo>
                  <a:close/>
                </a:path>
              </a:pathLst>
            </a:custGeom>
            <a:solidFill>
              <a:srgbClr val="5B0000">
                <a:alpha val="100000"/>
              </a:srgbClr>
            </a:solidFill>
            <a:ln w="9525">
              <a:noFill/>
            </a:ln>
          </p:spPr>
          <p:txBody>
            <a:bodyPr/>
            <a:lstStyle/>
            <a:p>
              <a:endParaRPr lang="zh-CN" altLang="en-US"/>
            </a:p>
          </p:txBody>
        </p:sp>
        <p:sp>
          <p:nvSpPr>
            <p:cNvPr id="14400" name="Rectangle 65"/>
            <p:cNvSpPr/>
            <p:nvPr/>
          </p:nvSpPr>
          <p:spPr>
            <a:xfrm>
              <a:off x="3147" y="1719"/>
              <a:ext cx="114" cy="94"/>
            </a:xfrm>
            <a:prstGeom prst="rect">
              <a:avLst/>
            </a:prstGeom>
            <a:solidFill>
              <a:srgbClr val="5B0000"/>
            </a:solidFill>
            <a:ln w="9525">
              <a:noFill/>
            </a:ln>
          </p:spPr>
          <p:txBody>
            <a:bodyPr/>
            <a:lstStyle/>
            <a:p>
              <a:endParaRPr lang="zh-CN" altLang="en-US" dirty="0">
                <a:latin typeface="Arial" panose="020B0604020202090204" pitchFamily="34" charset="0"/>
              </a:endParaRPr>
            </a:p>
          </p:txBody>
        </p:sp>
        <p:sp>
          <p:nvSpPr>
            <p:cNvPr id="14401" name="Rectangle 66"/>
            <p:cNvSpPr/>
            <p:nvPr/>
          </p:nvSpPr>
          <p:spPr>
            <a:xfrm>
              <a:off x="3032" y="1813"/>
              <a:ext cx="1126" cy="221"/>
            </a:xfrm>
            <a:prstGeom prst="rect">
              <a:avLst/>
            </a:prstGeom>
            <a:solidFill>
              <a:srgbClr val="33BF0C"/>
            </a:solidFill>
            <a:ln w="9525">
              <a:noFill/>
            </a:ln>
          </p:spPr>
          <p:txBody>
            <a:bodyPr/>
            <a:lstStyle/>
            <a:p>
              <a:endParaRPr lang="zh-CN" altLang="en-US" dirty="0">
                <a:latin typeface="Arial" panose="020B0604020202090204" pitchFamily="34" charset="0"/>
              </a:endParaRPr>
            </a:p>
          </p:txBody>
        </p:sp>
        <p:sp>
          <p:nvSpPr>
            <p:cNvPr id="14402" name="Freeform 67"/>
            <p:cNvSpPr/>
            <p:nvPr/>
          </p:nvSpPr>
          <p:spPr>
            <a:xfrm>
              <a:off x="3485" y="1432"/>
              <a:ext cx="435" cy="205"/>
            </a:xfrm>
            <a:custGeom>
              <a:avLst/>
              <a:gdLst/>
              <a:ahLst/>
              <a:cxnLst>
                <a:cxn ang="0">
                  <a:pos x="95" y="19"/>
                </a:cxn>
                <a:cxn ang="0">
                  <a:pos x="217" y="19"/>
                </a:cxn>
                <a:cxn ang="0">
                  <a:pos x="163" y="103"/>
                </a:cxn>
                <a:cxn ang="0">
                  <a:pos x="0" y="103"/>
                </a:cxn>
                <a:cxn ang="0">
                  <a:pos x="55" y="19"/>
                </a:cxn>
                <a:cxn ang="0">
                  <a:pos x="76" y="19"/>
                </a:cxn>
                <a:cxn ang="0">
                  <a:pos x="76" y="0"/>
                </a:cxn>
                <a:cxn ang="0">
                  <a:pos x="95" y="0"/>
                </a:cxn>
                <a:cxn ang="0">
                  <a:pos x="95" y="19"/>
                </a:cxn>
              </a:cxnLst>
              <a:rect l="0" t="0" r="0" b="0"/>
              <a:pathLst>
                <a:path w="871" h="409">
                  <a:moveTo>
                    <a:pt x="380" y="73"/>
                  </a:moveTo>
                  <a:lnTo>
                    <a:pt x="871" y="73"/>
                  </a:lnTo>
                  <a:lnTo>
                    <a:pt x="652" y="409"/>
                  </a:lnTo>
                  <a:lnTo>
                    <a:pt x="0" y="409"/>
                  </a:lnTo>
                  <a:lnTo>
                    <a:pt x="220" y="73"/>
                  </a:lnTo>
                  <a:lnTo>
                    <a:pt x="306" y="73"/>
                  </a:lnTo>
                  <a:lnTo>
                    <a:pt x="306" y="0"/>
                  </a:lnTo>
                  <a:lnTo>
                    <a:pt x="380" y="0"/>
                  </a:lnTo>
                  <a:lnTo>
                    <a:pt x="380" y="73"/>
                  </a:lnTo>
                  <a:close/>
                </a:path>
              </a:pathLst>
            </a:custGeom>
            <a:solidFill>
              <a:srgbClr val="5B0000">
                <a:alpha val="100000"/>
              </a:srgbClr>
            </a:solidFill>
            <a:ln w="9525">
              <a:noFill/>
            </a:ln>
          </p:spPr>
          <p:txBody>
            <a:bodyPr/>
            <a:lstStyle/>
            <a:p>
              <a:endParaRPr lang="zh-CN" altLang="en-US"/>
            </a:p>
          </p:txBody>
        </p:sp>
        <p:sp>
          <p:nvSpPr>
            <p:cNvPr id="14403" name="Freeform 68"/>
            <p:cNvSpPr/>
            <p:nvPr/>
          </p:nvSpPr>
          <p:spPr>
            <a:xfrm>
              <a:off x="3489" y="1495"/>
              <a:ext cx="537" cy="318"/>
            </a:xfrm>
            <a:custGeom>
              <a:avLst/>
              <a:gdLst/>
              <a:ahLst/>
              <a:cxnLst>
                <a:cxn ang="0">
                  <a:pos x="269" y="81"/>
                </a:cxn>
                <a:cxn ang="0">
                  <a:pos x="216" y="0"/>
                </a:cxn>
                <a:cxn ang="0">
                  <a:pos x="163" y="81"/>
                </a:cxn>
                <a:cxn ang="0">
                  <a:pos x="0" y="81"/>
                </a:cxn>
                <a:cxn ang="0">
                  <a:pos x="0" y="159"/>
                </a:cxn>
                <a:cxn ang="0">
                  <a:pos x="269" y="159"/>
                </a:cxn>
                <a:cxn ang="0">
                  <a:pos x="269" y="81"/>
                </a:cxn>
              </a:cxnLst>
              <a:rect l="0" t="0" r="0" b="0"/>
              <a:pathLst>
                <a:path w="1073" h="636">
                  <a:moveTo>
                    <a:pt x="1073" y="323"/>
                  </a:moveTo>
                  <a:lnTo>
                    <a:pt x="862" y="0"/>
                  </a:lnTo>
                  <a:lnTo>
                    <a:pt x="651" y="323"/>
                  </a:lnTo>
                  <a:lnTo>
                    <a:pt x="0" y="323"/>
                  </a:lnTo>
                  <a:lnTo>
                    <a:pt x="0" y="636"/>
                  </a:lnTo>
                  <a:lnTo>
                    <a:pt x="1073" y="636"/>
                  </a:lnTo>
                  <a:lnTo>
                    <a:pt x="1073" y="323"/>
                  </a:lnTo>
                  <a:close/>
                </a:path>
              </a:pathLst>
            </a:custGeom>
            <a:solidFill>
              <a:srgbClr val="B26600">
                <a:alpha val="100000"/>
              </a:srgbClr>
            </a:solidFill>
            <a:ln w="9525">
              <a:noFill/>
            </a:ln>
          </p:spPr>
          <p:txBody>
            <a:bodyPr/>
            <a:lstStyle/>
            <a:p>
              <a:endParaRPr lang="zh-CN" altLang="en-US"/>
            </a:p>
          </p:txBody>
        </p:sp>
        <p:sp>
          <p:nvSpPr>
            <p:cNvPr id="14404" name="Rectangle 69"/>
            <p:cNvSpPr/>
            <p:nvPr/>
          </p:nvSpPr>
          <p:spPr>
            <a:xfrm>
              <a:off x="3498" y="1668"/>
              <a:ext cx="312" cy="139"/>
            </a:xfrm>
            <a:prstGeom prst="rect">
              <a:avLst/>
            </a:prstGeom>
            <a:solidFill>
              <a:srgbClr val="D8B272"/>
            </a:solidFill>
            <a:ln w="9525">
              <a:noFill/>
            </a:ln>
          </p:spPr>
          <p:txBody>
            <a:bodyPr/>
            <a:lstStyle/>
            <a:p>
              <a:endParaRPr lang="zh-CN" altLang="en-US" dirty="0">
                <a:latin typeface="Arial" panose="020B0604020202090204" pitchFamily="34" charset="0"/>
              </a:endParaRPr>
            </a:p>
          </p:txBody>
        </p:sp>
        <p:sp>
          <p:nvSpPr>
            <p:cNvPr id="14405" name="Freeform 70"/>
            <p:cNvSpPr/>
            <p:nvPr/>
          </p:nvSpPr>
          <p:spPr>
            <a:xfrm>
              <a:off x="3937" y="1757"/>
              <a:ext cx="174" cy="56"/>
            </a:xfrm>
            <a:custGeom>
              <a:avLst/>
              <a:gdLst/>
              <a:ahLst/>
              <a:cxnLst>
                <a:cxn ang="0">
                  <a:pos x="76" y="13"/>
                </a:cxn>
                <a:cxn ang="0">
                  <a:pos x="76" y="0"/>
                </a:cxn>
                <a:cxn ang="0">
                  <a:pos x="0" y="0"/>
                </a:cxn>
                <a:cxn ang="0">
                  <a:pos x="0" y="28"/>
                </a:cxn>
                <a:cxn ang="0">
                  <a:pos x="87" y="28"/>
                </a:cxn>
                <a:cxn ang="0">
                  <a:pos x="87" y="13"/>
                </a:cxn>
                <a:cxn ang="0">
                  <a:pos x="76" y="13"/>
                </a:cxn>
              </a:cxnLst>
              <a:rect l="0" t="0" r="0" b="0"/>
              <a:pathLst>
                <a:path w="348" h="113">
                  <a:moveTo>
                    <a:pt x="303" y="55"/>
                  </a:moveTo>
                  <a:lnTo>
                    <a:pt x="303" y="0"/>
                  </a:lnTo>
                  <a:lnTo>
                    <a:pt x="0" y="0"/>
                  </a:lnTo>
                  <a:lnTo>
                    <a:pt x="0" y="113"/>
                  </a:lnTo>
                  <a:lnTo>
                    <a:pt x="348" y="113"/>
                  </a:lnTo>
                  <a:lnTo>
                    <a:pt x="348" y="55"/>
                  </a:lnTo>
                  <a:lnTo>
                    <a:pt x="303" y="55"/>
                  </a:lnTo>
                  <a:close/>
                </a:path>
              </a:pathLst>
            </a:custGeom>
            <a:solidFill>
              <a:srgbClr val="5B0000">
                <a:alpha val="100000"/>
              </a:srgbClr>
            </a:solidFill>
            <a:ln w="9525">
              <a:noFill/>
            </a:ln>
          </p:spPr>
          <p:txBody>
            <a:bodyPr/>
            <a:lstStyle/>
            <a:p>
              <a:endParaRPr lang="zh-CN" altLang="en-US"/>
            </a:p>
          </p:txBody>
        </p:sp>
        <p:sp>
          <p:nvSpPr>
            <p:cNvPr id="14406" name="Rectangle 71"/>
            <p:cNvSpPr/>
            <p:nvPr/>
          </p:nvSpPr>
          <p:spPr>
            <a:xfrm>
              <a:off x="3937" y="1665"/>
              <a:ext cx="74" cy="92"/>
            </a:xfrm>
            <a:prstGeom prst="rect">
              <a:avLst/>
            </a:prstGeom>
            <a:solidFill>
              <a:srgbClr val="C1841E"/>
            </a:solidFill>
            <a:ln w="9525">
              <a:noFill/>
            </a:ln>
          </p:spPr>
          <p:txBody>
            <a:bodyPr/>
            <a:lstStyle/>
            <a:p>
              <a:endParaRPr lang="zh-CN" altLang="en-US" dirty="0">
                <a:latin typeface="Arial" panose="020B0604020202090204" pitchFamily="34" charset="0"/>
              </a:endParaRPr>
            </a:p>
          </p:txBody>
        </p:sp>
        <p:sp>
          <p:nvSpPr>
            <p:cNvPr id="14407" name="Rectangle 72"/>
            <p:cNvSpPr/>
            <p:nvPr/>
          </p:nvSpPr>
          <p:spPr>
            <a:xfrm>
              <a:off x="3646" y="1683"/>
              <a:ext cx="134" cy="104"/>
            </a:xfrm>
            <a:prstGeom prst="rect">
              <a:avLst/>
            </a:prstGeom>
            <a:solidFill>
              <a:srgbClr val="C1841E"/>
            </a:solidFill>
            <a:ln w="9525">
              <a:noFill/>
            </a:ln>
          </p:spPr>
          <p:txBody>
            <a:bodyPr/>
            <a:lstStyle/>
            <a:p>
              <a:endParaRPr lang="zh-CN" altLang="en-US" dirty="0">
                <a:latin typeface="Arial" panose="020B0604020202090204" pitchFamily="34" charset="0"/>
              </a:endParaRPr>
            </a:p>
          </p:txBody>
        </p:sp>
        <p:sp>
          <p:nvSpPr>
            <p:cNvPr id="14408" name="Rectangle 73"/>
            <p:cNvSpPr/>
            <p:nvPr/>
          </p:nvSpPr>
          <p:spPr>
            <a:xfrm>
              <a:off x="3952" y="1675"/>
              <a:ext cx="45" cy="82"/>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409" name="Freeform 74"/>
            <p:cNvSpPr/>
            <p:nvPr/>
          </p:nvSpPr>
          <p:spPr>
            <a:xfrm>
              <a:off x="3485" y="1469"/>
              <a:ext cx="545" cy="188"/>
            </a:xfrm>
            <a:custGeom>
              <a:avLst/>
              <a:gdLst/>
              <a:ahLst/>
              <a:cxnLst>
                <a:cxn ang="0">
                  <a:pos x="2" y="94"/>
                </a:cxn>
                <a:cxn ang="0">
                  <a:pos x="165" y="94"/>
                </a:cxn>
                <a:cxn ang="0">
                  <a:pos x="217" y="13"/>
                </a:cxn>
                <a:cxn ang="0">
                  <a:pos x="270" y="94"/>
                </a:cxn>
                <a:cxn ang="0">
                  <a:pos x="272" y="84"/>
                </a:cxn>
                <a:cxn ang="0">
                  <a:pos x="217" y="0"/>
                </a:cxn>
                <a:cxn ang="0">
                  <a:pos x="163" y="84"/>
                </a:cxn>
                <a:cxn ang="0">
                  <a:pos x="0" y="84"/>
                </a:cxn>
                <a:cxn ang="0">
                  <a:pos x="2" y="94"/>
                </a:cxn>
              </a:cxnLst>
              <a:rect l="0" t="0" r="0" b="0"/>
              <a:pathLst>
                <a:path w="1091" h="375">
                  <a:moveTo>
                    <a:pt x="9" y="375"/>
                  </a:moveTo>
                  <a:lnTo>
                    <a:pt x="660" y="375"/>
                  </a:lnTo>
                  <a:lnTo>
                    <a:pt x="871" y="52"/>
                  </a:lnTo>
                  <a:lnTo>
                    <a:pt x="1082" y="375"/>
                  </a:lnTo>
                  <a:lnTo>
                    <a:pt x="1091" y="336"/>
                  </a:lnTo>
                  <a:lnTo>
                    <a:pt x="871" y="0"/>
                  </a:lnTo>
                  <a:lnTo>
                    <a:pt x="652" y="336"/>
                  </a:lnTo>
                  <a:lnTo>
                    <a:pt x="0" y="336"/>
                  </a:lnTo>
                  <a:lnTo>
                    <a:pt x="9" y="375"/>
                  </a:lnTo>
                  <a:close/>
                </a:path>
              </a:pathLst>
            </a:custGeom>
            <a:solidFill>
              <a:srgbClr val="FFFFFF">
                <a:alpha val="100000"/>
              </a:srgbClr>
            </a:solidFill>
            <a:ln w="9525">
              <a:noFill/>
            </a:ln>
          </p:spPr>
          <p:txBody>
            <a:bodyPr/>
            <a:lstStyle/>
            <a:p>
              <a:endParaRPr lang="zh-CN" altLang="en-US"/>
            </a:p>
          </p:txBody>
        </p:sp>
        <p:sp>
          <p:nvSpPr>
            <p:cNvPr id="14410" name="Rectangle 75"/>
            <p:cNvSpPr/>
            <p:nvPr/>
          </p:nvSpPr>
          <p:spPr>
            <a:xfrm>
              <a:off x="3684" y="1689"/>
              <a:ext cx="58" cy="91"/>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411" name="Rectangle 76"/>
            <p:cNvSpPr/>
            <p:nvPr/>
          </p:nvSpPr>
          <p:spPr>
            <a:xfrm>
              <a:off x="3653" y="1689"/>
              <a:ext cx="24" cy="91"/>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412" name="Rectangle 77"/>
            <p:cNvSpPr/>
            <p:nvPr/>
          </p:nvSpPr>
          <p:spPr>
            <a:xfrm>
              <a:off x="3750" y="1689"/>
              <a:ext cx="23" cy="91"/>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413" name="Rectangle 78"/>
            <p:cNvSpPr/>
            <p:nvPr/>
          </p:nvSpPr>
          <p:spPr>
            <a:xfrm>
              <a:off x="3857" y="1689"/>
              <a:ext cx="37" cy="91"/>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414" name="Rectangle 79"/>
            <p:cNvSpPr/>
            <p:nvPr/>
          </p:nvSpPr>
          <p:spPr>
            <a:xfrm>
              <a:off x="3833" y="1689"/>
              <a:ext cx="17" cy="91"/>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415" name="Rectangle 80"/>
            <p:cNvSpPr/>
            <p:nvPr/>
          </p:nvSpPr>
          <p:spPr>
            <a:xfrm>
              <a:off x="3902" y="1689"/>
              <a:ext cx="17" cy="91"/>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416" name="Freeform 81"/>
            <p:cNvSpPr/>
            <p:nvPr/>
          </p:nvSpPr>
          <p:spPr>
            <a:xfrm>
              <a:off x="3888" y="1565"/>
              <a:ext cx="27" cy="20"/>
            </a:xfrm>
            <a:custGeom>
              <a:avLst/>
              <a:gdLst/>
              <a:ahLst/>
              <a:cxnLst>
                <a:cxn ang="0">
                  <a:pos x="5" y="0"/>
                </a:cxn>
                <a:cxn ang="0">
                  <a:pos x="3" y="2"/>
                </a:cxn>
                <a:cxn ang="0">
                  <a:pos x="1" y="4"/>
                </a:cxn>
                <a:cxn ang="0">
                  <a:pos x="0" y="7"/>
                </a:cxn>
                <a:cxn ang="0">
                  <a:pos x="0" y="10"/>
                </a:cxn>
                <a:cxn ang="0">
                  <a:pos x="13" y="10"/>
                </a:cxn>
                <a:cxn ang="0">
                  <a:pos x="5" y="0"/>
                </a:cxn>
              </a:cxnLst>
              <a:rect l="0" t="0" r="0" b="0"/>
              <a:pathLst>
                <a:path w="55" h="42">
                  <a:moveTo>
                    <a:pt x="21" y="0"/>
                  </a:moveTo>
                  <a:lnTo>
                    <a:pt x="13" y="8"/>
                  </a:lnTo>
                  <a:lnTo>
                    <a:pt x="7" y="19"/>
                  </a:lnTo>
                  <a:lnTo>
                    <a:pt x="2" y="30"/>
                  </a:lnTo>
                  <a:lnTo>
                    <a:pt x="0" y="42"/>
                  </a:lnTo>
                  <a:lnTo>
                    <a:pt x="55" y="42"/>
                  </a:lnTo>
                  <a:lnTo>
                    <a:pt x="21" y="0"/>
                  </a:lnTo>
                  <a:close/>
                </a:path>
              </a:pathLst>
            </a:custGeom>
            <a:solidFill>
              <a:srgbClr val="FFFFFF">
                <a:alpha val="100000"/>
              </a:srgbClr>
            </a:solidFill>
            <a:ln w="9525">
              <a:noFill/>
            </a:ln>
          </p:spPr>
          <p:txBody>
            <a:bodyPr/>
            <a:lstStyle/>
            <a:p>
              <a:endParaRPr lang="zh-CN" altLang="en-US"/>
            </a:p>
          </p:txBody>
        </p:sp>
        <p:sp>
          <p:nvSpPr>
            <p:cNvPr id="14417" name="Freeform 82"/>
            <p:cNvSpPr/>
            <p:nvPr/>
          </p:nvSpPr>
          <p:spPr>
            <a:xfrm>
              <a:off x="3925" y="1565"/>
              <a:ext cx="28" cy="20"/>
            </a:xfrm>
            <a:custGeom>
              <a:avLst/>
              <a:gdLst/>
              <a:ahLst/>
              <a:cxnLst>
                <a:cxn ang="0">
                  <a:pos x="9" y="0"/>
                </a:cxn>
                <a:cxn ang="0">
                  <a:pos x="11" y="2"/>
                </a:cxn>
                <a:cxn ang="0">
                  <a:pos x="12" y="4"/>
                </a:cxn>
                <a:cxn ang="0">
                  <a:pos x="14" y="7"/>
                </a:cxn>
                <a:cxn ang="0">
                  <a:pos x="14" y="10"/>
                </a:cxn>
                <a:cxn ang="0">
                  <a:pos x="0" y="10"/>
                </a:cxn>
                <a:cxn ang="0">
                  <a:pos x="9" y="0"/>
                </a:cxn>
              </a:cxnLst>
              <a:rect l="0" t="0" r="0" b="0"/>
              <a:pathLst>
                <a:path w="55" h="42">
                  <a:moveTo>
                    <a:pt x="33" y="0"/>
                  </a:moveTo>
                  <a:lnTo>
                    <a:pt x="41" y="8"/>
                  </a:lnTo>
                  <a:lnTo>
                    <a:pt x="48" y="19"/>
                  </a:lnTo>
                  <a:lnTo>
                    <a:pt x="53" y="30"/>
                  </a:lnTo>
                  <a:lnTo>
                    <a:pt x="55" y="42"/>
                  </a:lnTo>
                  <a:lnTo>
                    <a:pt x="0" y="42"/>
                  </a:lnTo>
                  <a:lnTo>
                    <a:pt x="33" y="0"/>
                  </a:lnTo>
                  <a:close/>
                </a:path>
              </a:pathLst>
            </a:custGeom>
            <a:solidFill>
              <a:srgbClr val="FFFFFF">
                <a:alpha val="100000"/>
              </a:srgbClr>
            </a:solidFill>
            <a:ln w="9525">
              <a:noFill/>
            </a:ln>
          </p:spPr>
          <p:txBody>
            <a:bodyPr/>
            <a:lstStyle/>
            <a:p>
              <a:endParaRPr lang="zh-CN" altLang="en-US"/>
            </a:p>
          </p:txBody>
        </p:sp>
        <p:sp>
          <p:nvSpPr>
            <p:cNvPr id="14418" name="Freeform 83"/>
            <p:cNvSpPr/>
            <p:nvPr/>
          </p:nvSpPr>
          <p:spPr>
            <a:xfrm>
              <a:off x="3904" y="1554"/>
              <a:ext cx="32" cy="27"/>
            </a:xfrm>
            <a:custGeom>
              <a:avLst/>
              <a:gdLst/>
              <a:ahLst/>
              <a:cxnLst>
                <a:cxn ang="0">
                  <a:pos x="8" y="14"/>
                </a:cxn>
                <a:cxn ang="0">
                  <a:pos x="16" y="3"/>
                </a:cxn>
                <a:cxn ang="0">
                  <a:pos x="14" y="2"/>
                </a:cxn>
                <a:cxn ang="0">
                  <a:pos x="12" y="1"/>
                </a:cxn>
                <a:cxn ang="0">
                  <a:pos x="10" y="1"/>
                </a:cxn>
                <a:cxn ang="0">
                  <a:pos x="8" y="0"/>
                </a:cxn>
                <a:cxn ang="0">
                  <a:pos x="6" y="1"/>
                </a:cxn>
                <a:cxn ang="0">
                  <a:pos x="3" y="1"/>
                </a:cxn>
                <a:cxn ang="0">
                  <a:pos x="1" y="2"/>
                </a:cxn>
                <a:cxn ang="0">
                  <a:pos x="0" y="3"/>
                </a:cxn>
                <a:cxn ang="0">
                  <a:pos x="8" y="14"/>
                </a:cxn>
              </a:cxnLst>
              <a:rect l="0" t="0" r="0" b="0"/>
              <a:pathLst>
                <a:path w="66" h="53">
                  <a:moveTo>
                    <a:pt x="33" y="53"/>
                  </a:moveTo>
                  <a:lnTo>
                    <a:pt x="66" y="12"/>
                  </a:lnTo>
                  <a:lnTo>
                    <a:pt x="59" y="7"/>
                  </a:lnTo>
                  <a:lnTo>
                    <a:pt x="52" y="4"/>
                  </a:lnTo>
                  <a:lnTo>
                    <a:pt x="43" y="2"/>
                  </a:lnTo>
                  <a:lnTo>
                    <a:pt x="34" y="0"/>
                  </a:lnTo>
                  <a:lnTo>
                    <a:pt x="25" y="2"/>
                  </a:lnTo>
                  <a:lnTo>
                    <a:pt x="15" y="4"/>
                  </a:lnTo>
                  <a:lnTo>
                    <a:pt x="7" y="7"/>
                  </a:lnTo>
                  <a:lnTo>
                    <a:pt x="0" y="12"/>
                  </a:lnTo>
                  <a:lnTo>
                    <a:pt x="33" y="53"/>
                  </a:lnTo>
                  <a:close/>
                </a:path>
              </a:pathLst>
            </a:custGeom>
            <a:solidFill>
              <a:srgbClr val="FFFFFF">
                <a:alpha val="100000"/>
              </a:srgbClr>
            </a:solidFill>
            <a:ln w="9525">
              <a:noFill/>
            </a:ln>
          </p:spPr>
          <p:txBody>
            <a:bodyPr/>
            <a:lstStyle/>
            <a:p>
              <a:endParaRPr lang="zh-CN" altLang="en-US"/>
            </a:p>
          </p:txBody>
        </p:sp>
        <p:sp>
          <p:nvSpPr>
            <p:cNvPr id="14419" name="Freeform 84"/>
            <p:cNvSpPr/>
            <p:nvPr/>
          </p:nvSpPr>
          <p:spPr>
            <a:xfrm>
              <a:off x="3924" y="1578"/>
              <a:ext cx="174" cy="87"/>
            </a:xfrm>
            <a:custGeom>
              <a:avLst/>
              <a:gdLst/>
              <a:ahLst/>
              <a:cxnLst>
                <a:cxn ang="0">
                  <a:pos x="1" y="34"/>
                </a:cxn>
                <a:cxn ang="0">
                  <a:pos x="22" y="0"/>
                </a:cxn>
                <a:cxn ang="0">
                  <a:pos x="31" y="0"/>
                </a:cxn>
                <a:cxn ang="0">
                  <a:pos x="9" y="34"/>
                </a:cxn>
                <a:cxn ang="0">
                  <a:pos x="43" y="34"/>
                </a:cxn>
                <a:cxn ang="0">
                  <a:pos x="65" y="0"/>
                </a:cxn>
                <a:cxn ang="0">
                  <a:pos x="87" y="34"/>
                </a:cxn>
                <a:cxn ang="0">
                  <a:pos x="85" y="44"/>
                </a:cxn>
                <a:cxn ang="0">
                  <a:pos x="65" y="13"/>
                </a:cxn>
                <a:cxn ang="0">
                  <a:pos x="45" y="44"/>
                </a:cxn>
                <a:cxn ang="0">
                  <a:pos x="3" y="44"/>
                </a:cxn>
                <a:cxn ang="0">
                  <a:pos x="0" y="34"/>
                </a:cxn>
                <a:cxn ang="0">
                  <a:pos x="1" y="34"/>
                </a:cxn>
              </a:cxnLst>
              <a:rect l="0" t="0" r="0" b="0"/>
              <a:pathLst>
                <a:path w="348" h="174">
                  <a:moveTo>
                    <a:pt x="1" y="136"/>
                  </a:moveTo>
                  <a:lnTo>
                    <a:pt x="88" y="0"/>
                  </a:lnTo>
                  <a:lnTo>
                    <a:pt x="122" y="0"/>
                  </a:lnTo>
                  <a:lnTo>
                    <a:pt x="35" y="136"/>
                  </a:lnTo>
                  <a:lnTo>
                    <a:pt x="171" y="136"/>
                  </a:lnTo>
                  <a:lnTo>
                    <a:pt x="259" y="0"/>
                  </a:lnTo>
                  <a:lnTo>
                    <a:pt x="348" y="136"/>
                  </a:lnTo>
                  <a:lnTo>
                    <a:pt x="340" y="174"/>
                  </a:lnTo>
                  <a:lnTo>
                    <a:pt x="259" y="50"/>
                  </a:lnTo>
                  <a:lnTo>
                    <a:pt x="179" y="174"/>
                  </a:lnTo>
                  <a:lnTo>
                    <a:pt x="9" y="174"/>
                  </a:lnTo>
                  <a:lnTo>
                    <a:pt x="0" y="136"/>
                  </a:lnTo>
                  <a:lnTo>
                    <a:pt x="1" y="136"/>
                  </a:lnTo>
                  <a:close/>
                </a:path>
              </a:pathLst>
            </a:custGeom>
            <a:solidFill>
              <a:srgbClr val="FFFFFF">
                <a:alpha val="100000"/>
              </a:srgbClr>
            </a:solidFill>
            <a:ln w="9525">
              <a:noFill/>
            </a:ln>
          </p:spPr>
          <p:txBody>
            <a:bodyPr/>
            <a:lstStyle/>
            <a:p>
              <a:endParaRPr lang="zh-CN" altLang="en-US"/>
            </a:p>
          </p:txBody>
        </p:sp>
        <p:sp>
          <p:nvSpPr>
            <p:cNvPr id="14420" name="Rectangle 85"/>
            <p:cNvSpPr/>
            <p:nvPr/>
          </p:nvSpPr>
          <p:spPr>
            <a:xfrm>
              <a:off x="4038" y="1789"/>
              <a:ext cx="69" cy="21"/>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421" name="Rectangle 86"/>
            <p:cNvSpPr/>
            <p:nvPr/>
          </p:nvSpPr>
          <p:spPr>
            <a:xfrm>
              <a:off x="4015" y="1762"/>
              <a:ext cx="69" cy="21"/>
            </a:xfrm>
            <a:prstGeom prst="rect">
              <a:avLst/>
            </a:prstGeom>
            <a:solidFill>
              <a:srgbClr val="FFFFFF"/>
            </a:solidFill>
            <a:ln w="9525">
              <a:noFill/>
            </a:ln>
          </p:spPr>
          <p:txBody>
            <a:bodyPr/>
            <a:lstStyle/>
            <a:p>
              <a:endParaRPr lang="zh-CN" altLang="en-US" dirty="0">
                <a:latin typeface="Arial" panose="020B0604020202090204" pitchFamily="34" charset="0"/>
              </a:endParaRPr>
            </a:p>
          </p:txBody>
        </p:sp>
        <p:sp>
          <p:nvSpPr>
            <p:cNvPr id="14422" name="Freeform 87"/>
            <p:cNvSpPr/>
            <p:nvPr/>
          </p:nvSpPr>
          <p:spPr>
            <a:xfrm>
              <a:off x="4014" y="1604"/>
              <a:ext cx="80" cy="61"/>
            </a:xfrm>
            <a:custGeom>
              <a:avLst/>
              <a:gdLst/>
              <a:ahLst/>
              <a:cxnLst>
                <a:cxn ang="0">
                  <a:pos x="40" y="30"/>
                </a:cxn>
                <a:cxn ang="0">
                  <a:pos x="20" y="0"/>
                </a:cxn>
                <a:cxn ang="0">
                  <a:pos x="0" y="30"/>
                </a:cxn>
                <a:cxn ang="0">
                  <a:pos x="40" y="30"/>
                </a:cxn>
              </a:cxnLst>
              <a:rect l="0" t="0" r="0" b="0"/>
              <a:pathLst>
                <a:path w="161" h="124">
                  <a:moveTo>
                    <a:pt x="161" y="124"/>
                  </a:moveTo>
                  <a:lnTo>
                    <a:pt x="80" y="0"/>
                  </a:lnTo>
                  <a:lnTo>
                    <a:pt x="0" y="124"/>
                  </a:lnTo>
                  <a:lnTo>
                    <a:pt x="161" y="124"/>
                  </a:lnTo>
                  <a:close/>
                </a:path>
              </a:pathLst>
            </a:custGeom>
            <a:solidFill>
              <a:srgbClr val="5B0000">
                <a:alpha val="100000"/>
              </a:srgbClr>
            </a:solidFill>
            <a:ln w="9525">
              <a:noFill/>
            </a:ln>
          </p:spPr>
          <p:txBody>
            <a:bodyPr/>
            <a:lstStyle/>
            <a:p>
              <a:endParaRPr lang="zh-CN" altLang="en-US"/>
            </a:p>
          </p:txBody>
        </p:sp>
        <p:sp>
          <p:nvSpPr>
            <p:cNvPr id="14423" name="Rectangle 88"/>
            <p:cNvSpPr/>
            <p:nvPr/>
          </p:nvSpPr>
          <p:spPr>
            <a:xfrm>
              <a:off x="4076" y="1665"/>
              <a:ext cx="9" cy="92"/>
            </a:xfrm>
            <a:prstGeom prst="rect">
              <a:avLst/>
            </a:prstGeom>
            <a:solidFill>
              <a:srgbClr val="5B0000"/>
            </a:solidFill>
            <a:ln w="9525">
              <a:noFill/>
            </a:ln>
          </p:spPr>
          <p:txBody>
            <a:bodyPr/>
            <a:lstStyle/>
            <a:p>
              <a:endParaRPr lang="zh-CN" altLang="en-US" dirty="0">
                <a:latin typeface="Arial" panose="020B0604020202090204" pitchFamily="34" charset="0"/>
              </a:endParaRPr>
            </a:p>
          </p:txBody>
        </p:sp>
        <p:sp>
          <p:nvSpPr>
            <p:cNvPr id="14424" name="Freeform 89"/>
            <p:cNvSpPr/>
            <p:nvPr/>
          </p:nvSpPr>
          <p:spPr>
            <a:xfrm>
              <a:off x="3942" y="1578"/>
              <a:ext cx="111" cy="68"/>
            </a:xfrm>
            <a:custGeom>
              <a:avLst/>
              <a:gdLst/>
              <a:ahLst/>
              <a:cxnLst>
                <a:cxn ang="0">
                  <a:pos x="21" y="0"/>
                </a:cxn>
                <a:cxn ang="0">
                  <a:pos x="0" y="34"/>
                </a:cxn>
                <a:cxn ang="0">
                  <a:pos x="33" y="34"/>
                </a:cxn>
                <a:cxn ang="0">
                  <a:pos x="55" y="0"/>
                </a:cxn>
                <a:cxn ang="0">
                  <a:pos x="21" y="0"/>
                </a:cxn>
              </a:cxnLst>
              <a:rect l="0" t="0" r="0" b="0"/>
              <a:pathLst>
                <a:path w="224" h="136">
                  <a:moveTo>
                    <a:pt x="87" y="0"/>
                  </a:moveTo>
                  <a:lnTo>
                    <a:pt x="0" y="136"/>
                  </a:lnTo>
                  <a:lnTo>
                    <a:pt x="136" y="136"/>
                  </a:lnTo>
                  <a:lnTo>
                    <a:pt x="224" y="0"/>
                  </a:lnTo>
                  <a:lnTo>
                    <a:pt x="87" y="0"/>
                  </a:lnTo>
                  <a:close/>
                </a:path>
              </a:pathLst>
            </a:custGeom>
            <a:solidFill>
              <a:srgbClr val="5B0000">
                <a:alpha val="100000"/>
              </a:srgbClr>
            </a:solidFill>
            <a:ln w="9525">
              <a:noFill/>
            </a:ln>
          </p:spPr>
          <p:txBody>
            <a:bodyPr/>
            <a:lstStyle/>
            <a:p>
              <a:endParaRPr lang="zh-CN" altLang="en-US"/>
            </a:p>
          </p:txBody>
        </p:sp>
        <p:sp>
          <p:nvSpPr>
            <p:cNvPr id="14425" name="Rectangle 90"/>
            <p:cNvSpPr/>
            <p:nvPr/>
          </p:nvSpPr>
          <p:spPr>
            <a:xfrm>
              <a:off x="4011" y="1665"/>
              <a:ext cx="15" cy="92"/>
            </a:xfrm>
            <a:prstGeom prst="rect">
              <a:avLst/>
            </a:prstGeom>
            <a:solidFill>
              <a:srgbClr val="5B0000"/>
            </a:solidFill>
            <a:ln w="9525">
              <a:noFill/>
            </a:ln>
          </p:spPr>
          <p:txBody>
            <a:bodyPr/>
            <a:lstStyle/>
            <a:p>
              <a:endParaRPr lang="zh-CN" altLang="en-US" dirty="0">
                <a:latin typeface="Arial" panose="020B0604020202090204" pitchFamily="34" charset="0"/>
              </a:endParaRPr>
            </a:p>
          </p:txBody>
        </p:sp>
        <p:sp>
          <p:nvSpPr>
            <p:cNvPr id="14426" name="Rectangle 91"/>
            <p:cNvSpPr/>
            <p:nvPr/>
          </p:nvSpPr>
          <p:spPr>
            <a:xfrm>
              <a:off x="3937" y="1665"/>
              <a:ext cx="15" cy="92"/>
            </a:xfrm>
            <a:prstGeom prst="rect">
              <a:avLst/>
            </a:prstGeom>
            <a:solidFill>
              <a:srgbClr val="5B0000"/>
            </a:solidFill>
            <a:ln w="9525">
              <a:noFill/>
            </a:ln>
          </p:spPr>
          <p:txBody>
            <a:bodyPr/>
            <a:lstStyle/>
            <a:p>
              <a:endParaRPr lang="zh-CN" altLang="en-US" dirty="0">
                <a:latin typeface="Arial" panose="020B0604020202090204" pitchFamily="34" charset="0"/>
              </a:endParaRPr>
            </a:p>
          </p:txBody>
        </p:sp>
        <p:sp>
          <p:nvSpPr>
            <p:cNvPr id="14427" name="Freeform 92"/>
            <p:cNvSpPr/>
            <p:nvPr/>
          </p:nvSpPr>
          <p:spPr>
            <a:xfrm>
              <a:off x="2830" y="1813"/>
              <a:ext cx="442" cy="221"/>
            </a:xfrm>
            <a:custGeom>
              <a:avLst/>
              <a:gdLst/>
              <a:ahLst/>
              <a:cxnLst>
                <a:cxn ang="0">
                  <a:pos x="162" y="1"/>
                </a:cxn>
                <a:cxn ang="0">
                  <a:pos x="171" y="6"/>
                </a:cxn>
                <a:cxn ang="0">
                  <a:pos x="177" y="13"/>
                </a:cxn>
                <a:cxn ang="0">
                  <a:pos x="171" y="20"/>
                </a:cxn>
                <a:cxn ang="0">
                  <a:pos x="154" y="24"/>
                </a:cxn>
                <a:cxn ang="0">
                  <a:pos x="139" y="26"/>
                </a:cxn>
                <a:cxn ang="0">
                  <a:pos x="124" y="28"/>
                </a:cxn>
                <a:cxn ang="0">
                  <a:pos x="107" y="30"/>
                </a:cxn>
                <a:cxn ang="0">
                  <a:pos x="91" y="32"/>
                </a:cxn>
                <a:cxn ang="0">
                  <a:pos x="74" y="34"/>
                </a:cxn>
                <a:cxn ang="0">
                  <a:pos x="58" y="37"/>
                </a:cxn>
                <a:cxn ang="0">
                  <a:pos x="43" y="41"/>
                </a:cxn>
                <a:cxn ang="0">
                  <a:pos x="29" y="46"/>
                </a:cxn>
                <a:cxn ang="0">
                  <a:pos x="18" y="52"/>
                </a:cxn>
                <a:cxn ang="0">
                  <a:pos x="8" y="61"/>
                </a:cxn>
                <a:cxn ang="0">
                  <a:pos x="2" y="70"/>
                </a:cxn>
                <a:cxn ang="0">
                  <a:pos x="0" y="80"/>
                </a:cxn>
                <a:cxn ang="0">
                  <a:pos x="3" y="89"/>
                </a:cxn>
                <a:cxn ang="0">
                  <a:pos x="11" y="99"/>
                </a:cxn>
                <a:cxn ang="0">
                  <a:pos x="25" y="107"/>
                </a:cxn>
                <a:cxn ang="0">
                  <a:pos x="38" y="111"/>
                </a:cxn>
                <a:cxn ang="0">
                  <a:pos x="49" y="111"/>
                </a:cxn>
                <a:cxn ang="0">
                  <a:pos x="64" y="111"/>
                </a:cxn>
                <a:cxn ang="0">
                  <a:pos x="81" y="111"/>
                </a:cxn>
                <a:cxn ang="0">
                  <a:pos x="98" y="111"/>
                </a:cxn>
                <a:cxn ang="0">
                  <a:pos x="114" y="111"/>
                </a:cxn>
                <a:cxn ang="0">
                  <a:pos x="126" y="111"/>
                </a:cxn>
                <a:cxn ang="0">
                  <a:pos x="133" y="111"/>
                </a:cxn>
                <a:cxn ang="0">
                  <a:pos x="127" y="109"/>
                </a:cxn>
                <a:cxn ang="0">
                  <a:pos x="110" y="106"/>
                </a:cxn>
                <a:cxn ang="0">
                  <a:pos x="91" y="101"/>
                </a:cxn>
                <a:cxn ang="0">
                  <a:pos x="74" y="96"/>
                </a:cxn>
                <a:cxn ang="0">
                  <a:pos x="59" y="89"/>
                </a:cxn>
                <a:cxn ang="0">
                  <a:pos x="49" y="81"/>
                </a:cxn>
                <a:cxn ang="0">
                  <a:pos x="45" y="71"/>
                </a:cxn>
                <a:cxn ang="0">
                  <a:pos x="51" y="61"/>
                </a:cxn>
                <a:cxn ang="0">
                  <a:pos x="62" y="52"/>
                </a:cxn>
                <a:cxn ang="0">
                  <a:pos x="76" y="48"/>
                </a:cxn>
                <a:cxn ang="0">
                  <a:pos x="94" y="45"/>
                </a:cxn>
                <a:cxn ang="0">
                  <a:pos x="115" y="43"/>
                </a:cxn>
                <a:cxn ang="0">
                  <a:pos x="137" y="41"/>
                </a:cxn>
                <a:cxn ang="0">
                  <a:pos x="158" y="39"/>
                </a:cxn>
                <a:cxn ang="0">
                  <a:pos x="179" y="36"/>
                </a:cxn>
                <a:cxn ang="0">
                  <a:pos x="195" y="31"/>
                </a:cxn>
                <a:cxn ang="0">
                  <a:pos x="211" y="23"/>
                </a:cxn>
                <a:cxn ang="0">
                  <a:pos x="221" y="14"/>
                </a:cxn>
                <a:cxn ang="0">
                  <a:pos x="221" y="6"/>
                </a:cxn>
                <a:cxn ang="0">
                  <a:pos x="217" y="2"/>
                </a:cxn>
                <a:cxn ang="0">
                  <a:pos x="159" y="0"/>
                </a:cxn>
              </a:cxnLst>
              <a:rect l="0" t="0" r="0" b="0"/>
              <a:pathLst>
                <a:path w="882" h="442">
                  <a:moveTo>
                    <a:pt x="632" y="0"/>
                  </a:moveTo>
                  <a:lnTo>
                    <a:pt x="646" y="4"/>
                  </a:lnTo>
                  <a:lnTo>
                    <a:pt x="665" y="12"/>
                  </a:lnTo>
                  <a:lnTo>
                    <a:pt x="683" y="23"/>
                  </a:lnTo>
                  <a:lnTo>
                    <a:pt x="699" y="37"/>
                  </a:lnTo>
                  <a:lnTo>
                    <a:pt x="706" y="52"/>
                  </a:lnTo>
                  <a:lnTo>
                    <a:pt x="703" y="67"/>
                  </a:lnTo>
                  <a:lnTo>
                    <a:pt x="682" y="80"/>
                  </a:lnTo>
                  <a:lnTo>
                    <a:pt x="641" y="91"/>
                  </a:lnTo>
                  <a:lnTo>
                    <a:pt x="613" y="96"/>
                  </a:lnTo>
                  <a:lnTo>
                    <a:pt x="585" y="99"/>
                  </a:lnTo>
                  <a:lnTo>
                    <a:pt x="555" y="104"/>
                  </a:lnTo>
                  <a:lnTo>
                    <a:pt x="524" y="107"/>
                  </a:lnTo>
                  <a:lnTo>
                    <a:pt x="493" y="111"/>
                  </a:lnTo>
                  <a:lnTo>
                    <a:pt x="460" y="114"/>
                  </a:lnTo>
                  <a:lnTo>
                    <a:pt x="427" y="118"/>
                  </a:lnTo>
                  <a:lnTo>
                    <a:pt x="394" y="121"/>
                  </a:lnTo>
                  <a:lnTo>
                    <a:pt x="361" y="126"/>
                  </a:lnTo>
                  <a:lnTo>
                    <a:pt x="328" y="130"/>
                  </a:lnTo>
                  <a:lnTo>
                    <a:pt x="295" y="135"/>
                  </a:lnTo>
                  <a:lnTo>
                    <a:pt x="263" y="141"/>
                  </a:lnTo>
                  <a:lnTo>
                    <a:pt x="232" y="146"/>
                  </a:lnTo>
                  <a:lnTo>
                    <a:pt x="200" y="153"/>
                  </a:lnTo>
                  <a:lnTo>
                    <a:pt x="172" y="161"/>
                  </a:lnTo>
                  <a:lnTo>
                    <a:pt x="143" y="170"/>
                  </a:lnTo>
                  <a:lnTo>
                    <a:pt x="116" y="181"/>
                  </a:lnTo>
                  <a:lnTo>
                    <a:pt x="91" y="194"/>
                  </a:lnTo>
                  <a:lnTo>
                    <a:pt x="69" y="207"/>
                  </a:lnTo>
                  <a:lnTo>
                    <a:pt x="48" y="223"/>
                  </a:lnTo>
                  <a:lnTo>
                    <a:pt x="32" y="241"/>
                  </a:lnTo>
                  <a:lnTo>
                    <a:pt x="18" y="259"/>
                  </a:lnTo>
                  <a:lnTo>
                    <a:pt x="8" y="278"/>
                  </a:lnTo>
                  <a:lnTo>
                    <a:pt x="1" y="297"/>
                  </a:lnTo>
                  <a:lnTo>
                    <a:pt x="0" y="317"/>
                  </a:lnTo>
                  <a:lnTo>
                    <a:pt x="2" y="336"/>
                  </a:lnTo>
                  <a:lnTo>
                    <a:pt x="10" y="356"/>
                  </a:lnTo>
                  <a:lnTo>
                    <a:pt x="23" y="374"/>
                  </a:lnTo>
                  <a:lnTo>
                    <a:pt x="41" y="393"/>
                  </a:lnTo>
                  <a:lnTo>
                    <a:pt x="67" y="411"/>
                  </a:lnTo>
                  <a:lnTo>
                    <a:pt x="98" y="427"/>
                  </a:lnTo>
                  <a:lnTo>
                    <a:pt x="136" y="442"/>
                  </a:lnTo>
                  <a:lnTo>
                    <a:pt x="151" y="442"/>
                  </a:lnTo>
                  <a:lnTo>
                    <a:pt x="170" y="442"/>
                  </a:lnTo>
                  <a:lnTo>
                    <a:pt x="196" y="442"/>
                  </a:lnTo>
                  <a:lnTo>
                    <a:pt x="223" y="442"/>
                  </a:lnTo>
                  <a:lnTo>
                    <a:pt x="256" y="442"/>
                  </a:lnTo>
                  <a:lnTo>
                    <a:pt x="288" y="442"/>
                  </a:lnTo>
                  <a:lnTo>
                    <a:pt x="323" y="442"/>
                  </a:lnTo>
                  <a:lnTo>
                    <a:pt x="357" y="442"/>
                  </a:lnTo>
                  <a:lnTo>
                    <a:pt x="392" y="442"/>
                  </a:lnTo>
                  <a:lnTo>
                    <a:pt x="424" y="442"/>
                  </a:lnTo>
                  <a:lnTo>
                    <a:pt x="454" y="442"/>
                  </a:lnTo>
                  <a:lnTo>
                    <a:pt x="480" y="442"/>
                  </a:lnTo>
                  <a:lnTo>
                    <a:pt x="502" y="442"/>
                  </a:lnTo>
                  <a:lnTo>
                    <a:pt x="518" y="442"/>
                  </a:lnTo>
                  <a:lnTo>
                    <a:pt x="530" y="442"/>
                  </a:lnTo>
                  <a:lnTo>
                    <a:pt x="533" y="442"/>
                  </a:lnTo>
                  <a:lnTo>
                    <a:pt x="505" y="436"/>
                  </a:lnTo>
                  <a:lnTo>
                    <a:pt x="471" y="429"/>
                  </a:lnTo>
                  <a:lnTo>
                    <a:pt x="437" y="422"/>
                  </a:lnTo>
                  <a:lnTo>
                    <a:pt x="400" y="413"/>
                  </a:lnTo>
                  <a:lnTo>
                    <a:pt x="363" y="404"/>
                  </a:lnTo>
                  <a:lnTo>
                    <a:pt x="327" y="393"/>
                  </a:lnTo>
                  <a:lnTo>
                    <a:pt x="293" y="381"/>
                  </a:lnTo>
                  <a:lnTo>
                    <a:pt x="262" y="367"/>
                  </a:lnTo>
                  <a:lnTo>
                    <a:pt x="234" y="353"/>
                  </a:lnTo>
                  <a:lnTo>
                    <a:pt x="211" y="338"/>
                  </a:lnTo>
                  <a:lnTo>
                    <a:pt x="194" y="321"/>
                  </a:lnTo>
                  <a:lnTo>
                    <a:pt x="182" y="303"/>
                  </a:lnTo>
                  <a:lnTo>
                    <a:pt x="180" y="284"/>
                  </a:lnTo>
                  <a:lnTo>
                    <a:pt x="185" y="264"/>
                  </a:lnTo>
                  <a:lnTo>
                    <a:pt x="202" y="241"/>
                  </a:lnTo>
                  <a:lnTo>
                    <a:pt x="228" y="218"/>
                  </a:lnTo>
                  <a:lnTo>
                    <a:pt x="247" y="207"/>
                  </a:lnTo>
                  <a:lnTo>
                    <a:pt x="272" y="198"/>
                  </a:lnTo>
                  <a:lnTo>
                    <a:pt x="302" y="191"/>
                  </a:lnTo>
                  <a:lnTo>
                    <a:pt x="335" y="184"/>
                  </a:lnTo>
                  <a:lnTo>
                    <a:pt x="373" y="180"/>
                  </a:lnTo>
                  <a:lnTo>
                    <a:pt x="414" y="174"/>
                  </a:lnTo>
                  <a:lnTo>
                    <a:pt x="456" y="170"/>
                  </a:lnTo>
                  <a:lnTo>
                    <a:pt x="500" y="166"/>
                  </a:lnTo>
                  <a:lnTo>
                    <a:pt x="545" y="162"/>
                  </a:lnTo>
                  <a:lnTo>
                    <a:pt x="589" y="158"/>
                  </a:lnTo>
                  <a:lnTo>
                    <a:pt x="631" y="153"/>
                  </a:lnTo>
                  <a:lnTo>
                    <a:pt x="673" y="147"/>
                  </a:lnTo>
                  <a:lnTo>
                    <a:pt x="712" y="142"/>
                  </a:lnTo>
                  <a:lnTo>
                    <a:pt x="747" y="134"/>
                  </a:lnTo>
                  <a:lnTo>
                    <a:pt x="778" y="124"/>
                  </a:lnTo>
                  <a:lnTo>
                    <a:pt x="804" y="114"/>
                  </a:lnTo>
                  <a:lnTo>
                    <a:pt x="843" y="92"/>
                  </a:lnTo>
                  <a:lnTo>
                    <a:pt x="868" y="72"/>
                  </a:lnTo>
                  <a:lnTo>
                    <a:pt x="880" y="53"/>
                  </a:lnTo>
                  <a:lnTo>
                    <a:pt x="882" y="37"/>
                  </a:lnTo>
                  <a:lnTo>
                    <a:pt x="880" y="23"/>
                  </a:lnTo>
                  <a:lnTo>
                    <a:pt x="873" y="13"/>
                  </a:lnTo>
                  <a:lnTo>
                    <a:pt x="866" y="5"/>
                  </a:lnTo>
                  <a:lnTo>
                    <a:pt x="861" y="0"/>
                  </a:lnTo>
                  <a:lnTo>
                    <a:pt x="632" y="0"/>
                  </a:lnTo>
                  <a:close/>
                </a:path>
              </a:pathLst>
            </a:custGeom>
            <a:solidFill>
              <a:srgbClr val="FFFFFF">
                <a:alpha val="100000"/>
              </a:srgbClr>
            </a:solidFill>
            <a:ln w="9525">
              <a:noFill/>
            </a:ln>
          </p:spPr>
          <p:txBody>
            <a:bodyPr/>
            <a:lstStyle/>
            <a:p>
              <a:endParaRPr lang="zh-CN" altLang="en-US"/>
            </a:p>
          </p:txBody>
        </p:sp>
        <p:sp>
          <p:nvSpPr>
            <p:cNvPr id="14428" name="Freeform 93"/>
            <p:cNvSpPr/>
            <p:nvPr/>
          </p:nvSpPr>
          <p:spPr>
            <a:xfrm>
              <a:off x="3389" y="1712"/>
              <a:ext cx="45" cy="170"/>
            </a:xfrm>
            <a:custGeom>
              <a:avLst/>
              <a:gdLst/>
              <a:ahLst/>
              <a:cxnLst>
                <a:cxn ang="0">
                  <a:pos x="1" y="86"/>
                </a:cxn>
                <a:cxn ang="0">
                  <a:pos x="1" y="86"/>
                </a:cxn>
                <a:cxn ang="0">
                  <a:pos x="0" y="84"/>
                </a:cxn>
                <a:cxn ang="0">
                  <a:pos x="1" y="37"/>
                </a:cxn>
                <a:cxn ang="0">
                  <a:pos x="1" y="2"/>
                </a:cxn>
                <a:cxn ang="0">
                  <a:pos x="0" y="1"/>
                </a:cxn>
                <a:cxn ang="0">
                  <a:pos x="0" y="1"/>
                </a:cxn>
                <a:cxn ang="0">
                  <a:pos x="14" y="0"/>
                </a:cxn>
                <a:cxn ang="0">
                  <a:pos x="16" y="2"/>
                </a:cxn>
                <a:cxn ang="0">
                  <a:pos x="16" y="3"/>
                </a:cxn>
                <a:cxn ang="0">
                  <a:pos x="16" y="3"/>
                </a:cxn>
                <a:cxn ang="0">
                  <a:pos x="22" y="84"/>
                </a:cxn>
                <a:cxn ang="0">
                  <a:pos x="21" y="84"/>
                </a:cxn>
                <a:cxn ang="0">
                  <a:pos x="20" y="84"/>
                </a:cxn>
                <a:cxn ang="0">
                  <a:pos x="14" y="3"/>
                </a:cxn>
                <a:cxn ang="0">
                  <a:pos x="3" y="4"/>
                </a:cxn>
                <a:cxn ang="0">
                  <a:pos x="1" y="86"/>
                </a:cxn>
              </a:cxnLst>
              <a:rect l="0" t="0" r="0" b="0"/>
              <a:pathLst>
                <a:path w="91" h="338">
                  <a:moveTo>
                    <a:pt x="7" y="338"/>
                  </a:moveTo>
                  <a:lnTo>
                    <a:pt x="4" y="338"/>
                  </a:lnTo>
                  <a:lnTo>
                    <a:pt x="0" y="335"/>
                  </a:lnTo>
                  <a:lnTo>
                    <a:pt x="4" y="145"/>
                  </a:lnTo>
                  <a:lnTo>
                    <a:pt x="5" y="7"/>
                  </a:lnTo>
                  <a:lnTo>
                    <a:pt x="3" y="4"/>
                  </a:lnTo>
                  <a:lnTo>
                    <a:pt x="3" y="2"/>
                  </a:lnTo>
                  <a:lnTo>
                    <a:pt x="59" y="0"/>
                  </a:lnTo>
                  <a:lnTo>
                    <a:pt x="66" y="7"/>
                  </a:lnTo>
                  <a:lnTo>
                    <a:pt x="67" y="10"/>
                  </a:lnTo>
                  <a:lnTo>
                    <a:pt x="65" y="10"/>
                  </a:lnTo>
                  <a:lnTo>
                    <a:pt x="91" y="335"/>
                  </a:lnTo>
                  <a:lnTo>
                    <a:pt x="87" y="335"/>
                  </a:lnTo>
                  <a:lnTo>
                    <a:pt x="82" y="332"/>
                  </a:lnTo>
                  <a:lnTo>
                    <a:pt x="58" y="11"/>
                  </a:lnTo>
                  <a:lnTo>
                    <a:pt x="15" y="13"/>
                  </a:lnTo>
                  <a:lnTo>
                    <a:pt x="7" y="338"/>
                  </a:lnTo>
                  <a:close/>
                </a:path>
              </a:pathLst>
            </a:custGeom>
            <a:solidFill>
              <a:srgbClr val="330000">
                <a:alpha val="100000"/>
              </a:srgbClr>
            </a:solidFill>
            <a:ln w="9525">
              <a:noFill/>
            </a:ln>
          </p:spPr>
          <p:txBody>
            <a:bodyPr/>
            <a:lstStyle/>
            <a:p>
              <a:endParaRPr lang="zh-CN" altLang="en-US"/>
            </a:p>
          </p:txBody>
        </p:sp>
        <p:sp>
          <p:nvSpPr>
            <p:cNvPr id="14429" name="Freeform 94"/>
            <p:cNvSpPr/>
            <p:nvPr/>
          </p:nvSpPr>
          <p:spPr>
            <a:xfrm>
              <a:off x="3394" y="1726"/>
              <a:ext cx="26" cy="5"/>
            </a:xfrm>
            <a:custGeom>
              <a:avLst/>
              <a:gdLst/>
              <a:ahLst/>
              <a:cxnLst>
                <a:cxn ang="0">
                  <a:pos x="13" y="0"/>
                </a:cxn>
                <a:cxn ang="0">
                  <a:pos x="1" y="1"/>
                </a:cxn>
                <a:cxn ang="0">
                  <a:pos x="0" y="3"/>
                </a:cxn>
                <a:cxn ang="0">
                  <a:pos x="13" y="3"/>
                </a:cxn>
                <a:cxn ang="0">
                  <a:pos x="13" y="0"/>
                </a:cxn>
              </a:cxnLst>
              <a:rect l="0" t="0" r="0" b="0"/>
              <a:pathLst>
                <a:path w="51" h="10">
                  <a:moveTo>
                    <a:pt x="49" y="0"/>
                  </a:moveTo>
                  <a:lnTo>
                    <a:pt x="1" y="2"/>
                  </a:lnTo>
                  <a:lnTo>
                    <a:pt x="0" y="10"/>
                  </a:lnTo>
                  <a:lnTo>
                    <a:pt x="51" y="9"/>
                  </a:lnTo>
                  <a:lnTo>
                    <a:pt x="49" y="0"/>
                  </a:lnTo>
                  <a:close/>
                </a:path>
              </a:pathLst>
            </a:custGeom>
            <a:solidFill>
              <a:srgbClr val="330000">
                <a:alpha val="100000"/>
              </a:srgbClr>
            </a:solidFill>
            <a:ln w="9525">
              <a:noFill/>
            </a:ln>
          </p:spPr>
          <p:txBody>
            <a:bodyPr/>
            <a:lstStyle/>
            <a:p>
              <a:endParaRPr lang="zh-CN" altLang="en-US"/>
            </a:p>
          </p:txBody>
        </p:sp>
        <p:sp>
          <p:nvSpPr>
            <p:cNvPr id="14430" name="Freeform 95"/>
            <p:cNvSpPr/>
            <p:nvPr/>
          </p:nvSpPr>
          <p:spPr>
            <a:xfrm>
              <a:off x="3394" y="1748"/>
              <a:ext cx="27" cy="4"/>
            </a:xfrm>
            <a:custGeom>
              <a:avLst/>
              <a:gdLst/>
              <a:ahLst/>
              <a:cxnLst>
                <a:cxn ang="0">
                  <a:pos x="13" y="0"/>
                </a:cxn>
                <a:cxn ang="0">
                  <a:pos x="1" y="0"/>
                </a:cxn>
                <a:cxn ang="0">
                  <a:pos x="0" y="2"/>
                </a:cxn>
                <a:cxn ang="0">
                  <a:pos x="14" y="2"/>
                </a:cxn>
                <a:cxn ang="0">
                  <a:pos x="13" y="0"/>
                </a:cxn>
              </a:cxnLst>
              <a:rect l="0" t="0" r="0" b="0"/>
              <a:pathLst>
                <a:path w="53" h="9">
                  <a:moveTo>
                    <a:pt x="52" y="0"/>
                  </a:moveTo>
                  <a:lnTo>
                    <a:pt x="1" y="1"/>
                  </a:lnTo>
                  <a:lnTo>
                    <a:pt x="0" y="9"/>
                  </a:lnTo>
                  <a:lnTo>
                    <a:pt x="53" y="8"/>
                  </a:lnTo>
                  <a:lnTo>
                    <a:pt x="52" y="0"/>
                  </a:lnTo>
                  <a:close/>
                </a:path>
              </a:pathLst>
            </a:custGeom>
            <a:solidFill>
              <a:srgbClr val="330000">
                <a:alpha val="100000"/>
              </a:srgbClr>
            </a:solidFill>
            <a:ln w="9525">
              <a:noFill/>
            </a:ln>
          </p:spPr>
          <p:txBody>
            <a:bodyPr/>
            <a:lstStyle/>
            <a:p>
              <a:endParaRPr lang="zh-CN" altLang="en-US"/>
            </a:p>
          </p:txBody>
        </p:sp>
        <p:sp>
          <p:nvSpPr>
            <p:cNvPr id="14431" name="Freeform 96"/>
            <p:cNvSpPr/>
            <p:nvPr/>
          </p:nvSpPr>
          <p:spPr>
            <a:xfrm>
              <a:off x="3394" y="1742"/>
              <a:ext cx="27" cy="3"/>
            </a:xfrm>
            <a:custGeom>
              <a:avLst/>
              <a:gdLst/>
              <a:ahLst/>
              <a:cxnLst>
                <a:cxn ang="0">
                  <a:pos x="13" y="0"/>
                </a:cxn>
                <a:cxn ang="0">
                  <a:pos x="1" y="1"/>
                </a:cxn>
                <a:cxn ang="0">
                  <a:pos x="0" y="2"/>
                </a:cxn>
                <a:cxn ang="0">
                  <a:pos x="14" y="2"/>
                </a:cxn>
                <a:cxn ang="0">
                  <a:pos x="13" y="0"/>
                </a:cxn>
              </a:cxnLst>
              <a:rect l="0" t="0" r="0" b="0"/>
              <a:pathLst>
                <a:path w="53" h="4">
                  <a:moveTo>
                    <a:pt x="52" y="0"/>
                  </a:moveTo>
                  <a:lnTo>
                    <a:pt x="1" y="1"/>
                  </a:lnTo>
                  <a:lnTo>
                    <a:pt x="0" y="4"/>
                  </a:lnTo>
                  <a:lnTo>
                    <a:pt x="53" y="3"/>
                  </a:lnTo>
                  <a:lnTo>
                    <a:pt x="52" y="0"/>
                  </a:lnTo>
                  <a:close/>
                </a:path>
              </a:pathLst>
            </a:custGeom>
            <a:solidFill>
              <a:srgbClr val="330000">
                <a:alpha val="100000"/>
              </a:srgbClr>
            </a:solidFill>
            <a:ln w="9525">
              <a:noFill/>
            </a:ln>
          </p:spPr>
          <p:txBody>
            <a:bodyPr/>
            <a:lstStyle/>
            <a:p>
              <a:endParaRPr lang="zh-CN" altLang="en-US"/>
            </a:p>
          </p:txBody>
        </p:sp>
        <p:sp>
          <p:nvSpPr>
            <p:cNvPr id="14432" name="Freeform 97"/>
            <p:cNvSpPr/>
            <p:nvPr/>
          </p:nvSpPr>
          <p:spPr>
            <a:xfrm>
              <a:off x="3394" y="1772"/>
              <a:ext cx="29" cy="5"/>
            </a:xfrm>
            <a:custGeom>
              <a:avLst/>
              <a:gdLst/>
              <a:ahLst/>
              <a:cxnLst>
                <a:cxn ang="0">
                  <a:pos x="15" y="0"/>
                </a:cxn>
                <a:cxn ang="0">
                  <a:pos x="1" y="1"/>
                </a:cxn>
                <a:cxn ang="0">
                  <a:pos x="0" y="3"/>
                </a:cxn>
                <a:cxn ang="0">
                  <a:pos x="15" y="2"/>
                </a:cxn>
                <a:cxn ang="0">
                  <a:pos x="15" y="0"/>
                </a:cxn>
              </a:cxnLst>
              <a:rect l="0" t="0" r="0" b="0"/>
              <a:pathLst>
                <a:path w="58" h="10">
                  <a:moveTo>
                    <a:pt x="57" y="0"/>
                  </a:moveTo>
                  <a:lnTo>
                    <a:pt x="1" y="2"/>
                  </a:lnTo>
                  <a:lnTo>
                    <a:pt x="0" y="10"/>
                  </a:lnTo>
                  <a:lnTo>
                    <a:pt x="58" y="8"/>
                  </a:lnTo>
                  <a:lnTo>
                    <a:pt x="57" y="0"/>
                  </a:lnTo>
                  <a:close/>
                </a:path>
              </a:pathLst>
            </a:custGeom>
            <a:solidFill>
              <a:srgbClr val="330000">
                <a:alpha val="100000"/>
              </a:srgbClr>
            </a:solidFill>
            <a:ln w="9525">
              <a:noFill/>
            </a:ln>
          </p:spPr>
          <p:txBody>
            <a:bodyPr/>
            <a:lstStyle/>
            <a:p>
              <a:endParaRPr lang="zh-CN" altLang="en-US"/>
            </a:p>
          </p:txBody>
        </p:sp>
        <p:sp>
          <p:nvSpPr>
            <p:cNvPr id="14433" name="Freeform 98"/>
            <p:cNvSpPr/>
            <p:nvPr/>
          </p:nvSpPr>
          <p:spPr>
            <a:xfrm>
              <a:off x="3394" y="1767"/>
              <a:ext cx="29" cy="3"/>
            </a:xfrm>
            <a:custGeom>
              <a:avLst/>
              <a:gdLst/>
              <a:ahLst/>
              <a:cxnLst>
                <a:cxn ang="0">
                  <a:pos x="15" y="0"/>
                </a:cxn>
                <a:cxn ang="0">
                  <a:pos x="1" y="1"/>
                </a:cxn>
                <a:cxn ang="0">
                  <a:pos x="0" y="2"/>
                </a:cxn>
                <a:cxn ang="0">
                  <a:pos x="15" y="1"/>
                </a:cxn>
                <a:cxn ang="0">
                  <a:pos x="15" y="0"/>
                </a:cxn>
              </a:cxnLst>
              <a:rect l="0" t="0" r="0" b="0"/>
              <a:pathLst>
                <a:path w="57" h="6">
                  <a:moveTo>
                    <a:pt x="57" y="0"/>
                  </a:moveTo>
                  <a:lnTo>
                    <a:pt x="1" y="2"/>
                  </a:lnTo>
                  <a:lnTo>
                    <a:pt x="0" y="6"/>
                  </a:lnTo>
                  <a:lnTo>
                    <a:pt x="57" y="4"/>
                  </a:lnTo>
                  <a:lnTo>
                    <a:pt x="57" y="0"/>
                  </a:lnTo>
                  <a:close/>
                </a:path>
              </a:pathLst>
            </a:custGeom>
            <a:solidFill>
              <a:srgbClr val="330000">
                <a:alpha val="100000"/>
              </a:srgbClr>
            </a:solidFill>
            <a:ln w="9525">
              <a:noFill/>
            </a:ln>
          </p:spPr>
          <p:txBody>
            <a:bodyPr/>
            <a:lstStyle/>
            <a:p>
              <a:endParaRPr lang="zh-CN" altLang="en-US"/>
            </a:p>
          </p:txBody>
        </p:sp>
        <p:sp>
          <p:nvSpPr>
            <p:cNvPr id="14434" name="Freeform 99"/>
            <p:cNvSpPr/>
            <p:nvPr/>
          </p:nvSpPr>
          <p:spPr>
            <a:xfrm>
              <a:off x="2528" y="1473"/>
              <a:ext cx="304" cy="444"/>
            </a:xfrm>
            <a:custGeom>
              <a:avLst/>
              <a:gdLst/>
              <a:ahLst/>
              <a:cxnLst>
                <a:cxn ang="0">
                  <a:pos x="139" y="98"/>
                </a:cxn>
                <a:cxn ang="0">
                  <a:pos x="118" y="109"/>
                </a:cxn>
                <a:cxn ang="0">
                  <a:pos x="98" y="139"/>
                </a:cxn>
                <a:cxn ang="0">
                  <a:pos x="87" y="200"/>
                </a:cxn>
                <a:cxn ang="0">
                  <a:pos x="77" y="205"/>
                </a:cxn>
                <a:cxn ang="0">
                  <a:pos x="75" y="166"/>
                </a:cxn>
                <a:cxn ang="0">
                  <a:pos x="61" y="127"/>
                </a:cxn>
                <a:cxn ang="0">
                  <a:pos x="27" y="94"/>
                </a:cxn>
                <a:cxn ang="0">
                  <a:pos x="6" y="84"/>
                </a:cxn>
                <a:cxn ang="0">
                  <a:pos x="23" y="90"/>
                </a:cxn>
                <a:cxn ang="0">
                  <a:pos x="44" y="103"/>
                </a:cxn>
                <a:cxn ang="0">
                  <a:pos x="64" y="125"/>
                </a:cxn>
                <a:cxn ang="0">
                  <a:pos x="71" y="134"/>
                </a:cxn>
                <a:cxn ang="0">
                  <a:pos x="67" y="110"/>
                </a:cxn>
                <a:cxn ang="0">
                  <a:pos x="58" y="77"/>
                </a:cxn>
                <a:cxn ang="0">
                  <a:pos x="39" y="40"/>
                </a:cxn>
                <a:cxn ang="0">
                  <a:pos x="36" y="33"/>
                </a:cxn>
                <a:cxn ang="0">
                  <a:pos x="49" y="55"/>
                </a:cxn>
                <a:cxn ang="0">
                  <a:pos x="53" y="52"/>
                </a:cxn>
                <a:cxn ang="0">
                  <a:pos x="47" y="21"/>
                </a:cxn>
                <a:cxn ang="0">
                  <a:pos x="48" y="19"/>
                </a:cxn>
                <a:cxn ang="0">
                  <a:pos x="55" y="48"/>
                </a:cxn>
                <a:cxn ang="0">
                  <a:pos x="62" y="79"/>
                </a:cxn>
                <a:cxn ang="0">
                  <a:pos x="78" y="133"/>
                </a:cxn>
                <a:cxn ang="0">
                  <a:pos x="86" y="146"/>
                </a:cxn>
                <a:cxn ang="0">
                  <a:pos x="92" y="97"/>
                </a:cxn>
                <a:cxn ang="0">
                  <a:pos x="83" y="42"/>
                </a:cxn>
                <a:cxn ang="0">
                  <a:pos x="73" y="9"/>
                </a:cxn>
                <a:cxn ang="0">
                  <a:pos x="74" y="10"/>
                </a:cxn>
                <a:cxn ang="0">
                  <a:pos x="88" y="50"/>
                </a:cxn>
                <a:cxn ang="0">
                  <a:pos x="98" y="59"/>
                </a:cxn>
                <a:cxn ang="0">
                  <a:pos x="115" y="29"/>
                </a:cxn>
                <a:cxn ang="0">
                  <a:pos x="116" y="29"/>
                </a:cxn>
                <a:cxn ang="0">
                  <a:pos x="98" y="66"/>
                </a:cxn>
                <a:cxn ang="0">
                  <a:pos x="95" y="91"/>
                </a:cxn>
                <a:cxn ang="0">
                  <a:pos x="107" y="92"/>
                </a:cxn>
                <a:cxn ang="0">
                  <a:pos x="126" y="54"/>
                </a:cxn>
                <a:cxn ang="0">
                  <a:pos x="128" y="43"/>
                </a:cxn>
                <a:cxn ang="0">
                  <a:pos x="132" y="57"/>
                </a:cxn>
                <a:cxn ang="0">
                  <a:pos x="141" y="37"/>
                </a:cxn>
                <a:cxn ang="0">
                  <a:pos x="142" y="38"/>
                </a:cxn>
                <a:cxn ang="0">
                  <a:pos x="133" y="59"/>
                </a:cxn>
                <a:cxn ang="0">
                  <a:pos x="121" y="76"/>
                </a:cxn>
                <a:cxn ang="0">
                  <a:pos x="112" y="91"/>
                </a:cxn>
                <a:cxn ang="0">
                  <a:pos x="104" y="100"/>
                </a:cxn>
                <a:cxn ang="0">
                  <a:pos x="96" y="116"/>
                </a:cxn>
                <a:cxn ang="0">
                  <a:pos x="97" y="126"/>
                </a:cxn>
                <a:cxn ang="0">
                  <a:pos x="109" y="110"/>
                </a:cxn>
                <a:cxn ang="0">
                  <a:pos x="119" y="95"/>
                </a:cxn>
                <a:cxn ang="0">
                  <a:pos x="120" y="97"/>
                </a:cxn>
                <a:cxn ang="0">
                  <a:pos x="126" y="100"/>
                </a:cxn>
                <a:cxn ang="0">
                  <a:pos x="145" y="95"/>
                </a:cxn>
              </a:cxnLst>
              <a:rect l="0" t="0" r="0" b="0"/>
              <a:pathLst>
                <a:path w="607" h="888">
                  <a:moveTo>
                    <a:pt x="607" y="380"/>
                  </a:moveTo>
                  <a:lnTo>
                    <a:pt x="592" y="383"/>
                  </a:lnTo>
                  <a:lnTo>
                    <a:pt x="575" y="388"/>
                  </a:lnTo>
                  <a:lnTo>
                    <a:pt x="555" y="391"/>
                  </a:lnTo>
                  <a:lnTo>
                    <a:pt x="535" y="398"/>
                  </a:lnTo>
                  <a:lnTo>
                    <a:pt x="514" y="406"/>
                  </a:lnTo>
                  <a:lnTo>
                    <a:pt x="492" y="418"/>
                  </a:lnTo>
                  <a:lnTo>
                    <a:pt x="469" y="434"/>
                  </a:lnTo>
                  <a:lnTo>
                    <a:pt x="447" y="455"/>
                  </a:lnTo>
                  <a:lnTo>
                    <a:pt x="426" y="480"/>
                  </a:lnTo>
                  <a:lnTo>
                    <a:pt x="407" y="513"/>
                  </a:lnTo>
                  <a:lnTo>
                    <a:pt x="390" y="553"/>
                  </a:lnTo>
                  <a:lnTo>
                    <a:pt x="373" y="601"/>
                  </a:lnTo>
                  <a:lnTo>
                    <a:pt x="361" y="657"/>
                  </a:lnTo>
                  <a:lnTo>
                    <a:pt x="350" y="724"/>
                  </a:lnTo>
                  <a:lnTo>
                    <a:pt x="345" y="800"/>
                  </a:lnTo>
                  <a:lnTo>
                    <a:pt x="342" y="888"/>
                  </a:lnTo>
                  <a:lnTo>
                    <a:pt x="308" y="888"/>
                  </a:lnTo>
                  <a:lnTo>
                    <a:pt x="308" y="855"/>
                  </a:lnTo>
                  <a:lnTo>
                    <a:pt x="308" y="818"/>
                  </a:lnTo>
                  <a:lnTo>
                    <a:pt x="308" y="781"/>
                  </a:lnTo>
                  <a:lnTo>
                    <a:pt x="307" y="742"/>
                  </a:lnTo>
                  <a:lnTo>
                    <a:pt x="303" y="703"/>
                  </a:lnTo>
                  <a:lnTo>
                    <a:pt x="299" y="663"/>
                  </a:lnTo>
                  <a:lnTo>
                    <a:pt x="290" y="623"/>
                  </a:lnTo>
                  <a:lnTo>
                    <a:pt x="279" y="582"/>
                  </a:lnTo>
                  <a:lnTo>
                    <a:pt x="264" y="543"/>
                  </a:lnTo>
                  <a:lnTo>
                    <a:pt x="243" y="506"/>
                  </a:lnTo>
                  <a:lnTo>
                    <a:pt x="219" y="471"/>
                  </a:lnTo>
                  <a:lnTo>
                    <a:pt x="189" y="436"/>
                  </a:lnTo>
                  <a:lnTo>
                    <a:pt x="152" y="405"/>
                  </a:lnTo>
                  <a:lnTo>
                    <a:pt x="108" y="376"/>
                  </a:lnTo>
                  <a:lnTo>
                    <a:pt x="59" y="351"/>
                  </a:lnTo>
                  <a:lnTo>
                    <a:pt x="0" y="330"/>
                  </a:lnTo>
                  <a:lnTo>
                    <a:pt x="11" y="333"/>
                  </a:lnTo>
                  <a:lnTo>
                    <a:pt x="23" y="336"/>
                  </a:lnTo>
                  <a:lnTo>
                    <a:pt x="37" y="340"/>
                  </a:lnTo>
                  <a:lnTo>
                    <a:pt x="54" y="344"/>
                  </a:lnTo>
                  <a:lnTo>
                    <a:pt x="72" y="351"/>
                  </a:lnTo>
                  <a:lnTo>
                    <a:pt x="91" y="359"/>
                  </a:lnTo>
                  <a:lnTo>
                    <a:pt x="111" y="368"/>
                  </a:lnTo>
                  <a:lnTo>
                    <a:pt x="131" y="379"/>
                  </a:lnTo>
                  <a:lnTo>
                    <a:pt x="152" y="393"/>
                  </a:lnTo>
                  <a:lnTo>
                    <a:pt x="173" y="409"/>
                  </a:lnTo>
                  <a:lnTo>
                    <a:pt x="194" y="427"/>
                  </a:lnTo>
                  <a:lnTo>
                    <a:pt x="214" y="448"/>
                  </a:lnTo>
                  <a:lnTo>
                    <a:pt x="234" y="472"/>
                  </a:lnTo>
                  <a:lnTo>
                    <a:pt x="254" y="498"/>
                  </a:lnTo>
                  <a:lnTo>
                    <a:pt x="271" y="528"/>
                  </a:lnTo>
                  <a:lnTo>
                    <a:pt x="287" y="563"/>
                  </a:lnTo>
                  <a:lnTo>
                    <a:pt x="285" y="550"/>
                  </a:lnTo>
                  <a:lnTo>
                    <a:pt x="282" y="534"/>
                  </a:lnTo>
                  <a:lnTo>
                    <a:pt x="280" y="515"/>
                  </a:lnTo>
                  <a:lnTo>
                    <a:pt x="277" y="492"/>
                  </a:lnTo>
                  <a:lnTo>
                    <a:pt x="272" y="465"/>
                  </a:lnTo>
                  <a:lnTo>
                    <a:pt x="266" y="437"/>
                  </a:lnTo>
                  <a:lnTo>
                    <a:pt x="261" y="408"/>
                  </a:lnTo>
                  <a:lnTo>
                    <a:pt x="251" y="375"/>
                  </a:lnTo>
                  <a:lnTo>
                    <a:pt x="241" y="342"/>
                  </a:lnTo>
                  <a:lnTo>
                    <a:pt x="229" y="306"/>
                  </a:lnTo>
                  <a:lnTo>
                    <a:pt x="214" y="271"/>
                  </a:lnTo>
                  <a:lnTo>
                    <a:pt x="197" y="235"/>
                  </a:lnTo>
                  <a:lnTo>
                    <a:pt x="176" y="197"/>
                  </a:lnTo>
                  <a:lnTo>
                    <a:pt x="153" y="160"/>
                  </a:lnTo>
                  <a:lnTo>
                    <a:pt x="127" y="123"/>
                  </a:lnTo>
                  <a:lnTo>
                    <a:pt x="97" y="88"/>
                  </a:lnTo>
                  <a:lnTo>
                    <a:pt x="121" y="110"/>
                  </a:lnTo>
                  <a:lnTo>
                    <a:pt x="141" y="131"/>
                  </a:lnTo>
                  <a:lnTo>
                    <a:pt x="158" y="153"/>
                  </a:lnTo>
                  <a:lnTo>
                    <a:pt x="173" y="175"/>
                  </a:lnTo>
                  <a:lnTo>
                    <a:pt x="186" y="197"/>
                  </a:lnTo>
                  <a:lnTo>
                    <a:pt x="196" y="217"/>
                  </a:lnTo>
                  <a:lnTo>
                    <a:pt x="206" y="235"/>
                  </a:lnTo>
                  <a:lnTo>
                    <a:pt x="214" y="251"/>
                  </a:lnTo>
                  <a:lnTo>
                    <a:pt x="214" y="234"/>
                  </a:lnTo>
                  <a:lnTo>
                    <a:pt x="212" y="208"/>
                  </a:lnTo>
                  <a:lnTo>
                    <a:pt x="209" y="180"/>
                  </a:lnTo>
                  <a:lnTo>
                    <a:pt x="203" y="146"/>
                  </a:lnTo>
                  <a:lnTo>
                    <a:pt x="196" y="114"/>
                  </a:lnTo>
                  <a:lnTo>
                    <a:pt x="188" y="83"/>
                  </a:lnTo>
                  <a:lnTo>
                    <a:pt x="178" y="58"/>
                  </a:lnTo>
                  <a:lnTo>
                    <a:pt x="167" y="38"/>
                  </a:lnTo>
                  <a:lnTo>
                    <a:pt x="179" y="53"/>
                  </a:lnTo>
                  <a:lnTo>
                    <a:pt x="189" y="74"/>
                  </a:lnTo>
                  <a:lnTo>
                    <a:pt x="198" y="98"/>
                  </a:lnTo>
                  <a:lnTo>
                    <a:pt x="206" y="127"/>
                  </a:lnTo>
                  <a:lnTo>
                    <a:pt x="213" y="159"/>
                  </a:lnTo>
                  <a:lnTo>
                    <a:pt x="219" y="192"/>
                  </a:lnTo>
                  <a:lnTo>
                    <a:pt x="222" y="228"/>
                  </a:lnTo>
                  <a:lnTo>
                    <a:pt x="225" y="264"/>
                  </a:lnTo>
                  <a:lnTo>
                    <a:pt x="234" y="283"/>
                  </a:lnTo>
                  <a:lnTo>
                    <a:pt x="247" y="315"/>
                  </a:lnTo>
                  <a:lnTo>
                    <a:pt x="263" y="359"/>
                  </a:lnTo>
                  <a:lnTo>
                    <a:pt x="279" y="411"/>
                  </a:lnTo>
                  <a:lnTo>
                    <a:pt x="295" y="469"/>
                  </a:lnTo>
                  <a:lnTo>
                    <a:pt x="309" y="529"/>
                  </a:lnTo>
                  <a:lnTo>
                    <a:pt x="319" y="590"/>
                  </a:lnTo>
                  <a:lnTo>
                    <a:pt x="325" y="650"/>
                  </a:lnTo>
                  <a:lnTo>
                    <a:pt x="333" y="618"/>
                  </a:lnTo>
                  <a:lnTo>
                    <a:pt x="342" y="581"/>
                  </a:lnTo>
                  <a:lnTo>
                    <a:pt x="352" y="539"/>
                  </a:lnTo>
                  <a:lnTo>
                    <a:pt x="358" y="492"/>
                  </a:lnTo>
                  <a:lnTo>
                    <a:pt x="364" y="441"/>
                  </a:lnTo>
                  <a:lnTo>
                    <a:pt x="365" y="387"/>
                  </a:lnTo>
                  <a:lnTo>
                    <a:pt x="363" y="330"/>
                  </a:lnTo>
                  <a:lnTo>
                    <a:pt x="355" y="272"/>
                  </a:lnTo>
                  <a:lnTo>
                    <a:pt x="343" y="217"/>
                  </a:lnTo>
                  <a:lnTo>
                    <a:pt x="332" y="168"/>
                  </a:lnTo>
                  <a:lnTo>
                    <a:pt x="322" y="126"/>
                  </a:lnTo>
                  <a:lnTo>
                    <a:pt x="310" y="90"/>
                  </a:lnTo>
                  <a:lnTo>
                    <a:pt x="300" y="60"/>
                  </a:lnTo>
                  <a:lnTo>
                    <a:pt x="290" y="35"/>
                  </a:lnTo>
                  <a:lnTo>
                    <a:pt x="282" y="15"/>
                  </a:lnTo>
                  <a:lnTo>
                    <a:pt x="274" y="0"/>
                  </a:lnTo>
                  <a:lnTo>
                    <a:pt x="282" y="15"/>
                  </a:lnTo>
                  <a:lnTo>
                    <a:pt x="294" y="39"/>
                  </a:lnTo>
                  <a:lnTo>
                    <a:pt x="309" y="73"/>
                  </a:lnTo>
                  <a:lnTo>
                    <a:pt x="324" y="112"/>
                  </a:lnTo>
                  <a:lnTo>
                    <a:pt x="338" y="156"/>
                  </a:lnTo>
                  <a:lnTo>
                    <a:pt x="350" y="200"/>
                  </a:lnTo>
                  <a:lnTo>
                    <a:pt x="360" y="245"/>
                  </a:lnTo>
                  <a:lnTo>
                    <a:pt x="365" y="289"/>
                  </a:lnTo>
                  <a:lnTo>
                    <a:pt x="376" y="264"/>
                  </a:lnTo>
                  <a:lnTo>
                    <a:pt x="390" y="236"/>
                  </a:lnTo>
                  <a:lnTo>
                    <a:pt x="408" y="206"/>
                  </a:lnTo>
                  <a:lnTo>
                    <a:pt x="426" y="176"/>
                  </a:lnTo>
                  <a:lnTo>
                    <a:pt x="444" y="145"/>
                  </a:lnTo>
                  <a:lnTo>
                    <a:pt x="459" y="116"/>
                  </a:lnTo>
                  <a:lnTo>
                    <a:pt x="468" y="89"/>
                  </a:lnTo>
                  <a:lnTo>
                    <a:pt x="471" y="64"/>
                  </a:lnTo>
                  <a:lnTo>
                    <a:pt x="471" y="87"/>
                  </a:lnTo>
                  <a:lnTo>
                    <a:pt x="462" y="116"/>
                  </a:lnTo>
                  <a:lnTo>
                    <a:pt x="447" y="152"/>
                  </a:lnTo>
                  <a:lnTo>
                    <a:pt x="429" y="190"/>
                  </a:lnTo>
                  <a:lnTo>
                    <a:pt x="409" y="228"/>
                  </a:lnTo>
                  <a:lnTo>
                    <a:pt x="391" y="261"/>
                  </a:lnTo>
                  <a:lnTo>
                    <a:pt x="377" y="290"/>
                  </a:lnTo>
                  <a:lnTo>
                    <a:pt x="371" y="310"/>
                  </a:lnTo>
                  <a:lnTo>
                    <a:pt x="375" y="336"/>
                  </a:lnTo>
                  <a:lnTo>
                    <a:pt x="378" y="364"/>
                  </a:lnTo>
                  <a:lnTo>
                    <a:pt x="381" y="390"/>
                  </a:lnTo>
                  <a:lnTo>
                    <a:pt x="383" y="414"/>
                  </a:lnTo>
                  <a:lnTo>
                    <a:pt x="405" y="393"/>
                  </a:lnTo>
                  <a:lnTo>
                    <a:pt x="428" y="366"/>
                  </a:lnTo>
                  <a:lnTo>
                    <a:pt x="451" y="335"/>
                  </a:lnTo>
                  <a:lnTo>
                    <a:pt x="471" y="299"/>
                  </a:lnTo>
                  <a:lnTo>
                    <a:pt x="489" y="259"/>
                  </a:lnTo>
                  <a:lnTo>
                    <a:pt x="501" y="214"/>
                  </a:lnTo>
                  <a:lnTo>
                    <a:pt x="507" y="164"/>
                  </a:lnTo>
                  <a:lnTo>
                    <a:pt x="504" y="108"/>
                  </a:lnTo>
                  <a:lnTo>
                    <a:pt x="509" y="135"/>
                  </a:lnTo>
                  <a:lnTo>
                    <a:pt x="512" y="172"/>
                  </a:lnTo>
                  <a:lnTo>
                    <a:pt x="508" y="213"/>
                  </a:lnTo>
                  <a:lnTo>
                    <a:pt x="501" y="253"/>
                  </a:lnTo>
                  <a:lnTo>
                    <a:pt x="514" y="242"/>
                  </a:lnTo>
                  <a:lnTo>
                    <a:pt x="525" y="226"/>
                  </a:lnTo>
                  <a:lnTo>
                    <a:pt x="537" y="206"/>
                  </a:lnTo>
                  <a:lnTo>
                    <a:pt x="547" y="185"/>
                  </a:lnTo>
                  <a:lnTo>
                    <a:pt x="555" y="165"/>
                  </a:lnTo>
                  <a:lnTo>
                    <a:pt x="562" y="145"/>
                  </a:lnTo>
                  <a:lnTo>
                    <a:pt x="567" y="129"/>
                  </a:lnTo>
                  <a:lnTo>
                    <a:pt x="569" y="116"/>
                  </a:lnTo>
                  <a:lnTo>
                    <a:pt x="569" y="130"/>
                  </a:lnTo>
                  <a:lnTo>
                    <a:pt x="566" y="149"/>
                  </a:lnTo>
                  <a:lnTo>
                    <a:pt x="561" y="169"/>
                  </a:lnTo>
                  <a:lnTo>
                    <a:pt x="553" y="191"/>
                  </a:lnTo>
                  <a:lnTo>
                    <a:pt x="543" y="214"/>
                  </a:lnTo>
                  <a:lnTo>
                    <a:pt x="529" y="235"/>
                  </a:lnTo>
                  <a:lnTo>
                    <a:pt x="513" y="255"/>
                  </a:lnTo>
                  <a:lnTo>
                    <a:pt x="494" y="269"/>
                  </a:lnTo>
                  <a:lnTo>
                    <a:pt x="489" y="286"/>
                  </a:lnTo>
                  <a:lnTo>
                    <a:pt x="482" y="302"/>
                  </a:lnTo>
                  <a:lnTo>
                    <a:pt x="474" y="319"/>
                  </a:lnTo>
                  <a:lnTo>
                    <a:pt x="466" y="334"/>
                  </a:lnTo>
                  <a:lnTo>
                    <a:pt x="456" y="349"/>
                  </a:lnTo>
                  <a:lnTo>
                    <a:pt x="448" y="362"/>
                  </a:lnTo>
                  <a:lnTo>
                    <a:pt x="439" y="373"/>
                  </a:lnTo>
                  <a:lnTo>
                    <a:pt x="431" y="382"/>
                  </a:lnTo>
                  <a:lnTo>
                    <a:pt x="423" y="390"/>
                  </a:lnTo>
                  <a:lnTo>
                    <a:pt x="415" y="398"/>
                  </a:lnTo>
                  <a:lnTo>
                    <a:pt x="406" y="408"/>
                  </a:lnTo>
                  <a:lnTo>
                    <a:pt x="398" y="421"/>
                  </a:lnTo>
                  <a:lnTo>
                    <a:pt x="390" y="439"/>
                  </a:lnTo>
                  <a:lnTo>
                    <a:pt x="381" y="464"/>
                  </a:lnTo>
                  <a:lnTo>
                    <a:pt x="376" y="496"/>
                  </a:lnTo>
                  <a:lnTo>
                    <a:pt x="370" y="538"/>
                  </a:lnTo>
                  <a:lnTo>
                    <a:pt x="377" y="521"/>
                  </a:lnTo>
                  <a:lnTo>
                    <a:pt x="387" y="503"/>
                  </a:lnTo>
                  <a:lnTo>
                    <a:pt x="399" y="486"/>
                  </a:lnTo>
                  <a:lnTo>
                    <a:pt x="411" y="469"/>
                  </a:lnTo>
                  <a:lnTo>
                    <a:pt x="423" y="454"/>
                  </a:lnTo>
                  <a:lnTo>
                    <a:pt x="434" y="440"/>
                  </a:lnTo>
                  <a:lnTo>
                    <a:pt x="445" y="429"/>
                  </a:lnTo>
                  <a:lnTo>
                    <a:pt x="453" y="422"/>
                  </a:lnTo>
                  <a:lnTo>
                    <a:pt x="463" y="405"/>
                  </a:lnTo>
                  <a:lnTo>
                    <a:pt x="475" y="380"/>
                  </a:lnTo>
                  <a:lnTo>
                    <a:pt x="483" y="358"/>
                  </a:lnTo>
                  <a:lnTo>
                    <a:pt x="486" y="349"/>
                  </a:lnTo>
                  <a:lnTo>
                    <a:pt x="484" y="366"/>
                  </a:lnTo>
                  <a:lnTo>
                    <a:pt x="478" y="388"/>
                  </a:lnTo>
                  <a:lnTo>
                    <a:pt x="471" y="406"/>
                  </a:lnTo>
                  <a:lnTo>
                    <a:pt x="469" y="414"/>
                  </a:lnTo>
                  <a:lnTo>
                    <a:pt x="485" y="406"/>
                  </a:lnTo>
                  <a:lnTo>
                    <a:pt x="502" y="398"/>
                  </a:lnTo>
                  <a:lnTo>
                    <a:pt x="522" y="391"/>
                  </a:lnTo>
                  <a:lnTo>
                    <a:pt x="540" y="387"/>
                  </a:lnTo>
                  <a:lnTo>
                    <a:pt x="560" y="383"/>
                  </a:lnTo>
                  <a:lnTo>
                    <a:pt x="577" y="380"/>
                  </a:lnTo>
                  <a:lnTo>
                    <a:pt x="593" y="380"/>
                  </a:lnTo>
                  <a:lnTo>
                    <a:pt x="607" y="380"/>
                  </a:lnTo>
                  <a:close/>
                </a:path>
              </a:pathLst>
            </a:custGeom>
            <a:solidFill>
              <a:srgbClr val="0C0000">
                <a:alpha val="100000"/>
              </a:srgbClr>
            </a:solidFill>
            <a:ln w="9525">
              <a:noFill/>
            </a:ln>
          </p:spPr>
          <p:txBody>
            <a:bodyPr/>
            <a:lstStyle/>
            <a:p>
              <a:endParaRPr lang="zh-CN" altLang="en-US"/>
            </a:p>
          </p:txBody>
        </p:sp>
        <p:sp>
          <p:nvSpPr>
            <p:cNvPr id="14435" name="Freeform 100"/>
            <p:cNvSpPr/>
            <p:nvPr/>
          </p:nvSpPr>
          <p:spPr>
            <a:xfrm>
              <a:off x="2477" y="1412"/>
              <a:ext cx="408" cy="298"/>
            </a:xfrm>
            <a:custGeom>
              <a:avLst/>
              <a:gdLst/>
              <a:ahLst/>
              <a:cxnLst>
                <a:cxn ang="0">
                  <a:pos x="128" y="13"/>
                </a:cxn>
                <a:cxn ang="0">
                  <a:pos x="114" y="2"/>
                </a:cxn>
                <a:cxn ang="0">
                  <a:pos x="93" y="4"/>
                </a:cxn>
                <a:cxn ang="0">
                  <a:pos x="78" y="19"/>
                </a:cxn>
                <a:cxn ang="0">
                  <a:pos x="73" y="36"/>
                </a:cxn>
                <a:cxn ang="0">
                  <a:pos x="76" y="47"/>
                </a:cxn>
                <a:cxn ang="0">
                  <a:pos x="71" y="49"/>
                </a:cxn>
                <a:cxn ang="0">
                  <a:pos x="68" y="53"/>
                </a:cxn>
                <a:cxn ang="0">
                  <a:pos x="66" y="48"/>
                </a:cxn>
                <a:cxn ang="0">
                  <a:pos x="68" y="42"/>
                </a:cxn>
                <a:cxn ang="0">
                  <a:pos x="68" y="26"/>
                </a:cxn>
                <a:cxn ang="0">
                  <a:pos x="50" y="19"/>
                </a:cxn>
                <a:cxn ang="0">
                  <a:pos x="26" y="40"/>
                </a:cxn>
                <a:cxn ang="0">
                  <a:pos x="28" y="56"/>
                </a:cxn>
                <a:cxn ang="0">
                  <a:pos x="42" y="62"/>
                </a:cxn>
                <a:cxn ang="0">
                  <a:pos x="37" y="76"/>
                </a:cxn>
                <a:cxn ang="0">
                  <a:pos x="29" y="61"/>
                </a:cxn>
                <a:cxn ang="0">
                  <a:pos x="14" y="61"/>
                </a:cxn>
                <a:cxn ang="0">
                  <a:pos x="12" y="84"/>
                </a:cxn>
                <a:cxn ang="0">
                  <a:pos x="2" y="84"/>
                </a:cxn>
                <a:cxn ang="0">
                  <a:pos x="3" y="100"/>
                </a:cxn>
                <a:cxn ang="0">
                  <a:pos x="18" y="117"/>
                </a:cxn>
                <a:cxn ang="0">
                  <a:pos x="15" y="122"/>
                </a:cxn>
                <a:cxn ang="0">
                  <a:pos x="16" y="130"/>
                </a:cxn>
                <a:cxn ang="0">
                  <a:pos x="22" y="140"/>
                </a:cxn>
                <a:cxn ang="0">
                  <a:pos x="39" y="146"/>
                </a:cxn>
                <a:cxn ang="0">
                  <a:pos x="67" y="147"/>
                </a:cxn>
                <a:cxn ang="0">
                  <a:pos x="88" y="142"/>
                </a:cxn>
                <a:cxn ang="0">
                  <a:pos x="93" y="134"/>
                </a:cxn>
                <a:cxn ang="0">
                  <a:pos x="94" y="128"/>
                </a:cxn>
                <a:cxn ang="0">
                  <a:pos x="107" y="126"/>
                </a:cxn>
                <a:cxn ang="0">
                  <a:pos x="118" y="119"/>
                </a:cxn>
                <a:cxn ang="0">
                  <a:pos x="120" y="120"/>
                </a:cxn>
                <a:cxn ang="0">
                  <a:pos x="121" y="125"/>
                </a:cxn>
                <a:cxn ang="0">
                  <a:pos x="127" y="129"/>
                </a:cxn>
                <a:cxn ang="0">
                  <a:pos x="124" y="139"/>
                </a:cxn>
                <a:cxn ang="0">
                  <a:pos x="132" y="147"/>
                </a:cxn>
                <a:cxn ang="0">
                  <a:pos x="151" y="149"/>
                </a:cxn>
                <a:cxn ang="0">
                  <a:pos x="173" y="142"/>
                </a:cxn>
                <a:cxn ang="0">
                  <a:pos x="191" y="129"/>
                </a:cxn>
                <a:cxn ang="0">
                  <a:pos x="202" y="114"/>
                </a:cxn>
                <a:cxn ang="0">
                  <a:pos x="203" y="100"/>
                </a:cxn>
                <a:cxn ang="0">
                  <a:pos x="193" y="92"/>
                </a:cxn>
                <a:cxn ang="0">
                  <a:pos x="197" y="76"/>
                </a:cxn>
                <a:cxn ang="0">
                  <a:pos x="189" y="62"/>
                </a:cxn>
                <a:cxn ang="0">
                  <a:pos x="178" y="61"/>
                </a:cxn>
                <a:cxn ang="0">
                  <a:pos x="173" y="56"/>
                </a:cxn>
                <a:cxn ang="0">
                  <a:pos x="165" y="56"/>
                </a:cxn>
                <a:cxn ang="0">
                  <a:pos x="174" y="48"/>
                </a:cxn>
                <a:cxn ang="0">
                  <a:pos x="174" y="36"/>
                </a:cxn>
                <a:cxn ang="0">
                  <a:pos x="160" y="35"/>
                </a:cxn>
                <a:cxn ang="0">
                  <a:pos x="166" y="27"/>
                </a:cxn>
                <a:cxn ang="0">
                  <a:pos x="163" y="19"/>
                </a:cxn>
                <a:cxn ang="0">
                  <a:pos x="154" y="15"/>
                </a:cxn>
                <a:cxn ang="0">
                  <a:pos x="142" y="16"/>
                </a:cxn>
                <a:cxn ang="0">
                  <a:pos x="131" y="28"/>
                </a:cxn>
              </a:cxnLst>
              <a:rect l="0" t="0" r="0" b="0"/>
              <a:pathLst>
                <a:path w="814" h="595">
                  <a:moveTo>
                    <a:pt x="507" y="99"/>
                  </a:moveTo>
                  <a:lnTo>
                    <a:pt x="514" y="74"/>
                  </a:lnTo>
                  <a:lnTo>
                    <a:pt x="510" y="51"/>
                  </a:lnTo>
                  <a:lnTo>
                    <a:pt x="497" y="31"/>
                  </a:lnTo>
                  <a:lnTo>
                    <a:pt x="479" y="15"/>
                  </a:lnTo>
                  <a:lnTo>
                    <a:pt x="455" y="5"/>
                  </a:lnTo>
                  <a:lnTo>
                    <a:pt x="427" y="0"/>
                  </a:lnTo>
                  <a:lnTo>
                    <a:pt x="398" y="3"/>
                  </a:lnTo>
                  <a:lnTo>
                    <a:pt x="371" y="14"/>
                  </a:lnTo>
                  <a:lnTo>
                    <a:pt x="345" y="31"/>
                  </a:lnTo>
                  <a:lnTo>
                    <a:pt x="325" y="51"/>
                  </a:lnTo>
                  <a:lnTo>
                    <a:pt x="309" y="73"/>
                  </a:lnTo>
                  <a:lnTo>
                    <a:pt x="298" y="95"/>
                  </a:lnTo>
                  <a:lnTo>
                    <a:pt x="292" y="119"/>
                  </a:lnTo>
                  <a:lnTo>
                    <a:pt x="292" y="142"/>
                  </a:lnTo>
                  <a:lnTo>
                    <a:pt x="298" y="165"/>
                  </a:lnTo>
                  <a:lnTo>
                    <a:pt x="311" y="188"/>
                  </a:lnTo>
                  <a:lnTo>
                    <a:pt x="302" y="188"/>
                  </a:lnTo>
                  <a:lnTo>
                    <a:pt x="295" y="190"/>
                  </a:lnTo>
                  <a:lnTo>
                    <a:pt x="288" y="191"/>
                  </a:lnTo>
                  <a:lnTo>
                    <a:pt x="282" y="195"/>
                  </a:lnTo>
                  <a:lnTo>
                    <a:pt x="277" y="199"/>
                  </a:lnTo>
                  <a:lnTo>
                    <a:pt x="273" y="204"/>
                  </a:lnTo>
                  <a:lnTo>
                    <a:pt x="270" y="211"/>
                  </a:lnTo>
                  <a:lnTo>
                    <a:pt x="268" y="218"/>
                  </a:lnTo>
                  <a:lnTo>
                    <a:pt x="264" y="204"/>
                  </a:lnTo>
                  <a:lnTo>
                    <a:pt x="261" y="191"/>
                  </a:lnTo>
                  <a:lnTo>
                    <a:pt x="258" y="182"/>
                  </a:lnTo>
                  <a:lnTo>
                    <a:pt x="251" y="175"/>
                  </a:lnTo>
                  <a:lnTo>
                    <a:pt x="269" y="167"/>
                  </a:lnTo>
                  <a:lnTo>
                    <a:pt x="277" y="149"/>
                  </a:lnTo>
                  <a:lnTo>
                    <a:pt x="279" y="126"/>
                  </a:lnTo>
                  <a:lnTo>
                    <a:pt x="270" y="102"/>
                  </a:lnTo>
                  <a:lnTo>
                    <a:pt x="253" y="83"/>
                  </a:lnTo>
                  <a:lnTo>
                    <a:pt x="229" y="73"/>
                  </a:lnTo>
                  <a:lnTo>
                    <a:pt x="197" y="76"/>
                  </a:lnTo>
                  <a:lnTo>
                    <a:pt x="158" y="99"/>
                  </a:lnTo>
                  <a:lnTo>
                    <a:pt x="123" y="131"/>
                  </a:lnTo>
                  <a:lnTo>
                    <a:pt x="103" y="160"/>
                  </a:lnTo>
                  <a:lnTo>
                    <a:pt x="97" y="186"/>
                  </a:lnTo>
                  <a:lnTo>
                    <a:pt x="100" y="206"/>
                  </a:lnTo>
                  <a:lnTo>
                    <a:pt x="112" y="223"/>
                  </a:lnTo>
                  <a:lnTo>
                    <a:pt x="128" y="237"/>
                  </a:lnTo>
                  <a:lnTo>
                    <a:pt x="147" y="245"/>
                  </a:lnTo>
                  <a:lnTo>
                    <a:pt x="167" y="248"/>
                  </a:lnTo>
                  <a:lnTo>
                    <a:pt x="158" y="263"/>
                  </a:lnTo>
                  <a:lnTo>
                    <a:pt x="151" y="280"/>
                  </a:lnTo>
                  <a:lnTo>
                    <a:pt x="146" y="301"/>
                  </a:lnTo>
                  <a:lnTo>
                    <a:pt x="145" y="320"/>
                  </a:lnTo>
                  <a:lnTo>
                    <a:pt x="133" y="271"/>
                  </a:lnTo>
                  <a:lnTo>
                    <a:pt x="115" y="241"/>
                  </a:lnTo>
                  <a:lnTo>
                    <a:pt x="93" y="227"/>
                  </a:lnTo>
                  <a:lnTo>
                    <a:pt x="71" y="228"/>
                  </a:lnTo>
                  <a:lnTo>
                    <a:pt x="53" y="241"/>
                  </a:lnTo>
                  <a:lnTo>
                    <a:pt x="40" y="265"/>
                  </a:lnTo>
                  <a:lnTo>
                    <a:pt x="37" y="297"/>
                  </a:lnTo>
                  <a:lnTo>
                    <a:pt x="47" y="336"/>
                  </a:lnTo>
                  <a:lnTo>
                    <a:pt x="34" y="326"/>
                  </a:lnTo>
                  <a:lnTo>
                    <a:pt x="20" y="325"/>
                  </a:lnTo>
                  <a:lnTo>
                    <a:pt x="8" y="334"/>
                  </a:lnTo>
                  <a:lnTo>
                    <a:pt x="0" y="349"/>
                  </a:lnTo>
                  <a:lnTo>
                    <a:pt x="0" y="372"/>
                  </a:lnTo>
                  <a:lnTo>
                    <a:pt x="11" y="398"/>
                  </a:lnTo>
                  <a:lnTo>
                    <a:pt x="35" y="429"/>
                  </a:lnTo>
                  <a:lnTo>
                    <a:pt x="77" y="464"/>
                  </a:lnTo>
                  <a:lnTo>
                    <a:pt x="71" y="465"/>
                  </a:lnTo>
                  <a:lnTo>
                    <a:pt x="67" y="470"/>
                  </a:lnTo>
                  <a:lnTo>
                    <a:pt x="62" y="477"/>
                  </a:lnTo>
                  <a:lnTo>
                    <a:pt x="59" y="486"/>
                  </a:lnTo>
                  <a:lnTo>
                    <a:pt x="57" y="496"/>
                  </a:lnTo>
                  <a:lnTo>
                    <a:pt x="57" y="509"/>
                  </a:lnTo>
                  <a:lnTo>
                    <a:pt x="61" y="520"/>
                  </a:lnTo>
                  <a:lnTo>
                    <a:pt x="67" y="533"/>
                  </a:lnTo>
                  <a:lnTo>
                    <a:pt x="76" y="546"/>
                  </a:lnTo>
                  <a:lnTo>
                    <a:pt x="88" y="557"/>
                  </a:lnTo>
                  <a:lnTo>
                    <a:pt x="106" y="567"/>
                  </a:lnTo>
                  <a:lnTo>
                    <a:pt x="128" y="577"/>
                  </a:lnTo>
                  <a:lnTo>
                    <a:pt x="154" y="584"/>
                  </a:lnTo>
                  <a:lnTo>
                    <a:pt x="186" y="588"/>
                  </a:lnTo>
                  <a:lnTo>
                    <a:pt x="224" y="589"/>
                  </a:lnTo>
                  <a:lnTo>
                    <a:pt x="268" y="587"/>
                  </a:lnTo>
                  <a:lnTo>
                    <a:pt x="304" y="582"/>
                  </a:lnTo>
                  <a:lnTo>
                    <a:pt x="330" y="577"/>
                  </a:lnTo>
                  <a:lnTo>
                    <a:pt x="349" y="567"/>
                  </a:lnTo>
                  <a:lnTo>
                    <a:pt x="362" y="558"/>
                  </a:lnTo>
                  <a:lnTo>
                    <a:pt x="367" y="547"/>
                  </a:lnTo>
                  <a:lnTo>
                    <a:pt x="370" y="534"/>
                  </a:lnTo>
                  <a:lnTo>
                    <a:pt x="367" y="520"/>
                  </a:lnTo>
                  <a:lnTo>
                    <a:pt x="362" y="507"/>
                  </a:lnTo>
                  <a:lnTo>
                    <a:pt x="375" y="509"/>
                  </a:lnTo>
                  <a:lnTo>
                    <a:pt x="391" y="509"/>
                  </a:lnTo>
                  <a:lnTo>
                    <a:pt x="408" y="508"/>
                  </a:lnTo>
                  <a:lnTo>
                    <a:pt x="425" y="503"/>
                  </a:lnTo>
                  <a:lnTo>
                    <a:pt x="441" y="496"/>
                  </a:lnTo>
                  <a:lnTo>
                    <a:pt x="457" y="486"/>
                  </a:lnTo>
                  <a:lnTo>
                    <a:pt x="470" y="473"/>
                  </a:lnTo>
                  <a:lnTo>
                    <a:pt x="481" y="456"/>
                  </a:lnTo>
                  <a:lnTo>
                    <a:pt x="478" y="467"/>
                  </a:lnTo>
                  <a:lnTo>
                    <a:pt x="476" y="478"/>
                  </a:lnTo>
                  <a:lnTo>
                    <a:pt x="476" y="486"/>
                  </a:lnTo>
                  <a:lnTo>
                    <a:pt x="478" y="493"/>
                  </a:lnTo>
                  <a:lnTo>
                    <a:pt x="482" y="500"/>
                  </a:lnTo>
                  <a:lnTo>
                    <a:pt x="488" y="504"/>
                  </a:lnTo>
                  <a:lnTo>
                    <a:pt x="496" y="510"/>
                  </a:lnTo>
                  <a:lnTo>
                    <a:pt x="507" y="515"/>
                  </a:lnTo>
                  <a:lnTo>
                    <a:pt x="495" y="528"/>
                  </a:lnTo>
                  <a:lnTo>
                    <a:pt x="489" y="541"/>
                  </a:lnTo>
                  <a:lnTo>
                    <a:pt x="492" y="555"/>
                  </a:lnTo>
                  <a:lnTo>
                    <a:pt x="499" y="566"/>
                  </a:lnTo>
                  <a:lnTo>
                    <a:pt x="511" y="578"/>
                  </a:lnTo>
                  <a:lnTo>
                    <a:pt x="527" y="586"/>
                  </a:lnTo>
                  <a:lnTo>
                    <a:pt x="546" y="593"/>
                  </a:lnTo>
                  <a:lnTo>
                    <a:pt x="567" y="595"/>
                  </a:lnTo>
                  <a:lnTo>
                    <a:pt x="600" y="594"/>
                  </a:lnTo>
                  <a:lnTo>
                    <a:pt x="631" y="589"/>
                  </a:lnTo>
                  <a:lnTo>
                    <a:pt x="662" y="580"/>
                  </a:lnTo>
                  <a:lnTo>
                    <a:pt x="691" y="567"/>
                  </a:lnTo>
                  <a:lnTo>
                    <a:pt x="716" y="553"/>
                  </a:lnTo>
                  <a:lnTo>
                    <a:pt x="741" y="534"/>
                  </a:lnTo>
                  <a:lnTo>
                    <a:pt x="762" y="516"/>
                  </a:lnTo>
                  <a:lnTo>
                    <a:pt x="780" y="495"/>
                  </a:lnTo>
                  <a:lnTo>
                    <a:pt x="795" y="474"/>
                  </a:lnTo>
                  <a:lnTo>
                    <a:pt x="805" y="454"/>
                  </a:lnTo>
                  <a:lnTo>
                    <a:pt x="812" y="434"/>
                  </a:lnTo>
                  <a:lnTo>
                    <a:pt x="814" y="416"/>
                  </a:lnTo>
                  <a:lnTo>
                    <a:pt x="811" y="400"/>
                  </a:lnTo>
                  <a:lnTo>
                    <a:pt x="803" y="385"/>
                  </a:lnTo>
                  <a:lnTo>
                    <a:pt x="790" y="374"/>
                  </a:lnTo>
                  <a:lnTo>
                    <a:pt x="771" y="366"/>
                  </a:lnTo>
                  <a:lnTo>
                    <a:pt x="782" y="350"/>
                  </a:lnTo>
                  <a:lnTo>
                    <a:pt x="787" y="328"/>
                  </a:lnTo>
                  <a:lnTo>
                    <a:pt x="785" y="303"/>
                  </a:lnTo>
                  <a:lnTo>
                    <a:pt x="780" y="279"/>
                  </a:lnTo>
                  <a:lnTo>
                    <a:pt x="768" y="259"/>
                  </a:lnTo>
                  <a:lnTo>
                    <a:pt x="754" y="245"/>
                  </a:lnTo>
                  <a:lnTo>
                    <a:pt x="736" y="242"/>
                  </a:lnTo>
                  <a:lnTo>
                    <a:pt x="715" y="252"/>
                  </a:lnTo>
                  <a:lnTo>
                    <a:pt x="708" y="243"/>
                  </a:lnTo>
                  <a:lnTo>
                    <a:pt x="703" y="235"/>
                  </a:lnTo>
                  <a:lnTo>
                    <a:pt x="694" y="228"/>
                  </a:lnTo>
                  <a:lnTo>
                    <a:pt x="688" y="223"/>
                  </a:lnTo>
                  <a:lnTo>
                    <a:pt x="678" y="220"/>
                  </a:lnTo>
                  <a:lnTo>
                    <a:pt x="669" y="219"/>
                  </a:lnTo>
                  <a:lnTo>
                    <a:pt x="659" y="221"/>
                  </a:lnTo>
                  <a:lnTo>
                    <a:pt x="647" y="226"/>
                  </a:lnTo>
                  <a:lnTo>
                    <a:pt x="675" y="210"/>
                  </a:lnTo>
                  <a:lnTo>
                    <a:pt x="692" y="192"/>
                  </a:lnTo>
                  <a:lnTo>
                    <a:pt x="700" y="174"/>
                  </a:lnTo>
                  <a:lnTo>
                    <a:pt x="700" y="158"/>
                  </a:lnTo>
                  <a:lnTo>
                    <a:pt x="692" y="144"/>
                  </a:lnTo>
                  <a:lnTo>
                    <a:pt x="679" y="135"/>
                  </a:lnTo>
                  <a:lnTo>
                    <a:pt x="661" y="133"/>
                  </a:lnTo>
                  <a:lnTo>
                    <a:pt x="638" y="137"/>
                  </a:lnTo>
                  <a:lnTo>
                    <a:pt x="651" y="128"/>
                  </a:lnTo>
                  <a:lnTo>
                    <a:pt x="658" y="118"/>
                  </a:lnTo>
                  <a:lnTo>
                    <a:pt x="661" y="106"/>
                  </a:lnTo>
                  <a:lnTo>
                    <a:pt x="660" y="95"/>
                  </a:lnTo>
                  <a:lnTo>
                    <a:pt x="655" y="84"/>
                  </a:lnTo>
                  <a:lnTo>
                    <a:pt x="648" y="75"/>
                  </a:lnTo>
                  <a:lnTo>
                    <a:pt x="638" y="67"/>
                  </a:lnTo>
                  <a:lnTo>
                    <a:pt x="625" y="60"/>
                  </a:lnTo>
                  <a:lnTo>
                    <a:pt x="612" y="57"/>
                  </a:lnTo>
                  <a:lnTo>
                    <a:pt x="597" y="55"/>
                  </a:lnTo>
                  <a:lnTo>
                    <a:pt x="582" y="58"/>
                  </a:lnTo>
                  <a:lnTo>
                    <a:pt x="565" y="64"/>
                  </a:lnTo>
                  <a:lnTo>
                    <a:pt x="550" y="75"/>
                  </a:lnTo>
                  <a:lnTo>
                    <a:pt x="535" y="90"/>
                  </a:lnTo>
                  <a:lnTo>
                    <a:pt x="523" y="111"/>
                  </a:lnTo>
                  <a:lnTo>
                    <a:pt x="511" y="137"/>
                  </a:lnTo>
                  <a:lnTo>
                    <a:pt x="507" y="99"/>
                  </a:lnTo>
                  <a:close/>
                </a:path>
              </a:pathLst>
            </a:custGeom>
            <a:solidFill>
              <a:srgbClr val="007200">
                <a:alpha val="100000"/>
              </a:srgbClr>
            </a:solidFill>
            <a:ln w="9525">
              <a:noFill/>
            </a:ln>
          </p:spPr>
          <p:txBody>
            <a:bodyPr/>
            <a:lstStyle/>
            <a:p>
              <a:endParaRPr lang="zh-CN" altLang="en-US"/>
            </a:p>
          </p:txBody>
        </p:sp>
        <p:sp>
          <p:nvSpPr>
            <p:cNvPr id="14436" name="Freeform 101"/>
            <p:cNvSpPr/>
            <p:nvPr/>
          </p:nvSpPr>
          <p:spPr>
            <a:xfrm>
              <a:off x="2793" y="1789"/>
              <a:ext cx="80" cy="93"/>
            </a:xfrm>
            <a:custGeom>
              <a:avLst/>
              <a:gdLst/>
              <a:ahLst/>
              <a:cxnLst>
                <a:cxn ang="0">
                  <a:pos x="22" y="44"/>
                </a:cxn>
                <a:cxn ang="0">
                  <a:pos x="19" y="40"/>
                </a:cxn>
                <a:cxn ang="0">
                  <a:pos x="14" y="36"/>
                </a:cxn>
                <a:cxn ang="0">
                  <a:pos x="6" y="35"/>
                </a:cxn>
                <a:cxn ang="0">
                  <a:pos x="2" y="34"/>
                </a:cxn>
                <a:cxn ang="0">
                  <a:pos x="5" y="30"/>
                </a:cxn>
                <a:cxn ang="0">
                  <a:pos x="10" y="29"/>
                </a:cxn>
                <a:cxn ang="0">
                  <a:pos x="17" y="33"/>
                </a:cxn>
                <a:cxn ang="0">
                  <a:pos x="20" y="36"/>
                </a:cxn>
                <a:cxn ang="0">
                  <a:pos x="18" y="30"/>
                </a:cxn>
                <a:cxn ang="0">
                  <a:pos x="13" y="25"/>
                </a:cxn>
                <a:cxn ang="0">
                  <a:pos x="6" y="23"/>
                </a:cxn>
                <a:cxn ang="0">
                  <a:pos x="1" y="22"/>
                </a:cxn>
                <a:cxn ang="0">
                  <a:pos x="5" y="18"/>
                </a:cxn>
                <a:cxn ang="0">
                  <a:pos x="11" y="18"/>
                </a:cxn>
                <a:cxn ang="0">
                  <a:pos x="17" y="25"/>
                </a:cxn>
                <a:cxn ang="0">
                  <a:pos x="19" y="27"/>
                </a:cxn>
                <a:cxn ang="0">
                  <a:pos x="17" y="19"/>
                </a:cxn>
                <a:cxn ang="0">
                  <a:pos x="13" y="12"/>
                </a:cxn>
                <a:cxn ang="0">
                  <a:pos x="6" y="7"/>
                </a:cxn>
                <a:cxn ang="0">
                  <a:pos x="4" y="4"/>
                </a:cxn>
                <a:cxn ang="0">
                  <a:pos x="9" y="4"/>
                </a:cxn>
                <a:cxn ang="0">
                  <a:pos x="14" y="7"/>
                </a:cxn>
                <a:cxn ang="0">
                  <a:pos x="19" y="16"/>
                </a:cxn>
                <a:cxn ang="0">
                  <a:pos x="21" y="17"/>
                </a:cxn>
                <a:cxn ang="0">
                  <a:pos x="19" y="5"/>
                </a:cxn>
                <a:cxn ang="0">
                  <a:pos x="18" y="1"/>
                </a:cxn>
                <a:cxn ang="0">
                  <a:pos x="23" y="6"/>
                </a:cxn>
                <a:cxn ang="0">
                  <a:pos x="25" y="12"/>
                </a:cxn>
                <a:cxn ang="0">
                  <a:pos x="26" y="21"/>
                </a:cxn>
                <a:cxn ang="0">
                  <a:pos x="26" y="23"/>
                </a:cxn>
                <a:cxn ang="0">
                  <a:pos x="28" y="16"/>
                </a:cxn>
                <a:cxn ang="0">
                  <a:pos x="32" y="12"/>
                </a:cxn>
                <a:cxn ang="0">
                  <a:pos x="37" y="11"/>
                </a:cxn>
                <a:cxn ang="0">
                  <a:pos x="38" y="14"/>
                </a:cxn>
                <a:cxn ang="0">
                  <a:pos x="32" y="18"/>
                </a:cxn>
                <a:cxn ang="0">
                  <a:pos x="28" y="24"/>
                </a:cxn>
                <a:cxn ang="0">
                  <a:pos x="25" y="33"/>
                </a:cxn>
                <a:cxn ang="0">
                  <a:pos x="25" y="35"/>
                </a:cxn>
                <a:cxn ang="0">
                  <a:pos x="28" y="29"/>
                </a:cxn>
                <a:cxn ang="0">
                  <a:pos x="32" y="25"/>
                </a:cxn>
                <a:cxn ang="0">
                  <a:pos x="37" y="24"/>
                </a:cxn>
                <a:cxn ang="0">
                  <a:pos x="38" y="26"/>
                </a:cxn>
                <a:cxn ang="0">
                  <a:pos x="34" y="29"/>
                </a:cxn>
                <a:cxn ang="0">
                  <a:pos x="29" y="35"/>
                </a:cxn>
                <a:cxn ang="0">
                  <a:pos x="27" y="42"/>
                </a:cxn>
                <a:cxn ang="0">
                  <a:pos x="22" y="46"/>
                </a:cxn>
              </a:cxnLst>
              <a:rect l="0" t="0" r="0" b="0"/>
              <a:pathLst>
                <a:path w="160" h="185">
                  <a:moveTo>
                    <a:pt x="88" y="183"/>
                  </a:moveTo>
                  <a:lnTo>
                    <a:pt x="87" y="176"/>
                  </a:lnTo>
                  <a:lnTo>
                    <a:pt x="82" y="167"/>
                  </a:lnTo>
                  <a:lnTo>
                    <a:pt x="76" y="159"/>
                  </a:lnTo>
                  <a:lnTo>
                    <a:pt x="67" y="151"/>
                  </a:lnTo>
                  <a:lnTo>
                    <a:pt x="55" y="144"/>
                  </a:lnTo>
                  <a:lnTo>
                    <a:pt x="40" y="140"/>
                  </a:lnTo>
                  <a:lnTo>
                    <a:pt x="22" y="139"/>
                  </a:lnTo>
                  <a:lnTo>
                    <a:pt x="1" y="143"/>
                  </a:lnTo>
                  <a:lnTo>
                    <a:pt x="5" y="135"/>
                  </a:lnTo>
                  <a:lnTo>
                    <a:pt x="9" y="126"/>
                  </a:lnTo>
                  <a:lnTo>
                    <a:pt x="17" y="120"/>
                  </a:lnTo>
                  <a:lnTo>
                    <a:pt x="27" y="116"/>
                  </a:lnTo>
                  <a:lnTo>
                    <a:pt x="38" y="116"/>
                  </a:lnTo>
                  <a:lnTo>
                    <a:pt x="51" y="122"/>
                  </a:lnTo>
                  <a:lnTo>
                    <a:pt x="65" y="132"/>
                  </a:lnTo>
                  <a:lnTo>
                    <a:pt x="80" y="149"/>
                  </a:lnTo>
                  <a:lnTo>
                    <a:pt x="77" y="141"/>
                  </a:lnTo>
                  <a:lnTo>
                    <a:pt x="75" y="131"/>
                  </a:lnTo>
                  <a:lnTo>
                    <a:pt x="69" y="120"/>
                  </a:lnTo>
                  <a:lnTo>
                    <a:pt x="62" y="109"/>
                  </a:lnTo>
                  <a:lnTo>
                    <a:pt x="52" y="100"/>
                  </a:lnTo>
                  <a:lnTo>
                    <a:pt x="38" y="93"/>
                  </a:lnTo>
                  <a:lnTo>
                    <a:pt x="21" y="91"/>
                  </a:lnTo>
                  <a:lnTo>
                    <a:pt x="0" y="94"/>
                  </a:lnTo>
                  <a:lnTo>
                    <a:pt x="2" y="85"/>
                  </a:lnTo>
                  <a:lnTo>
                    <a:pt x="8" y="77"/>
                  </a:lnTo>
                  <a:lnTo>
                    <a:pt x="19" y="71"/>
                  </a:lnTo>
                  <a:lnTo>
                    <a:pt x="30" y="69"/>
                  </a:lnTo>
                  <a:lnTo>
                    <a:pt x="43" y="71"/>
                  </a:lnTo>
                  <a:lnTo>
                    <a:pt x="55" y="80"/>
                  </a:lnTo>
                  <a:lnTo>
                    <a:pt x="68" y="97"/>
                  </a:lnTo>
                  <a:lnTo>
                    <a:pt x="78" y="123"/>
                  </a:lnTo>
                  <a:lnTo>
                    <a:pt x="76" y="108"/>
                  </a:lnTo>
                  <a:lnTo>
                    <a:pt x="73" y="91"/>
                  </a:lnTo>
                  <a:lnTo>
                    <a:pt x="67" y="75"/>
                  </a:lnTo>
                  <a:lnTo>
                    <a:pt x="60" y="59"/>
                  </a:lnTo>
                  <a:lnTo>
                    <a:pt x="51" y="45"/>
                  </a:lnTo>
                  <a:lnTo>
                    <a:pt x="38" y="33"/>
                  </a:lnTo>
                  <a:lnTo>
                    <a:pt x="24" y="25"/>
                  </a:lnTo>
                  <a:lnTo>
                    <a:pt x="7" y="22"/>
                  </a:lnTo>
                  <a:lnTo>
                    <a:pt x="15" y="16"/>
                  </a:lnTo>
                  <a:lnTo>
                    <a:pt x="24" y="13"/>
                  </a:lnTo>
                  <a:lnTo>
                    <a:pt x="34" y="13"/>
                  </a:lnTo>
                  <a:lnTo>
                    <a:pt x="44" y="16"/>
                  </a:lnTo>
                  <a:lnTo>
                    <a:pt x="54" y="25"/>
                  </a:lnTo>
                  <a:lnTo>
                    <a:pt x="65" y="39"/>
                  </a:lnTo>
                  <a:lnTo>
                    <a:pt x="75" y="61"/>
                  </a:lnTo>
                  <a:lnTo>
                    <a:pt x="84" y="91"/>
                  </a:lnTo>
                  <a:lnTo>
                    <a:pt x="84" y="67"/>
                  </a:lnTo>
                  <a:lnTo>
                    <a:pt x="80" y="41"/>
                  </a:lnTo>
                  <a:lnTo>
                    <a:pt x="73" y="18"/>
                  </a:lnTo>
                  <a:lnTo>
                    <a:pt x="60" y="0"/>
                  </a:lnTo>
                  <a:lnTo>
                    <a:pt x="72" y="3"/>
                  </a:lnTo>
                  <a:lnTo>
                    <a:pt x="82" y="10"/>
                  </a:lnTo>
                  <a:lnTo>
                    <a:pt x="90" y="21"/>
                  </a:lnTo>
                  <a:lnTo>
                    <a:pt x="97" y="33"/>
                  </a:lnTo>
                  <a:lnTo>
                    <a:pt x="100" y="48"/>
                  </a:lnTo>
                  <a:lnTo>
                    <a:pt x="103" y="64"/>
                  </a:lnTo>
                  <a:lnTo>
                    <a:pt x="103" y="83"/>
                  </a:lnTo>
                  <a:lnTo>
                    <a:pt x="99" y="102"/>
                  </a:lnTo>
                  <a:lnTo>
                    <a:pt x="103" y="90"/>
                  </a:lnTo>
                  <a:lnTo>
                    <a:pt x="107" y="77"/>
                  </a:lnTo>
                  <a:lnTo>
                    <a:pt x="112" y="64"/>
                  </a:lnTo>
                  <a:lnTo>
                    <a:pt x="119" y="55"/>
                  </a:lnTo>
                  <a:lnTo>
                    <a:pt x="127" y="47"/>
                  </a:lnTo>
                  <a:lnTo>
                    <a:pt x="136" y="42"/>
                  </a:lnTo>
                  <a:lnTo>
                    <a:pt x="148" y="42"/>
                  </a:lnTo>
                  <a:lnTo>
                    <a:pt x="160" y="46"/>
                  </a:lnTo>
                  <a:lnTo>
                    <a:pt x="150" y="53"/>
                  </a:lnTo>
                  <a:lnTo>
                    <a:pt x="138" y="61"/>
                  </a:lnTo>
                  <a:lnTo>
                    <a:pt x="128" y="70"/>
                  </a:lnTo>
                  <a:lnTo>
                    <a:pt x="119" y="82"/>
                  </a:lnTo>
                  <a:lnTo>
                    <a:pt x="111" y="95"/>
                  </a:lnTo>
                  <a:lnTo>
                    <a:pt x="104" y="111"/>
                  </a:lnTo>
                  <a:lnTo>
                    <a:pt x="99" y="129"/>
                  </a:lnTo>
                  <a:lnTo>
                    <a:pt x="97" y="149"/>
                  </a:lnTo>
                  <a:lnTo>
                    <a:pt x="99" y="139"/>
                  </a:lnTo>
                  <a:lnTo>
                    <a:pt x="105" y="128"/>
                  </a:lnTo>
                  <a:lnTo>
                    <a:pt x="111" y="116"/>
                  </a:lnTo>
                  <a:lnTo>
                    <a:pt x="119" y="106"/>
                  </a:lnTo>
                  <a:lnTo>
                    <a:pt x="128" y="98"/>
                  </a:lnTo>
                  <a:lnTo>
                    <a:pt x="137" y="93"/>
                  </a:lnTo>
                  <a:lnTo>
                    <a:pt x="148" y="94"/>
                  </a:lnTo>
                  <a:lnTo>
                    <a:pt x="157" y="101"/>
                  </a:lnTo>
                  <a:lnTo>
                    <a:pt x="151" y="102"/>
                  </a:lnTo>
                  <a:lnTo>
                    <a:pt x="143" y="107"/>
                  </a:lnTo>
                  <a:lnTo>
                    <a:pt x="134" y="115"/>
                  </a:lnTo>
                  <a:lnTo>
                    <a:pt x="125" y="125"/>
                  </a:lnTo>
                  <a:lnTo>
                    <a:pt x="116" y="137"/>
                  </a:lnTo>
                  <a:lnTo>
                    <a:pt x="110" y="152"/>
                  </a:lnTo>
                  <a:lnTo>
                    <a:pt x="106" y="168"/>
                  </a:lnTo>
                  <a:lnTo>
                    <a:pt x="105" y="185"/>
                  </a:lnTo>
                  <a:lnTo>
                    <a:pt x="88" y="183"/>
                  </a:lnTo>
                  <a:close/>
                </a:path>
              </a:pathLst>
            </a:custGeom>
            <a:solidFill>
              <a:srgbClr val="007200">
                <a:alpha val="100000"/>
              </a:srgbClr>
            </a:solidFill>
            <a:ln w="9525">
              <a:noFill/>
            </a:ln>
          </p:spPr>
          <p:txBody>
            <a:bodyPr/>
            <a:lstStyle/>
            <a:p>
              <a:endParaRPr lang="zh-CN" altLang="en-US"/>
            </a:p>
          </p:txBody>
        </p:sp>
        <p:sp>
          <p:nvSpPr>
            <p:cNvPr id="14437" name="Freeform 102"/>
            <p:cNvSpPr/>
            <p:nvPr/>
          </p:nvSpPr>
          <p:spPr>
            <a:xfrm>
              <a:off x="2659" y="1825"/>
              <a:ext cx="47" cy="50"/>
            </a:xfrm>
            <a:custGeom>
              <a:avLst/>
              <a:gdLst/>
              <a:ahLst/>
              <a:cxnLst>
                <a:cxn ang="0">
                  <a:pos x="16" y="25"/>
                </a:cxn>
                <a:cxn ang="0">
                  <a:pos x="14" y="21"/>
                </a:cxn>
                <a:cxn ang="0">
                  <a:pos x="17" y="18"/>
                </a:cxn>
                <a:cxn ang="0">
                  <a:pos x="19" y="15"/>
                </a:cxn>
                <a:cxn ang="0">
                  <a:pos x="20" y="12"/>
                </a:cxn>
                <a:cxn ang="0">
                  <a:pos x="20" y="9"/>
                </a:cxn>
                <a:cxn ang="0">
                  <a:pos x="18" y="7"/>
                </a:cxn>
                <a:cxn ang="0">
                  <a:pos x="17" y="6"/>
                </a:cxn>
                <a:cxn ang="0">
                  <a:pos x="15" y="6"/>
                </a:cxn>
                <a:cxn ang="0">
                  <a:pos x="13" y="5"/>
                </a:cxn>
                <a:cxn ang="0">
                  <a:pos x="10" y="5"/>
                </a:cxn>
                <a:cxn ang="0">
                  <a:pos x="8" y="5"/>
                </a:cxn>
                <a:cxn ang="0">
                  <a:pos x="6" y="5"/>
                </a:cxn>
                <a:cxn ang="0">
                  <a:pos x="4" y="6"/>
                </a:cxn>
                <a:cxn ang="0">
                  <a:pos x="1" y="5"/>
                </a:cxn>
                <a:cxn ang="0">
                  <a:pos x="0" y="4"/>
                </a:cxn>
                <a:cxn ang="0">
                  <a:pos x="1" y="2"/>
                </a:cxn>
                <a:cxn ang="0">
                  <a:pos x="3" y="1"/>
                </a:cxn>
                <a:cxn ang="0">
                  <a:pos x="5" y="1"/>
                </a:cxn>
                <a:cxn ang="0">
                  <a:pos x="7" y="0"/>
                </a:cxn>
                <a:cxn ang="0">
                  <a:pos x="10" y="0"/>
                </a:cxn>
                <a:cxn ang="0">
                  <a:pos x="14" y="1"/>
                </a:cxn>
                <a:cxn ang="0">
                  <a:pos x="17" y="2"/>
                </a:cxn>
                <a:cxn ang="0">
                  <a:pos x="20" y="3"/>
                </a:cxn>
                <a:cxn ang="0">
                  <a:pos x="22" y="5"/>
                </a:cxn>
                <a:cxn ang="0">
                  <a:pos x="24" y="9"/>
                </a:cxn>
                <a:cxn ang="0">
                  <a:pos x="24" y="14"/>
                </a:cxn>
                <a:cxn ang="0">
                  <a:pos x="22" y="18"/>
                </a:cxn>
                <a:cxn ang="0">
                  <a:pos x="20" y="20"/>
                </a:cxn>
                <a:cxn ang="0">
                  <a:pos x="19" y="21"/>
                </a:cxn>
                <a:cxn ang="0">
                  <a:pos x="20" y="24"/>
                </a:cxn>
                <a:cxn ang="0">
                  <a:pos x="16" y="25"/>
                </a:cxn>
              </a:cxnLst>
              <a:rect l="0" t="0" r="0" b="0"/>
              <a:pathLst>
                <a:path w="94" h="99">
                  <a:moveTo>
                    <a:pt x="64" y="99"/>
                  </a:moveTo>
                  <a:lnTo>
                    <a:pt x="55" y="82"/>
                  </a:lnTo>
                  <a:lnTo>
                    <a:pt x="66" y="72"/>
                  </a:lnTo>
                  <a:lnTo>
                    <a:pt x="76" y="60"/>
                  </a:lnTo>
                  <a:lnTo>
                    <a:pt x="79" y="48"/>
                  </a:lnTo>
                  <a:lnTo>
                    <a:pt x="77" y="34"/>
                  </a:lnTo>
                  <a:lnTo>
                    <a:pt x="72" y="28"/>
                  </a:lnTo>
                  <a:lnTo>
                    <a:pt x="66" y="23"/>
                  </a:lnTo>
                  <a:lnTo>
                    <a:pt x="58" y="21"/>
                  </a:lnTo>
                  <a:lnTo>
                    <a:pt x="49" y="19"/>
                  </a:lnTo>
                  <a:lnTo>
                    <a:pt x="40" y="19"/>
                  </a:lnTo>
                  <a:lnTo>
                    <a:pt x="31" y="19"/>
                  </a:lnTo>
                  <a:lnTo>
                    <a:pt x="22" y="20"/>
                  </a:lnTo>
                  <a:lnTo>
                    <a:pt x="13" y="21"/>
                  </a:lnTo>
                  <a:lnTo>
                    <a:pt x="4" y="20"/>
                  </a:lnTo>
                  <a:lnTo>
                    <a:pt x="0" y="15"/>
                  </a:lnTo>
                  <a:lnTo>
                    <a:pt x="1" y="8"/>
                  </a:lnTo>
                  <a:lnTo>
                    <a:pt x="9" y="4"/>
                  </a:lnTo>
                  <a:lnTo>
                    <a:pt x="17" y="2"/>
                  </a:lnTo>
                  <a:lnTo>
                    <a:pt x="27" y="0"/>
                  </a:lnTo>
                  <a:lnTo>
                    <a:pt x="40" y="0"/>
                  </a:lnTo>
                  <a:lnTo>
                    <a:pt x="54" y="2"/>
                  </a:lnTo>
                  <a:lnTo>
                    <a:pt x="66" y="5"/>
                  </a:lnTo>
                  <a:lnTo>
                    <a:pt x="78" y="11"/>
                  </a:lnTo>
                  <a:lnTo>
                    <a:pt x="87" y="20"/>
                  </a:lnTo>
                  <a:lnTo>
                    <a:pt x="93" y="33"/>
                  </a:lnTo>
                  <a:lnTo>
                    <a:pt x="94" y="56"/>
                  </a:lnTo>
                  <a:lnTo>
                    <a:pt x="87" y="72"/>
                  </a:lnTo>
                  <a:lnTo>
                    <a:pt x="79" y="80"/>
                  </a:lnTo>
                  <a:lnTo>
                    <a:pt x="76" y="83"/>
                  </a:lnTo>
                  <a:lnTo>
                    <a:pt x="79" y="95"/>
                  </a:lnTo>
                  <a:lnTo>
                    <a:pt x="64" y="99"/>
                  </a:lnTo>
                  <a:close/>
                </a:path>
              </a:pathLst>
            </a:custGeom>
            <a:solidFill>
              <a:srgbClr val="330000">
                <a:alpha val="100000"/>
              </a:srgbClr>
            </a:solidFill>
            <a:ln w="9525">
              <a:noFill/>
            </a:ln>
          </p:spPr>
          <p:txBody>
            <a:bodyPr/>
            <a:lstStyle/>
            <a:p>
              <a:endParaRPr lang="zh-CN" altLang="en-US"/>
            </a:p>
          </p:txBody>
        </p:sp>
      </p:gr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图片 9220"/>
          <p:cNvPicPr>
            <a:picLocks noChangeAspect="1"/>
          </p:cNvPicPr>
          <p:nvPr/>
        </p:nvPicPr>
        <p:blipFill>
          <a:blip r:embed="rId2">
            <a:lum bright="20001"/>
          </a:blip>
          <a:stretch>
            <a:fillRect/>
          </a:stretch>
        </p:blipFill>
        <p:spPr>
          <a:xfrm>
            <a:off x="0" y="0"/>
            <a:ext cx="9144000" cy="6858000"/>
          </a:xfrm>
          <a:prstGeom prst="rect">
            <a:avLst/>
          </a:prstGeom>
          <a:noFill/>
          <a:ln w="9525">
            <a:noFill/>
          </a:ln>
        </p:spPr>
      </p:pic>
      <p:sp>
        <p:nvSpPr>
          <p:cNvPr id="9218" name="标题 9217"/>
          <p:cNvSpPr>
            <a:spLocks noGrp="1"/>
          </p:cNvSpPr>
          <p:nvPr>
            <p:ph type="title"/>
          </p:nvPr>
        </p:nvSpPr>
        <p:spPr/>
        <p:txBody>
          <a:bodyPr anchor="ctr"/>
          <a:lstStyle/>
          <a:p>
            <a:r>
              <a:rPr lang="zh-CN" altLang="en-US" sz="5400" dirty="0">
                <a:ea typeface="隶书" pitchFamily="49" charset="-122"/>
              </a:rPr>
              <a:t>艺术赏析</a:t>
            </a:r>
            <a:endParaRPr lang="zh-CN" altLang="en-US" sz="5400">
              <a:ea typeface="隶书" pitchFamily="49" charset="-122"/>
            </a:endParaRPr>
          </a:p>
        </p:txBody>
      </p:sp>
      <p:sp>
        <p:nvSpPr>
          <p:cNvPr id="9220" name="文本占位符 9219"/>
          <p:cNvSpPr>
            <a:spLocks noGrp="1"/>
          </p:cNvSpPr>
          <p:nvPr>
            <p:ph type="body" idx="1"/>
          </p:nvPr>
        </p:nvSpPr>
        <p:spPr>
          <a:xfrm>
            <a:off x="684213" y="1484313"/>
            <a:ext cx="7775575" cy="4968875"/>
          </a:xfrm>
        </p:spPr>
        <p:txBody>
          <a:bodyPr/>
          <a:lstStyle/>
          <a:p>
            <a:pPr algn="just">
              <a:lnSpc>
                <a:spcPct val="90000"/>
              </a:lnSpc>
            </a:pPr>
            <a:r>
              <a:rPr lang="zh-CN" altLang="en-US" sz="2400" b="1" dirty="0"/>
              <a:t>拟人化的写法。</a:t>
            </a:r>
          </a:p>
          <a:p>
            <a:pPr algn="just">
              <a:lnSpc>
                <a:spcPct val="90000"/>
              </a:lnSpc>
              <a:buNone/>
            </a:pPr>
            <a:r>
              <a:rPr lang="zh-CN" altLang="en-US" sz="2400" b="1" dirty="0"/>
              <a:t>           把故乡的青山当作一个有着深厚感情的人，开篇就呼喊：“梦牵魂系的巍巍青山，我回来了！”接着就用与青山对话的形式，抒发了浓浓的乡情。行文中还有不少动人的细节描写。如写姑姑“抚摸着山脚下的一块青石，说她在这块石头上坐过百次千次；姑又指点着一棵枯枝桠杈的老树，说她在这棵树下歇过荫凉。”通过这些细节，更能表现出久别故乡的姑姑的恋乡之情。</a:t>
            </a:r>
          </a:p>
          <a:p>
            <a:pPr algn="just">
              <a:lnSpc>
                <a:spcPct val="90000"/>
              </a:lnSpc>
            </a:pPr>
            <a:r>
              <a:rPr lang="zh-CN" altLang="en-US" sz="2400" b="1" dirty="0"/>
              <a:t>语言简练，用词精当，抒情气氛较浓。</a:t>
            </a:r>
          </a:p>
          <a:p>
            <a:pPr algn="just">
              <a:lnSpc>
                <a:spcPct val="90000"/>
              </a:lnSpc>
              <a:buNone/>
            </a:pPr>
            <a:r>
              <a:rPr lang="zh-CN" altLang="en-US" sz="2400" b="1" dirty="0"/>
              <a:t>           如“那小马驹子一般撒欢的足音，已录进你大山的山褶，溶进了你宽敞的胸膛，镶嵌进了你不老的魂魄。”这里用了排比句式，有利于抒情，而且“录进”、“溶进”、“镶嵌”几个词也用得非常贴切。</a:t>
            </a:r>
          </a:p>
        </p:txBody>
      </p:sp>
      <p:sp>
        <p:nvSpPr>
          <p:cNvPr id="9222" name="文本框 9221">
            <a:hlinkClick r:id="rId3" action="ppaction://hlinksldjump"/>
          </p:cNvPr>
          <p:cNvSpPr txBox="1"/>
          <p:nvPr/>
        </p:nvSpPr>
        <p:spPr>
          <a:xfrm>
            <a:off x="8101013" y="6381750"/>
            <a:ext cx="719137"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9" name="图片 2058"/>
          <p:cNvPicPr>
            <a:picLocks noChangeAspect="1"/>
          </p:cNvPicPr>
          <p:nvPr/>
        </p:nvPicPr>
        <p:blipFill>
          <a:blip r:embed="rId4"/>
          <a:stretch>
            <a:fillRect/>
          </a:stretch>
        </p:blipFill>
        <p:spPr>
          <a:xfrm>
            <a:off x="0" y="-26987"/>
            <a:ext cx="9144000" cy="6884987"/>
          </a:xfrm>
          <a:prstGeom prst="rect">
            <a:avLst/>
          </a:prstGeom>
          <a:noFill/>
          <a:ln w="9525">
            <a:noFill/>
          </a:ln>
        </p:spPr>
      </p:pic>
      <p:sp>
        <p:nvSpPr>
          <p:cNvPr id="2051" name="副标题 2050"/>
          <p:cNvSpPr>
            <a:spLocks noGrp="1"/>
          </p:cNvSpPr>
          <p:nvPr>
            <p:ph type="subTitle" idx="1"/>
          </p:nvPr>
        </p:nvSpPr>
        <p:spPr>
          <a:xfrm>
            <a:off x="1403350" y="3068638"/>
            <a:ext cx="6400800" cy="889000"/>
          </a:xfrm>
        </p:spPr>
        <p:txBody>
          <a:bodyPr/>
          <a:lstStyle/>
          <a:p>
            <a:pPr defTabSz="914400">
              <a:buSzPct val="100000"/>
            </a:pPr>
            <a:r>
              <a:rPr lang="zh-CN" altLang="en-US" sz="4400" kern="1200" baseline="0" dirty="0">
                <a:solidFill>
                  <a:srgbClr val="3333FF"/>
                </a:solidFill>
                <a:latin typeface="Arial" panose="020B0604020202090204" pitchFamily="34" charset="0"/>
                <a:ea typeface="华文行楷" pitchFamily="2" charset="-122"/>
              </a:rPr>
              <a:t>史铁生</a:t>
            </a:r>
          </a:p>
        </p:txBody>
      </p:sp>
      <p:sp>
        <p:nvSpPr>
          <p:cNvPr id="2053" name="文本框 2052"/>
          <p:cNvSpPr txBox="1"/>
          <p:nvPr/>
        </p:nvSpPr>
        <p:spPr>
          <a:xfrm>
            <a:off x="0" y="0"/>
            <a:ext cx="9144000" cy="2843213"/>
          </a:xfrm>
          <a:prstGeom prst="rect">
            <a:avLst/>
          </a:prstGeom>
          <a:noFill/>
          <a:ln w="9525">
            <a:noFill/>
          </a:ln>
        </p:spPr>
        <p:txBody>
          <a:bodyPr>
            <a:spAutoFit/>
          </a:bodyPr>
          <a:lstStyle/>
          <a:p>
            <a:pPr>
              <a:spcBef>
                <a:spcPct val="50000"/>
              </a:spcBef>
            </a:pPr>
            <a:endParaRPr lang="en-US" altLang="zh-CN" dirty="0">
              <a:latin typeface="Arial" panose="020B0604020202090204" pitchFamily="34" charset="0"/>
            </a:endParaRPr>
          </a:p>
          <a:p>
            <a:pPr>
              <a:spcBef>
                <a:spcPct val="50000"/>
              </a:spcBef>
            </a:pPr>
            <a:endParaRPr lang="en-US" altLang="zh-CN" dirty="0">
              <a:latin typeface="Arial" panose="020B0604020202090204" pitchFamily="34" charset="0"/>
            </a:endParaRPr>
          </a:p>
          <a:p>
            <a:pPr>
              <a:spcBef>
                <a:spcPct val="50000"/>
              </a:spcBef>
            </a:pPr>
            <a:endParaRPr lang="en-US" altLang="zh-CN" dirty="0">
              <a:latin typeface="Arial" panose="020B0604020202090204" pitchFamily="34" charset="0"/>
            </a:endParaRPr>
          </a:p>
          <a:p>
            <a:pPr>
              <a:spcBef>
                <a:spcPct val="50000"/>
              </a:spcBef>
            </a:pPr>
            <a:endParaRPr lang="en-US" altLang="zh-CN" dirty="0">
              <a:latin typeface="Arial" panose="020B0604020202090204" pitchFamily="34" charset="0"/>
            </a:endParaRPr>
          </a:p>
          <a:p>
            <a:pPr>
              <a:spcBef>
                <a:spcPct val="50000"/>
              </a:spcBef>
            </a:pPr>
            <a:endParaRPr lang="en-US" altLang="zh-CN" dirty="0">
              <a:latin typeface="Arial" panose="020B0604020202090204" pitchFamily="34" charset="0"/>
            </a:endParaRPr>
          </a:p>
          <a:p>
            <a:pPr>
              <a:spcBef>
                <a:spcPct val="50000"/>
              </a:spcBef>
            </a:pPr>
            <a:endParaRPr lang="en-US" altLang="zh-CN" dirty="0">
              <a:latin typeface="Arial" panose="020B0604020202090204" pitchFamily="34" charset="0"/>
            </a:endParaRPr>
          </a:p>
          <a:p>
            <a:pPr>
              <a:spcBef>
                <a:spcPct val="50000"/>
              </a:spcBef>
            </a:pPr>
            <a:endParaRPr lang="en-US" altLang="zh-CN" dirty="0">
              <a:latin typeface="Arial" panose="020B0604020202090204" pitchFamily="34" charset="0"/>
            </a:endParaRPr>
          </a:p>
        </p:txBody>
      </p:sp>
      <p:sp>
        <p:nvSpPr>
          <p:cNvPr id="2060" name="矩形 2059"/>
          <p:cNvSpPr/>
          <p:nvPr/>
        </p:nvSpPr>
        <p:spPr>
          <a:xfrm>
            <a:off x="1331913" y="836613"/>
            <a:ext cx="6624637" cy="1871662"/>
          </a:xfrm>
          <a:prstGeom prst="rect">
            <a:avLst/>
          </a:prstGeom>
        </p:spPr>
        <p:txBody>
          <a:bodyPr wrap="none" fromWordArt="1">
            <a:prstTxWarp prst="textInflateBottom">
              <a:avLst>
                <a:gd name="adj" fmla="val 68083"/>
              </a:avLst>
            </a:prstTxWarp>
            <a:normAutofit/>
            <a:scene3d>
              <a:camera prst="legacyObliqueTopLeft">
                <a:rot lat="0" lon="0" rev="0"/>
              </a:camera>
              <a:lightRig rig="legacyNormal3" dir="r"/>
            </a:scene3d>
            <a:sp3d extrusionH="201600" prstMaterial="legacyMatte">
              <a:extrusionClr>
                <a:srgbClr val="0066CC"/>
              </a:extrusionClr>
            </a:sp3d>
          </a:bodyPr>
          <a:lstStyle/>
          <a:p>
            <a:pPr algn="ctr"/>
            <a:r>
              <a:rPr lang="zh-CN" altLang="en-US" sz="3600">
                <a:gradFill rotWithShape="0">
                  <a:gsLst>
                    <a:gs pos="0">
                      <a:srgbClr val="FFFFCC"/>
                    </a:gs>
                    <a:gs pos="100000">
                      <a:srgbClr val="FF9999"/>
                    </a:gs>
                  </a:gsLst>
                  <a:lin ang="5400000" scaled="1"/>
                  <a:tileRect/>
                </a:gradFill>
                <a:latin typeface="宋体" charset="0"/>
                <a:ea typeface="宋体" charset="0"/>
              </a:rPr>
              <a:t>我与地坛</a:t>
            </a:r>
          </a:p>
        </p:txBody>
      </p:sp>
      <p:pic>
        <p:nvPicPr>
          <p:cNvPr id="2062" name="73.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5"/>
          <a:stretch>
            <a:fillRect/>
          </a:stretch>
        </p:blipFill>
        <p:spPr>
          <a:xfrm>
            <a:off x="8027988" y="6021388"/>
            <a:ext cx="304800" cy="304800"/>
          </a:xfrm>
          <a:prstGeom prst="rect">
            <a:avLst/>
          </a:prstGeom>
          <a:noFill/>
          <a:ln w="9525">
            <a:noFill/>
          </a:ln>
        </p:spPr>
      </p:pic>
    </p:spTree>
  </p:cSld>
  <p:clrMapOvr>
    <a:masterClrMapping/>
  </p:clrMapOvr>
  <p:transition advTm="785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62"/>
                                        </p:tgtEl>
                                      </p:cBhvr>
                                    </p:cmd>
                                  </p:childTnLst>
                                </p:cTn>
                              </p:par>
                              <p:par>
                                <p:cTn id="7" presetID="23" presetClass="entr" presetSubtype="32" fill="hold" nodeType="withEffect">
                                  <p:stCondLst>
                                    <p:cond delay="0"/>
                                  </p:stCondLst>
                                  <p:childTnLst>
                                    <p:set>
                                      <p:cBhvr>
                                        <p:cTn id="8" dur="1" fill="hold">
                                          <p:stCondLst>
                                            <p:cond delay="0"/>
                                          </p:stCondLst>
                                        </p:cTn>
                                        <p:tgtEl>
                                          <p:spTgt spid="2060"/>
                                        </p:tgtEl>
                                        <p:attrNameLst>
                                          <p:attrName>style.visibility</p:attrName>
                                        </p:attrNameLst>
                                      </p:cBhvr>
                                      <p:to>
                                        <p:strVal val="visible"/>
                                      </p:to>
                                    </p:set>
                                    <p:anim calcmode="lin" valueType="num">
                                      <p:cBhvr>
                                        <p:cTn id="9" dur="3000" fill="hold"/>
                                        <p:tgtEl>
                                          <p:spTgt spid="2060"/>
                                        </p:tgtEl>
                                        <p:attrNameLst>
                                          <p:attrName>ppt_w</p:attrName>
                                        </p:attrNameLst>
                                      </p:cBhvr>
                                      <p:tavLst>
                                        <p:tav tm="0">
                                          <p:val>
                                            <p:strVal val="4*#ppt_w"/>
                                          </p:val>
                                        </p:tav>
                                        <p:tav tm="100000">
                                          <p:val>
                                            <p:strVal val="#ppt_w"/>
                                          </p:val>
                                        </p:tav>
                                      </p:tavLst>
                                    </p:anim>
                                    <p:anim calcmode="lin" valueType="num">
                                      <p:cBhvr>
                                        <p:cTn id="10" dur="3000" fill="hold"/>
                                        <p:tgtEl>
                                          <p:spTgt spid="2060"/>
                                        </p:tgtEl>
                                        <p:attrNameLst>
                                          <p:attrName>ppt_h</p:attrName>
                                        </p:attrNameLst>
                                      </p:cBhvr>
                                      <p:tavLst>
                                        <p:tav tm="0">
                                          <p:val>
                                            <p:strVal val="4*#ppt_h"/>
                                          </p:val>
                                        </p:tav>
                                        <p:tav tm="100000">
                                          <p:val>
                                            <p:strVal val="#ppt_h"/>
                                          </p:val>
                                        </p:tav>
                                      </p:tavLst>
                                    </p:anim>
                                  </p:childTnLst>
                                </p:cTn>
                              </p:par>
                            </p:childTnLst>
                          </p:cTn>
                        </p:par>
                        <p:par>
                          <p:cTn id="11" fill="hold">
                            <p:stCondLst>
                              <p:cond delay="0"/>
                            </p:stCondLst>
                            <p:childTnLst>
                              <p:par>
                                <p:cTn id="12" presetID="26" presetClass="entr" presetSubtype="0" fill="hold" grpId="0" nodeType="afterEffect">
                                  <p:stCondLst>
                                    <p:cond delay="0"/>
                                  </p:stCondLst>
                                  <p:iterate type="lt">
                                    <p:tmPct val="10000"/>
                                  </p:iterate>
                                  <p:childTnLst>
                                    <p:set>
                                      <p:cBhvr>
                                        <p:cTn id="13" dur="1" fill="hold">
                                          <p:stCondLst>
                                            <p:cond delay="0"/>
                                          </p:stCondLst>
                                        </p:cTn>
                                        <p:tgtEl>
                                          <p:spTgt spid="2051">
                                            <p:txEl>
                                              <p:pRg st="0" end="0"/>
                                            </p:txEl>
                                          </p:spTgt>
                                        </p:tgtEl>
                                        <p:attrNameLst>
                                          <p:attrName>style.visibility</p:attrName>
                                        </p:attrNameLst>
                                      </p:cBhvr>
                                      <p:to>
                                        <p:strVal val="visible"/>
                                      </p:to>
                                    </p:set>
                                    <p:animEffect transition="in" filter="wipe(down)">
                                      <p:cBhvr>
                                        <p:cTn id="14" dur="580">
                                          <p:stCondLst>
                                            <p:cond delay="0"/>
                                          </p:stCondLst>
                                        </p:cTn>
                                        <p:tgtEl>
                                          <p:spTgt spid="2051">
                                            <p:txEl>
                                              <p:pRg st="0" end="0"/>
                                            </p:txEl>
                                          </p:spTgt>
                                        </p:tgtEl>
                                      </p:cBhvr>
                                    </p:animEffect>
                                    <p:anim calcmode="lin" valueType="num">
                                      <p:cBhvr>
                                        <p:cTn id="15" dur="1822" tmFilter="0,0; 0.14,0.36; 0.43,0.73; 0.71,0.91; 1.0,1.0">
                                          <p:stCondLst>
                                            <p:cond delay="0"/>
                                          </p:stCondLst>
                                        </p:cTn>
                                        <p:tgtEl>
                                          <p:spTgt spid="2051">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2051">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2051">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2051">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2051">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2051">
                                            <p:txEl>
                                              <p:pRg st="0" end="0"/>
                                            </p:txEl>
                                          </p:spTgt>
                                        </p:tgtEl>
                                      </p:cBhvr>
                                      <p:to x="100000" y="60000"/>
                                    </p:animScale>
                                    <p:animScale>
                                      <p:cBhvr>
                                        <p:cTn id="21" dur="166" decel="50000">
                                          <p:stCondLst>
                                            <p:cond delay="676"/>
                                          </p:stCondLst>
                                        </p:cTn>
                                        <p:tgtEl>
                                          <p:spTgt spid="2051">
                                            <p:txEl>
                                              <p:pRg st="0" end="0"/>
                                            </p:txEl>
                                          </p:spTgt>
                                        </p:tgtEl>
                                      </p:cBhvr>
                                      <p:to x="100000" y="100000"/>
                                    </p:animScale>
                                    <p:animScale>
                                      <p:cBhvr>
                                        <p:cTn id="22" dur="26">
                                          <p:stCondLst>
                                            <p:cond delay="1312"/>
                                          </p:stCondLst>
                                        </p:cTn>
                                        <p:tgtEl>
                                          <p:spTgt spid="2051">
                                            <p:txEl>
                                              <p:pRg st="0" end="0"/>
                                            </p:txEl>
                                          </p:spTgt>
                                        </p:tgtEl>
                                      </p:cBhvr>
                                      <p:to x="100000" y="80000"/>
                                    </p:animScale>
                                    <p:animScale>
                                      <p:cBhvr>
                                        <p:cTn id="23" dur="166" decel="50000">
                                          <p:stCondLst>
                                            <p:cond delay="1338"/>
                                          </p:stCondLst>
                                        </p:cTn>
                                        <p:tgtEl>
                                          <p:spTgt spid="2051">
                                            <p:txEl>
                                              <p:pRg st="0" end="0"/>
                                            </p:txEl>
                                          </p:spTgt>
                                        </p:tgtEl>
                                      </p:cBhvr>
                                      <p:to x="100000" y="100000"/>
                                    </p:animScale>
                                    <p:animScale>
                                      <p:cBhvr>
                                        <p:cTn id="24" dur="26">
                                          <p:stCondLst>
                                            <p:cond delay="1642"/>
                                          </p:stCondLst>
                                        </p:cTn>
                                        <p:tgtEl>
                                          <p:spTgt spid="2051">
                                            <p:txEl>
                                              <p:pRg st="0" end="0"/>
                                            </p:txEl>
                                          </p:spTgt>
                                        </p:tgtEl>
                                      </p:cBhvr>
                                      <p:to x="100000" y="90000"/>
                                    </p:animScale>
                                    <p:animScale>
                                      <p:cBhvr>
                                        <p:cTn id="25" dur="166" decel="50000">
                                          <p:stCondLst>
                                            <p:cond delay="1668"/>
                                          </p:stCondLst>
                                        </p:cTn>
                                        <p:tgtEl>
                                          <p:spTgt spid="2051">
                                            <p:txEl>
                                              <p:pRg st="0" end="0"/>
                                            </p:txEl>
                                          </p:spTgt>
                                        </p:tgtEl>
                                      </p:cBhvr>
                                      <p:to x="100000" y="100000"/>
                                    </p:animScale>
                                    <p:animScale>
                                      <p:cBhvr>
                                        <p:cTn id="26" dur="26">
                                          <p:stCondLst>
                                            <p:cond delay="1808"/>
                                          </p:stCondLst>
                                        </p:cTn>
                                        <p:tgtEl>
                                          <p:spTgt spid="2051">
                                            <p:txEl>
                                              <p:pRg st="0" end="0"/>
                                            </p:txEl>
                                          </p:spTgt>
                                        </p:tgtEl>
                                      </p:cBhvr>
                                      <p:to x="100000" y="95000"/>
                                    </p:animScale>
                                    <p:animScale>
                                      <p:cBhvr>
                                        <p:cTn id="27" dur="166" decel="50000">
                                          <p:stCondLst>
                                            <p:cond delay="1834"/>
                                          </p:stCondLst>
                                        </p:cTn>
                                        <p:tgtEl>
                                          <p:spTgt spid="2051">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p:cMediaNode numSld="2" showWhenStopped="0">
                <p:cTn id="28" repeatCount="indefinite" fill="hold" display="0">
                  <p:stCondLst>
                    <p:cond delay="indefinite"/>
                  </p:stCondLst>
                  <p:endCondLst>
                    <p:cond evt="onPrev" delay="0">
                      <p:tgtEl>
                        <p:sldTgt/>
                      </p:tgtEl>
                    </p:cond>
                    <p:cond evt="onStopAudio" delay="0">
                      <p:tgtEl>
                        <p:sldTgt/>
                      </p:tgtEl>
                    </p:cond>
                  </p:endCondLst>
                </p:cTn>
                <p:tgtEl>
                  <p:spTgt spid="2062"/>
                </p:tgtEl>
              </p:cMediaNode>
            </p:audio>
          </p:childTnLst>
        </p:cTn>
      </p:par>
    </p:tnLst>
    <p:bldLst>
      <p:bldP spid="2051"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15363" descr="3_mQd15PFXQiut"/>
          <p:cNvPicPr>
            <a:picLocks noChangeAspect="1"/>
          </p:cNvPicPr>
          <p:nvPr/>
        </p:nvPicPr>
        <p:blipFill>
          <a:blip r:embed="rId2"/>
          <a:stretch>
            <a:fillRect/>
          </a:stretch>
        </p:blipFill>
        <p:spPr>
          <a:xfrm>
            <a:off x="0" y="0"/>
            <a:ext cx="9144000" cy="6858000"/>
          </a:xfrm>
          <a:prstGeom prst="rect">
            <a:avLst/>
          </a:prstGeom>
          <a:noFill/>
          <a:ln w="9525">
            <a:noFill/>
          </a:ln>
        </p:spPr>
      </p:pic>
      <p:sp>
        <p:nvSpPr>
          <p:cNvPr id="15362" name="标题 15361"/>
          <p:cNvSpPr>
            <a:spLocks noGrp="1"/>
          </p:cNvSpPr>
          <p:nvPr>
            <p:ph type="title"/>
          </p:nvPr>
        </p:nvSpPr>
        <p:spPr>
          <a:xfrm>
            <a:off x="684213" y="476250"/>
            <a:ext cx="3313112" cy="1143000"/>
          </a:xfrm>
        </p:spPr>
        <p:txBody>
          <a:bodyPr anchor="ctr"/>
          <a:lstStyle/>
          <a:p>
            <a:r>
              <a:rPr lang="zh-CN" altLang="en-US" dirty="0">
                <a:solidFill>
                  <a:srgbClr val="FF0000"/>
                </a:solidFill>
                <a:ea typeface="华文行楷" pitchFamily="2" charset="-122"/>
              </a:rPr>
              <a:t>教学重点</a:t>
            </a:r>
            <a:endParaRPr lang="zh-CN" altLang="en-US">
              <a:solidFill>
                <a:srgbClr val="FF0000"/>
              </a:solidFill>
              <a:ea typeface="华文行楷" pitchFamily="2" charset="-122"/>
            </a:endParaRPr>
          </a:p>
        </p:txBody>
      </p:sp>
      <p:sp>
        <p:nvSpPr>
          <p:cNvPr id="15363" name="文本占位符 15362"/>
          <p:cNvSpPr>
            <a:spLocks noGrp="1"/>
          </p:cNvSpPr>
          <p:nvPr>
            <p:ph type="body" idx="1"/>
          </p:nvPr>
        </p:nvSpPr>
        <p:spPr>
          <a:xfrm>
            <a:off x="684213" y="1989138"/>
            <a:ext cx="6551612" cy="1439862"/>
          </a:xfrm>
        </p:spPr>
        <p:txBody>
          <a:bodyPr/>
          <a:lstStyle/>
          <a:p>
            <a:r>
              <a:rPr lang="zh-CN" altLang="en-US" dirty="0">
                <a:latin typeface="华文隶书" pitchFamily="2" charset="-122"/>
                <a:ea typeface="华文隶书" pitchFamily="2" charset="-122"/>
              </a:rPr>
              <a:t>作者与地坛、与母亲的关系。</a:t>
            </a:r>
          </a:p>
          <a:p>
            <a:r>
              <a:rPr lang="zh-CN" altLang="en-US" dirty="0">
                <a:latin typeface="华文隶书" pitchFamily="2" charset="-122"/>
                <a:ea typeface="华文隶书" pitchFamily="2" charset="-122"/>
              </a:rPr>
              <a:t>作者对生死和亲情的感悟。 </a:t>
            </a:r>
            <a:endParaRPr lang="zh-CN" altLang="en-US">
              <a:latin typeface="华文隶书" pitchFamily="2" charset="-122"/>
              <a:ea typeface="华文隶书" pitchFamily="2" charset="-122"/>
            </a:endParaRPr>
          </a:p>
        </p:txBody>
      </p:sp>
      <p:sp>
        <p:nvSpPr>
          <p:cNvPr id="15366" name="文本框 15365">
            <a:hlinkClick r:id="rId3" action="ppaction://hlinksldjump"/>
          </p:cNvPr>
          <p:cNvSpPr txBox="1"/>
          <p:nvPr/>
        </p:nvSpPr>
        <p:spPr>
          <a:xfrm>
            <a:off x="8243888" y="6308725"/>
            <a:ext cx="647700"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5" name="图片 24584"/>
          <p:cNvPicPr>
            <a:picLocks noChangeAspect="1"/>
          </p:cNvPicPr>
          <p:nvPr/>
        </p:nvPicPr>
        <p:blipFill>
          <a:blip r:embed="rId2"/>
          <a:srcRect b="2859"/>
          <a:stretch>
            <a:fillRect/>
          </a:stretch>
        </p:blipFill>
        <p:spPr>
          <a:xfrm>
            <a:off x="0" y="0"/>
            <a:ext cx="9144000" cy="6858000"/>
          </a:xfrm>
          <a:prstGeom prst="rect">
            <a:avLst/>
          </a:prstGeom>
          <a:noFill/>
          <a:ln w="9525">
            <a:noFill/>
          </a:ln>
        </p:spPr>
      </p:pic>
      <p:sp>
        <p:nvSpPr>
          <p:cNvPr id="24578" name="标题 24577"/>
          <p:cNvSpPr>
            <a:spLocks noGrp="1"/>
          </p:cNvSpPr>
          <p:nvPr>
            <p:ph type="title"/>
          </p:nvPr>
        </p:nvSpPr>
        <p:spPr>
          <a:xfrm>
            <a:off x="457200" y="274638"/>
            <a:ext cx="5986463" cy="1143000"/>
          </a:xfrm>
        </p:spPr>
        <p:txBody>
          <a:bodyPr anchor="ctr"/>
          <a:lstStyle/>
          <a:p>
            <a:r>
              <a:rPr lang="zh-CN" altLang="en-US" dirty="0">
                <a:solidFill>
                  <a:srgbClr val="FF0000"/>
                </a:solidFill>
                <a:ea typeface="华文行楷" pitchFamily="2" charset="-122"/>
              </a:rPr>
              <a:t>作者简介</a:t>
            </a:r>
            <a:endParaRPr lang="zh-CN" altLang="en-US">
              <a:solidFill>
                <a:srgbClr val="FF0000"/>
              </a:solidFill>
              <a:ea typeface="华文行楷" pitchFamily="2" charset="-122"/>
            </a:endParaRPr>
          </a:p>
        </p:txBody>
      </p:sp>
      <p:sp>
        <p:nvSpPr>
          <p:cNvPr id="24579" name="文本占位符 24578"/>
          <p:cNvSpPr>
            <a:spLocks noGrp="1"/>
          </p:cNvSpPr>
          <p:nvPr>
            <p:ph type="body" sz="half" idx="1"/>
          </p:nvPr>
        </p:nvSpPr>
        <p:spPr>
          <a:xfrm>
            <a:off x="468313" y="1484313"/>
            <a:ext cx="5699125" cy="4525962"/>
          </a:xfrm>
        </p:spPr>
        <p:txBody>
          <a:bodyPr/>
          <a:lstStyle/>
          <a:p>
            <a:pPr>
              <a:buNone/>
            </a:pPr>
            <a:r>
              <a:rPr lang="en-US" altLang="zh-CN" sz="2400" dirty="0"/>
              <a:t>          </a:t>
            </a:r>
            <a:r>
              <a:rPr lang="en-US" altLang="zh-CN" sz="2400" b="1" dirty="0">
                <a:solidFill>
                  <a:srgbClr val="C00000"/>
                </a:solidFill>
              </a:rPr>
              <a:t> </a:t>
            </a:r>
            <a:r>
              <a:rPr lang="zh-CN" altLang="en-US" sz="2400" b="1" dirty="0">
                <a:solidFill>
                  <a:srgbClr val="C00000"/>
                </a:solidFill>
                <a:latin typeface="华文隶书" pitchFamily="2" charset="-122"/>
                <a:ea typeface="华文隶书" pitchFamily="2" charset="-122"/>
              </a:rPr>
              <a:t>史铁生</a:t>
            </a:r>
            <a:r>
              <a:rPr lang="zh-CN" altLang="en-US" sz="2400" dirty="0">
                <a:latin typeface="华文隶书" pitchFamily="2" charset="-122"/>
                <a:ea typeface="华文隶书" pitchFamily="2" charset="-122"/>
              </a:rPr>
              <a:t>（</a:t>
            </a:r>
            <a:r>
              <a:rPr lang="en-US" altLang="zh-CN" sz="2400" dirty="0">
                <a:latin typeface="华文隶书" pitchFamily="2" charset="-122"/>
                <a:ea typeface="华文隶书" pitchFamily="2" charset="-122"/>
              </a:rPr>
              <a:t>1951</a:t>
            </a:r>
            <a:r>
              <a:rPr lang="en-US" altLang="zh-CN" sz="2400" dirty="0">
                <a:latin typeface="Arial" panose="020B0604020202090204" pitchFamily="34" charset="0"/>
                <a:ea typeface="华文隶书" pitchFamily="2" charset="-122"/>
              </a:rPr>
              <a:t>—</a:t>
            </a:r>
            <a:r>
              <a:rPr lang="zh-CN" altLang="en-US" sz="2400" dirty="0">
                <a:latin typeface="华文隶书" pitchFamily="2" charset="-122"/>
                <a:ea typeface="华文隶书" pitchFamily="2" charset="-122"/>
              </a:rPr>
              <a:t>），原籍河北涿县，生于北京，当代小说家。</a:t>
            </a:r>
            <a:r>
              <a:rPr lang="en-US" altLang="zh-CN" sz="2400" dirty="0">
                <a:latin typeface="华文隶书" pitchFamily="2" charset="-122"/>
                <a:ea typeface="华文隶书" pitchFamily="2" charset="-122"/>
              </a:rPr>
              <a:t>1967</a:t>
            </a:r>
            <a:r>
              <a:rPr lang="zh-CN" altLang="en-US" sz="2400" dirty="0">
                <a:latin typeface="华文隶书" pitchFamily="2" charset="-122"/>
                <a:ea typeface="华文隶书" pitchFamily="2" charset="-122"/>
              </a:rPr>
              <a:t>年毕业于清华大学附中初中，</a:t>
            </a:r>
            <a:r>
              <a:rPr lang="en-US" altLang="zh-CN" sz="2400" dirty="0">
                <a:latin typeface="华文隶书" pitchFamily="2" charset="-122"/>
                <a:ea typeface="华文隶书" pitchFamily="2" charset="-122"/>
              </a:rPr>
              <a:t>1969</a:t>
            </a:r>
            <a:r>
              <a:rPr lang="zh-CN" altLang="en-US" sz="2400" dirty="0">
                <a:latin typeface="华文隶书" pitchFamily="2" charset="-122"/>
                <a:ea typeface="华文隶书" pitchFamily="2" charset="-122"/>
              </a:rPr>
              <a:t>年去陕西延安插队，</a:t>
            </a:r>
            <a:r>
              <a:rPr lang="en-US" altLang="zh-CN" sz="2400" dirty="0">
                <a:latin typeface="华文隶书" pitchFamily="2" charset="-122"/>
                <a:ea typeface="华文隶书" pitchFamily="2" charset="-122"/>
              </a:rPr>
              <a:t>1972</a:t>
            </a:r>
            <a:r>
              <a:rPr lang="zh-CN" altLang="en-US" sz="2400" dirty="0">
                <a:latin typeface="华文隶书" pitchFamily="2" charset="-122"/>
                <a:ea typeface="华文隶书" pitchFamily="2" charset="-122"/>
              </a:rPr>
              <a:t>年因双腿瘫痪返回北京医疗，病后致力于文学创作。</a:t>
            </a:r>
            <a:r>
              <a:rPr lang="zh-CN" altLang="en-US" sz="2400" dirty="0">
                <a:solidFill>
                  <a:srgbClr val="C00000"/>
                </a:solidFill>
                <a:latin typeface="华文隶书" pitchFamily="2" charset="-122"/>
                <a:ea typeface="华文隶书" pitchFamily="2" charset="-122"/>
              </a:rPr>
              <a:t>主要作品有中短篇小说集</a:t>
            </a:r>
            <a:r>
              <a:rPr lang="en-US" altLang="zh-CN" sz="2400" dirty="0">
                <a:solidFill>
                  <a:srgbClr val="C00000"/>
                </a:solidFill>
                <a:latin typeface="华文隶书" pitchFamily="2" charset="-122"/>
                <a:ea typeface="华文隶书" pitchFamily="2" charset="-122"/>
              </a:rPr>
              <a:t>《</a:t>
            </a:r>
            <a:r>
              <a:rPr lang="zh-CN" altLang="en-US" sz="2400" dirty="0">
                <a:solidFill>
                  <a:srgbClr val="C00000"/>
                </a:solidFill>
                <a:latin typeface="华文隶书" pitchFamily="2" charset="-122"/>
                <a:ea typeface="华文隶书" pitchFamily="2" charset="-122"/>
              </a:rPr>
              <a:t>我的遥远的清平湾</a:t>
            </a:r>
            <a:r>
              <a:rPr lang="en-US" altLang="zh-CN" sz="2400" dirty="0">
                <a:solidFill>
                  <a:srgbClr val="C00000"/>
                </a:solidFill>
                <a:latin typeface="华文隶书" pitchFamily="2" charset="-122"/>
                <a:ea typeface="华文隶书" pitchFamily="2" charset="-122"/>
              </a:rPr>
              <a:t>》</a:t>
            </a:r>
            <a:r>
              <a:rPr lang="zh-CN" altLang="en-US" sz="2400" dirty="0">
                <a:solidFill>
                  <a:srgbClr val="C00000"/>
                </a:solidFill>
                <a:latin typeface="华文隶书" pitchFamily="2" charset="-122"/>
                <a:ea typeface="华文隶书" pitchFamily="2" charset="-122"/>
              </a:rPr>
              <a:t>、</a:t>
            </a:r>
            <a:r>
              <a:rPr lang="en-US" altLang="zh-CN" sz="2400" dirty="0">
                <a:solidFill>
                  <a:srgbClr val="C00000"/>
                </a:solidFill>
                <a:latin typeface="华文隶书" pitchFamily="2" charset="-122"/>
                <a:ea typeface="华文隶书" pitchFamily="2" charset="-122"/>
              </a:rPr>
              <a:t>《</a:t>
            </a:r>
            <a:r>
              <a:rPr lang="zh-CN" altLang="en-US" sz="2400" dirty="0">
                <a:solidFill>
                  <a:srgbClr val="C00000"/>
                </a:solidFill>
                <a:latin typeface="华文隶书" pitchFamily="2" charset="-122"/>
                <a:ea typeface="华文隶书" pitchFamily="2" charset="-122"/>
              </a:rPr>
              <a:t>礼拜日</a:t>
            </a:r>
            <a:r>
              <a:rPr lang="en-US" altLang="zh-CN" sz="2400" dirty="0">
                <a:solidFill>
                  <a:srgbClr val="C00000"/>
                </a:solidFill>
                <a:latin typeface="华文隶书" pitchFamily="2" charset="-122"/>
                <a:ea typeface="华文隶书" pitchFamily="2" charset="-122"/>
              </a:rPr>
              <a:t>》</a:t>
            </a:r>
            <a:r>
              <a:rPr lang="zh-CN" altLang="en-US" sz="2400" dirty="0">
                <a:solidFill>
                  <a:srgbClr val="C00000"/>
                </a:solidFill>
                <a:latin typeface="华文隶书" pitchFamily="2" charset="-122"/>
                <a:ea typeface="华文隶书" pitchFamily="2" charset="-122"/>
              </a:rPr>
              <a:t>、</a:t>
            </a:r>
            <a:r>
              <a:rPr lang="en-US" altLang="zh-CN" sz="2400" dirty="0">
                <a:solidFill>
                  <a:srgbClr val="C00000"/>
                </a:solidFill>
                <a:latin typeface="华文隶书" pitchFamily="2" charset="-122"/>
                <a:ea typeface="华文隶书" pitchFamily="2" charset="-122"/>
              </a:rPr>
              <a:t>《</a:t>
            </a:r>
            <a:r>
              <a:rPr lang="zh-CN" altLang="en-US" sz="2400" dirty="0">
                <a:solidFill>
                  <a:srgbClr val="C00000"/>
                </a:solidFill>
                <a:latin typeface="华文隶书" pitchFamily="2" charset="-122"/>
                <a:ea typeface="华文隶书" pitchFamily="2" charset="-122"/>
              </a:rPr>
              <a:t>舞台效果</a:t>
            </a:r>
            <a:r>
              <a:rPr lang="en-US" altLang="zh-CN" sz="2400" dirty="0">
                <a:solidFill>
                  <a:srgbClr val="C00000"/>
                </a:solidFill>
                <a:latin typeface="华文隶书" pitchFamily="2" charset="-122"/>
                <a:ea typeface="华文隶书" pitchFamily="2" charset="-122"/>
              </a:rPr>
              <a:t>》</a:t>
            </a:r>
            <a:r>
              <a:rPr lang="zh-CN" altLang="en-US" sz="2400" dirty="0">
                <a:solidFill>
                  <a:srgbClr val="C00000"/>
                </a:solidFill>
                <a:latin typeface="华文隶书" pitchFamily="2" charset="-122"/>
                <a:ea typeface="华文隶书" pitchFamily="2" charset="-122"/>
              </a:rPr>
              <a:t>、</a:t>
            </a:r>
            <a:r>
              <a:rPr lang="en-US" altLang="zh-CN" sz="2400" dirty="0">
                <a:solidFill>
                  <a:srgbClr val="C00000"/>
                </a:solidFill>
                <a:latin typeface="华文隶书" pitchFamily="2" charset="-122"/>
                <a:ea typeface="华文隶书" pitchFamily="2" charset="-122"/>
              </a:rPr>
              <a:t>《</a:t>
            </a:r>
            <a:r>
              <a:rPr lang="zh-CN" altLang="en-US" sz="2400" dirty="0">
                <a:solidFill>
                  <a:srgbClr val="C00000"/>
                </a:solidFill>
                <a:latin typeface="华文隶书" pitchFamily="2" charset="-122"/>
                <a:ea typeface="华文隶书" pitchFamily="2" charset="-122"/>
              </a:rPr>
              <a:t>命若琴弦</a:t>
            </a:r>
            <a:r>
              <a:rPr lang="en-US" altLang="zh-CN" sz="2400" dirty="0">
                <a:solidFill>
                  <a:srgbClr val="C00000"/>
                </a:solidFill>
                <a:latin typeface="华文隶书" pitchFamily="2" charset="-122"/>
                <a:ea typeface="华文隶书" pitchFamily="2" charset="-122"/>
              </a:rPr>
              <a:t>》</a:t>
            </a:r>
            <a:r>
              <a:rPr lang="zh-CN" altLang="en-US" sz="2400" dirty="0">
                <a:solidFill>
                  <a:srgbClr val="C00000"/>
                </a:solidFill>
                <a:latin typeface="华文隶书" pitchFamily="2" charset="-122"/>
                <a:ea typeface="华文隶书" pitchFamily="2" charset="-122"/>
              </a:rPr>
              <a:t>，长篇小说</a:t>
            </a:r>
            <a:r>
              <a:rPr lang="en-US" altLang="zh-CN" sz="2400" dirty="0">
                <a:solidFill>
                  <a:srgbClr val="C00000"/>
                </a:solidFill>
                <a:latin typeface="华文隶书" pitchFamily="2" charset="-122"/>
                <a:ea typeface="华文隶书" pitchFamily="2" charset="-122"/>
              </a:rPr>
              <a:t>《</a:t>
            </a:r>
            <a:r>
              <a:rPr lang="zh-CN" altLang="en-US" sz="2400" dirty="0">
                <a:solidFill>
                  <a:srgbClr val="C00000"/>
                </a:solidFill>
                <a:latin typeface="华文隶书" pitchFamily="2" charset="-122"/>
                <a:ea typeface="华文隶书" pitchFamily="2" charset="-122"/>
              </a:rPr>
              <a:t>务虚笔记</a:t>
            </a:r>
            <a:r>
              <a:rPr lang="en-US" altLang="zh-CN" sz="2400" dirty="0">
                <a:solidFill>
                  <a:srgbClr val="C00000"/>
                </a:solidFill>
                <a:latin typeface="华文隶书" pitchFamily="2" charset="-122"/>
                <a:ea typeface="华文隶书" pitchFamily="2" charset="-122"/>
              </a:rPr>
              <a:t>》</a:t>
            </a:r>
            <a:r>
              <a:rPr lang="zh-CN" altLang="en-US" sz="2400" dirty="0">
                <a:solidFill>
                  <a:srgbClr val="C00000"/>
                </a:solidFill>
                <a:latin typeface="华文隶书" pitchFamily="2" charset="-122"/>
                <a:ea typeface="华文隶书" pitchFamily="2" charset="-122"/>
              </a:rPr>
              <a:t>等。</a:t>
            </a:r>
            <a:r>
              <a:rPr lang="zh-CN" altLang="en-US" sz="2400" dirty="0">
                <a:latin typeface="华文隶书" pitchFamily="2" charset="-122"/>
                <a:ea typeface="华文隶书" pitchFamily="2" charset="-122"/>
              </a:rPr>
              <a:t>他的作品一类是对知青生活的回忆和反思，另一类描写残疾人的心态与命运，平淡质朴，意蕴深沉，有独特的风格。</a:t>
            </a:r>
          </a:p>
        </p:txBody>
      </p:sp>
      <p:sp>
        <p:nvSpPr>
          <p:cNvPr id="24586" name="文本框 24585">
            <a:hlinkClick r:id="rId3" action="ppaction://hlinksldjump"/>
          </p:cNvPr>
          <p:cNvSpPr txBox="1"/>
          <p:nvPr/>
        </p:nvSpPr>
        <p:spPr>
          <a:xfrm>
            <a:off x="8243888" y="6308725"/>
            <a:ext cx="647700"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8" name="内容占位符 26627"/>
          <p:cNvGraphicFramePr>
            <a:graphicFrameLocks noGrp="1"/>
          </p:cNvGraphicFramePr>
          <p:nvPr>
            <p:ph sz="half" idx="2"/>
          </p:nvPr>
        </p:nvGraphicFramePr>
        <p:xfrm>
          <a:off x="0" y="427038"/>
          <a:ext cx="9144000" cy="6430962"/>
        </p:xfrm>
        <a:graphic>
          <a:graphicData uri="http://schemas.openxmlformats.org/presentationml/2006/ole">
            <mc:AlternateContent xmlns:mc="http://schemas.openxmlformats.org/markup-compatibility/2006">
              <mc:Choice xmlns:v="urn:schemas-microsoft-com:vml" Requires="v">
                <p:oleObj r:id="rId2" imgW="8606155" imgH="6050915" progId="Photoshop.Image.9">
                  <p:embed/>
                </p:oleObj>
              </mc:Choice>
              <mc:Fallback>
                <p:oleObj r:id="rId2" imgW="8606155" imgH="6050915" progId="Photoshop.Image.9">
                  <p:embed/>
                  <p:pic>
                    <p:nvPicPr>
                      <p:cNvPr id="0" name="图片 3077"/>
                      <p:cNvPicPr/>
                      <p:nvPr/>
                    </p:nvPicPr>
                    <p:blipFill>
                      <a:blip r:embed="rId3"/>
                      <a:stretch>
                        <a:fillRect/>
                      </a:stretch>
                    </p:blipFill>
                    <p:spPr>
                      <a:xfrm>
                        <a:off x="0" y="427038"/>
                        <a:ext cx="9144000" cy="6430962"/>
                      </a:xfrm>
                      <a:prstGeom prst="rect">
                        <a:avLst/>
                      </a:prstGeom>
                      <a:noFill/>
                      <a:ln w="38100">
                        <a:miter/>
                      </a:ln>
                    </p:spPr>
                  </p:pic>
                </p:oleObj>
              </mc:Fallback>
            </mc:AlternateContent>
          </a:graphicData>
        </a:graphic>
      </p:graphicFrame>
      <p:sp>
        <p:nvSpPr>
          <p:cNvPr id="26626" name="标题 26625"/>
          <p:cNvSpPr>
            <a:spLocks noGrp="1"/>
          </p:cNvSpPr>
          <p:nvPr>
            <p:ph type="title"/>
          </p:nvPr>
        </p:nvSpPr>
        <p:spPr/>
        <p:txBody>
          <a:bodyPr anchor="ctr"/>
          <a:lstStyle/>
          <a:p>
            <a:r>
              <a:rPr lang="zh-CN" altLang="en-US" dirty="0">
                <a:solidFill>
                  <a:srgbClr val="FF0000"/>
                </a:solidFill>
                <a:ea typeface="华文行楷" pitchFamily="2" charset="-122"/>
              </a:rPr>
              <a:t>艺术赏析</a:t>
            </a:r>
            <a:endParaRPr lang="zh-CN" altLang="en-US">
              <a:solidFill>
                <a:srgbClr val="FF0000"/>
              </a:solidFill>
              <a:ea typeface="华文行楷" pitchFamily="2" charset="-122"/>
            </a:endParaRPr>
          </a:p>
        </p:txBody>
      </p:sp>
      <p:sp>
        <p:nvSpPr>
          <p:cNvPr id="26630" name="文本框 26629">
            <a:hlinkClick r:id="rId4" action="ppaction://hlinksldjump"/>
          </p:cNvPr>
          <p:cNvSpPr txBox="1"/>
          <p:nvPr/>
        </p:nvSpPr>
        <p:spPr>
          <a:xfrm>
            <a:off x="8243888" y="6308725"/>
            <a:ext cx="647700"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
        <p:nvSpPr>
          <p:cNvPr id="26631" name="文本框 26630"/>
          <p:cNvSpPr txBox="1"/>
          <p:nvPr/>
        </p:nvSpPr>
        <p:spPr>
          <a:xfrm>
            <a:off x="468313" y="1484313"/>
            <a:ext cx="8280400" cy="4473575"/>
          </a:xfrm>
          <a:prstGeom prst="rect">
            <a:avLst/>
          </a:prstGeom>
          <a:noFill/>
          <a:ln w="9525">
            <a:noFill/>
          </a:ln>
        </p:spPr>
        <p:txBody>
          <a:bodyPr>
            <a:spAutoFit/>
          </a:bodyPr>
          <a:lstStyle/>
          <a:p>
            <a:r>
              <a:rPr lang="en-US" altLang="zh-CN" sz="2400" dirty="0">
                <a:latin typeface="华文隶书" pitchFamily="2" charset="-122"/>
                <a:ea typeface="华文隶书" pitchFamily="2" charset="-122"/>
              </a:rPr>
              <a:t>        </a:t>
            </a:r>
            <a:r>
              <a:rPr lang="zh-CN" altLang="en-US" sz="2400" dirty="0">
                <a:latin typeface="华文隶书" pitchFamily="2" charset="-122"/>
                <a:ea typeface="华文隶书" pitchFamily="2" charset="-122"/>
              </a:rPr>
              <a:t>一、花了很多笔墨来抒写母爱，似不相干。其实，地坛是十五年来养育“我”的环境，它像母亲一样，是抚平“我”的创伤、唤起“我”的新生的源泉，这是一种象征性类比，两者在象征性意蕴上融为一个具有同一主题的整体。</a:t>
            </a:r>
          </a:p>
          <a:p>
            <a:r>
              <a:rPr lang="zh-CN" altLang="en-US" sz="2400" dirty="0">
                <a:latin typeface="华文隶书" pitchFamily="2" charset="-122"/>
                <a:ea typeface="华文隶书" pitchFamily="2" charset="-122"/>
              </a:rPr>
              <a:t>        二、通过三种艺术方法来表现母爱的深挚感人。其一是无声的行为描写。其二是借“我”的叙述，直接进行对母亲的心理描写。其三是侧面烘托。</a:t>
            </a:r>
          </a:p>
          <a:p>
            <a:r>
              <a:rPr lang="zh-CN" altLang="en-US" sz="2400" dirty="0">
                <a:latin typeface="华文隶书" pitchFamily="2" charset="-122"/>
                <a:ea typeface="华文隶书" pitchFamily="2" charset="-122"/>
              </a:rPr>
              <a:t>        三、排比、类比、象征多种手法融合一体 。作者分别用七种事物来对应四季，这每一种事物与四季的对应关系，都是用春天是什么、夏天是什么、秋天是什么、冬天是什么的排比句式来展现的。而这七个方面的对应关系，则又构成了更大一层的句式排比。</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2"/>
            </a:gs>
            <a:gs pos="100000">
              <a:schemeClr val="tx2"/>
            </a:gs>
          </a:gsLst>
          <a:lin ang="18900000" scaled="1"/>
          <a:tileRect/>
        </a:gradFill>
        <a:effectLst/>
      </p:bgPr>
    </p:bg>
    <p:spTree>
      <p:nvGrpSpPr>
        <p:cNvPr id="1" name=""/>
        <p:cNvGrpSpPr/>
        <p:nvPr/>
      </p:nvGrpSpPr>
      <p:grpSpPr>
        <a:xfrm>
          <a:off x="0" y="0"/>
          <a:ext cx="0" cy="0"/>
          <a:chOff x="0" y="0"/>
          <a:chExt cx="0" cy="0"/>
        </a:xfrm>
      </p:grpSpPr>
      <p:sp>
        <p:nvSpPr>
          <p:cNvPr id="4098" name="流程图: 可选过程 4097">
            <a:hlinkClick r:id="rId4" action="ppaction://hlinksldjump"/>
          </p:cNvPr>
          <p:cNvSpPr/>
          <p:nvPr/>
        </p:nvSpPr>
        <p:spPr>
          <a:xfrm>
            <a:off x="7235825" y="4652963"/>
            <a:ext cx="503238" cy="1584325"/>
          </a:xfrm>
          <a:prstGeom prst="flowChartAlternateProcess">
            <a:avLst/>
          </a:prstGeom>
          <a:solidFill>
            <a:schemeClr val="accent1"/>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lgn="ctr"/>
            <a:r>
              <a:rPr lang="zh-CN" altLang="en-US" dirty="0">
                <a:latin typeface="Arial" panose="020B0604020202090204" pitchFamily="34" charset="0"/>
                <a:ea typeface="隶书" pitchFamily="49" charset="-122"/>
              </a:rPr>
              <a:t>资</a:t>
            </a:r>
          </a:p>
          <a:p>
            <a:pPr algn="ctr"/>
            <a:r>
              <a:rPr lang="zh-CN" altLang="en-US" dirty="0">
                <a:latin typeface="Arial" panose="020B0604020202090204" pitchFamily="34" charset="0"/>
                <a:ea typeface="隶书" pitchFamily="49" charset="-122"/>
              </a:rPr>
              <a:t>料</a:t>
            </a:r>
          </a:p>
          <a:p>
            <a:pPr algn="ctr"/>
            <a:r>
              <a:rPr lang="zh-CN" altLang="en-US" dirty="0">
                <a:latin typeface="Arial" panose="020B0604020202090204" pitchFamily="34" charset="0"/>
                <a:ea typeface="隶书" pitchFamily="49" charset="-122"/>
              </a:rPr>
              <a:t>链</a:t>
            </a:r>
          </a:p>
          <a:p>
            <a:pPr algn="ctr"/>
            <a:r>
              <a:rPr lang="zh-CN" altLang="en-US" dirty="0">
                <a:latin typeface="Arial" panose="020B0604020202090204" pitchFamily="34" charset="0"/>
                <a:ea typeface="隶书" pitchFamily="49" charset="-122"/>
              </a:rPr>
              <a:t>接</a:t>
            </a:r>
            <a:endParaRPr lang="zh-CN" altLang="en-US">
              <a:latin typeface="Arial" panose="020B0604020202090204" pitchFamily="34" charset="0"/>
              <a:ea typeface="隶书" pitchFamily="49" charset="-122"/>
            </a:endParaRPr>
          </a:p>
        </p:txBody>
      </p:sp>
      <p:sp>
        <p:nvSpPr>
          <p:cNvPr id="4099" name="流程图: 可选过程 4098">
            <a:hlinkClick r:id="rId5" action="ppaction://hlinkfile"/>
          </p:cNvPr>
          <p:cNvSpPr/>
          <p:nvPr/>
        </p:nvSpPr>
        <p:spPr>
          <a:xfrm>
            <a:off x="6732588" y="4724400"/>
            <a:ext cx="503237" cy="1584325"/>
          </a:xfrm>
          <a:prstGeom prst="flowChartAlternateProcess">
            <a:avLst/>
          </a:prstGeom>
          <a:solidFill>
            <a:schemeClr val="accent1"/>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lgn="ctr"/>
            <a:r>
              <a:rPr lang="zh-CN" altLang="en-US" dirty="0">
                <a:latin typeface="Arial" panose="020B0604020202090204" pitchFamily="34" charset="0"/>
                <a:ea typeface="隶书" pitchFamily="49" charset="-122"/>
              </a:rPr>
              <a:t>朗</a:t>
            </a:r>
          </a:p>
          <a:p>
            <a:pPr algn="ctr"/>
            <a:endParaRPr lang="zh-CN" altLang="en-US" dirty="0">
              <a:latin typeface="Arial" panose="020B0604020202090204" pitchFamily="34" charset="0"/>
              <a:ea typeface="隶书" pitchFamily="49" charset="-122"/>
            </a:endParaRPr>
          </a:p>
          <a:p>
            <a:pPr algn="ctr"/>
            <a:endParaRPr lang="zh-CN" altLang="en-US" dirty="0">
              <a:latin typeface="Arial" panose="020B0604020202090204" pitchFamily="34" charset="0"/>
              <a:ea typeface="隶书" pitchFamily="49" charset="-122"/>
            </a:endParaRPr>
          </a:p>
          <a:p>
            <a:pPr algn="ctr"/>
            <a:r>
              <a:rPr lang="zh-CN" altLang="en-US" dirty="0">
                <a:latin typeface="Arial" panose="020B0604020202090204" pitchFamily="34" charset="0"/>
                <a:ea typeface="隶书" pitchFamily="49" charset="-122"/>
              </a:rPr>
              <a:t>读</a:t>
            </a:r>
            <a:endParaRPr lang="zh-CN" altLang="en-US">
              <a:latin typeface="Arial" panose="020B0604020202090204" pitchFamily="34" charset="0"/>
              <a:ea typeface="隶书" pitchFamily="49" charset="-122"/>
            </a:endParaRPr>
          </a:p>
        </p:txBody>
      </p:sp>
      <p:sp>
        <p:nvSpPr>
          <p:cNvPr id="4113" name="标题 4112"/>
          <p:cNvSpPr>
            <a:spLocks noGrp="1"/>
          </p:cNvSpPr>
          <p:nvPr>
            <p:ph type="ctrTitle"/>
          </p:nvPr>
        </p:nvSpPr>
        <p:spPr>
          <a:xfrm>
            <a:off x="0" y="1916113"/>
            <a:ext cx="7772400" cy="1470025"/>
          </a:xfrm>
        </p:spPr>
        <p:txBody>
          <a:bodyPr anchor="ctr"/>
          <a:lstStyle/>
          <a:p>
            <a:pPr defTabSz="914400">
              <a:buSzPct val="100000"/>
            </a:pPr>
            <a:r>
              <a:rPr lang="zh-CN" altLang="en-US" sz="6600" b="1" kern="1200" baseline="0" dirty="0">
                <a:solidFill>
                  <a:srgbClr val="FF5050"/>
                </a:solidFill>
                <a:latin typeface="Arial" panose="020B0604020202090204" pitchFamily="34" charset="0"/>
                <a:ea typeface="宋体" pitchFamily="2" charset="-122"/>
              </a:rPr>
              <a:t>我有一个梦想</a:t>
            </a:r>
          </a:p>
        </p:txBody>
      </p:sp>
      <p:sp>
        <p:nvSpPr>
          <p:cNvPr id="4114" name="副标题 4113"/>
          <p:cNvSpPr>
            <a:spLocks noGrp="1"/>
          </p:cNvSpPr>
          <p:nvPr>
            <p:ph type="subTitle" idx="1"/>
          </p:nvPr>
        </p:nvSpPr>
        <p:spPr>
          <a:xfrm>
            <a:off x="2627313" y="3357563"/>
            <a:ext cx="3052762" cy="720725"/>
          </a:xfrm>
        </p:spPr>
        <p:txBody>
          <a:bodyPr/>
          <a:lstStyle/>
          <a:p>
            <a:pPr algn="l" defTabSz="914400" eaLnBrk="0" hangingPunct="0">
              <a:lnSpc>
                <a:spcPts val="4000"/>
              </a:lnSpc>
              <a:spcBef>
                <a:spcPts val="1990"/>
              </a:spcBef>
              <a:buClr>
                <a:schemeClr val="bg1"/>
              </a:buClr>
              <a:buSzPct val="100000"/>
            </a:pPr>
            <a:r>
              <a:rPr lang="zh-CN" altLang="en-US" sz="3200" kern="1200" baseline="0" dirty="0">
                <a:solidFill>
                  <a:srgbClr val="FF5050"/>
                </a:solidFill>
                <a:latin typeface="Arial" panose="020B0604020202090204" pitchFamily="34" charset="0"/>
                <a:ea typeface="宋体" pitchFamily="2" charset="-122"/>
              </a:rPr>
              <a:t>马丁 </a:t>
            </a:r>
            <a:r>
              <a:rPr lang="en-US" altLang="zh-CN" sz="3200" kern="1200" baseline="0">
                <a:solidFill>
                  <a:srgbClr val="FF5050"/>
                </a:solidFill>
                <a:latin typeface="Arial" panose="020B0604020202090204" pitchFamily="34" charset="0"/>
                <a:ea typeface="宋体" pitchFamily="2" charset="-122"/>
              </a:rPr>
              <a:t>·</a:t>
            </a:r>
            <a:r>
              <a:rPr lang="en-US" altLang="zh-CN" sz="3200" kern="1200" baseline="0" dirty="0">
                <a:solidFill>
                  <a:srgbClr val="FF5050"/>
                </a:solidFill>
                <a:latin typeface="Arial" panose="020B0604020202090204" pitchFamily="34" charset="0"/>
                <a:ea typeface="宋体" pitchFamily="2" charset="-122"/>
              </a:rPr>
              <a:t> </a:t>
            </a:r>
            <a:r>
              <a:rPr lang="zh-CN" altLang="en-US" sz="3200" kern="1200" baseline="0" dirty="0">
                <a:solidFill>
                  <a:srgbClr val="FF5050"/>
                </a:solidFill>
                <a:latin typeface="Arial" panose="020B0604020202090204" pitchFamily="34" charset="0"/>
                <a:ea typeface="宋体" pitchFamily="2" charset="-122"/>
              </a:rPr>
              <a:t>路德 </a:t>
            </a:r>
            <a:r>
              <a:rPr lang="en-US" altLang="zh-CN" sz="3200" kern="1200" baseline="0">
                <a:solidFill>
                  <a:srgbClr val="FF5050"/>
                </a:solidFill>
                <a:latin typeface="Arial" panose="020B0604020202090204" pitchFamily="34" charset="0"/>
                <a:ea typeface="宋体" pitchFamily="2" charset="-122"/>
              </a:rPr>
              <a:t>·</a:t>
            </a:r>
            <a:r>
              <a:rPr lang="en-US" altLang="zh-CN" sz="3200" kern="1200" baseline="0" dirty="0">
                <a:solidFill>
                  <a:srgbClr val="FF5050"/>
                </a:solidFill>
                <a:latin typeface="Arial" panose="020B0604020202090204" pitchFamily="34" charset="0"/>
                <a:ea typeface="宋体" pitchFamily="2" charset="-122"/>
              </a:rPr>
              <a:t> </a:t>
            </a:r>
            <a:r>
              <a:rPr lang="zh-CN" altLang="en-US" sz="3200" kern="1200" baseline="0" dirty="0">
                <a:solidFill>
                  <a:srgbClr val="FF5050"/>
                </a:solidFill>
                <a:latin typeface="Arial" panose="020B0604020202090204" pitchFamily="34" charset="0"/>
                <a:ea typeface="宋体" pitchFamily="2" charset="-122"/>
              </a:rPr>
              <a:t>金</a:t>
            </a:r>
          </a:p>
        </p:txBody>
      </p:sp>
      <p:sp>
        <p:nvSpPr>
          <p:cNvPr id="4101" name="流程图: 可选过程 4100">
            <a:hlinkClick r:id="rId6" action="ppaction://hlinksldjump"/>
          </p:cNvPr>
          <p:cNvSpPr/>
          <p:nvPr/>
        </p:nvSpPr>
        <p:spPr>
          <a:xfrm>
            <a:off x="6156325" y="4724400"/>
            <a:ext cx="503238" cy="1584325"/>
          </a:xfrm>
          <a:prstGeom prst="flowChartAlternateProcess">
            <a:avLst/>
          </a:prstGeom>
          <a:solidFill>
            <a:schemeClr val="accent1"/>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lgn="ctr"/>
            <a:r>
              <a:rPr lang="zh-CN" altLang="en-US" dirty="0">
                <a:latin typeface="Arial" panose="020B0604020202090204" pitchFamily="34" charset="0"/>
                <a:ea typeface="隶书" pitchFamily="49" charset="-122"/>
              </a:rPr>
              <a:t>思</a:t>
            </a:r>
          </a:p>
          <a:p>
            <a:pPr algn="ctr"/>
            <a:r>
              <a:rPr lang="zh-CN" altLang="en-US" dirty="0">
                <a:latin typeface="Arial" panose="020B0604020202090204" pitchFamily="34" charset="0"/>
                <a:ea typeface="隶书" pitchFamily="49" charset="-122"/>
              </a:rPr>
              <a:t>考</a:t>
            </a:r>
          </a:p>
          <a:p>
            <a:pPr algn="ctr"/>
            <a:r>
              <a:rPr lang="zh-CN" altLang="en-US" dirty="0">
                <a:latin typeface="Arial" panose="020B0604020202090204" pitchFamily="34" charset="0"/>
                <a:ea typeface="隶书" pitchFamily="49" charset="-122"/>
              </a:rPr>
              <a:t>练</a:t>
            </a:r>
          </a:p>
          <a:p>
            <a:pPr algn="ctr"/>
            <a:r>
              <a:rPr lang="zh-CN" altLang="en-US" dirty="0">
                <a:latin typeface="Arial" panose="020B0604020202090204" pitchFamily="34" charset="0"/>
                <a:ea typeface="隶书" pitchFamily="49" charset="-122"/>
              </a:rPr>
              <a:t>习</a:t>
            </a:r>
            <a:endParaRPr lang="zh-CN" altLang="en-US">
              <a:latin typeface="Arial" panose="020B0604020202090204" pitchFamily="34" charset="0"/>
              <a:ea typeface="隶书" pitchFamily="49" charset="-122"/>
            </a:endParaRPr>
          </a:p>
        </p:txBody>
      </p:sp>
      <p:sp>
        <p:nvSpPr>
          <p:cNvPr id="4102" name="流程图: 可选过程 4101">
            <a:hlinkClick r:id="rId7" action="ppaction://hlinksldjump"/>
          </p:cNvPr>
          <p:cNvSpPr/>
          <p:nvPr/>
        </p:nvSpPr>
        <p:spPr>
          <a:xfrm>
            <a:off x="5651500" y="4724400"/>
            <a:ext cx="503238" cy="1584325"/>
          </a:xfrm>
          <a:prstGeom prst="flowChartAlternateProcess">
            <a:avLst/>
          </a:prstGeom>
          <a:solidFill>
            <a:schemeClr val="accent1"/>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lgn="ctr"/>
            <a:r>
              <a:rPr lang="zh-CN" altLang="en-US" dirty="0">
                <a:latin typeface="Arial" panose="020B0604020202090204" pitchFamily="34" charset="0"/>
                <a:ea typeface="隶书" pitchFamily="49" charset="-122"/>
              </a:rPr>
              <a:t>艺</a:t>
            </a:r>
          </a:p>
          <a:p>
            <a:pPr algn="ctr"/>
            <a:r>
              <a:rPr lang="zh-CN" altLang="en-US" dirty="0">
                <a:latin typeface="Arial" panose="020B0604020202090204" pitchFamily="34" charset="0"/>
                <a:ea typeface="隶书" pitchFamily="49" charset="-122"/>
              </a:rPr>
              <a:t>术</a:t>
            </a:r>
          </a:p>
          <a:p>
            <a:pPr algn="ctr"/>
            <a:r>
              <a:rPr lang="zh-CN" altLang="en-US" dirty="0">
                <a:latin typeface="Arial" panose="020B0604020202090204" pitchFamily="34" charset="0"/>
                <a:ea typeface="隶书" pitchFamily="49" charset="-122"/>
              </a:rPr>
              <a:t>赏</a:t>
            </a:r>
          </a:p>
          <a:p>
            <a:pPr algn="ctr"/>
            <a:r>
              <a:rPr lang="zh-CN" altLang="en-US" dirty="0">
                <a:latin typeface="Arial" panose="020B0604020202090204" pitchFamily="34" charset="0"/>
                <a:ea typeface="隶书" pitchFamily="49" charset="-122"/>
              </a:rPr>
              <a:t>析</a:t>
            </a:r>
            <a:endParaRPr lang="zh-CN" altLang="en-US">
              <a:latin typeface="Arial" panose="020B0604020202090204" pitchFamily="34" charset="0"/>
              <a:ea typeface="隶书" pitchFamily="49" charset="-122"/>
            </a:endParaRPr>
          </a:p>
        </p:txBody>
      </p:sp>
      <p:sp>
        <p:nvSpPr>
          <p:cNvPr id="4103" name="流程图: 可选过程 4102">
            <a:hlinkClick r:id="rId8" action="ppaction://hlinksldjump"/>
          </p:cNvPr>
          <p:cNvSpPr/>
          <p:nvPr/>
        </p:nvSpPr>
        <p:spPr>
          <a:xfrm>
            <a:off x="5219700" y="4797425"/>
            <a:ext cx="503238" cy="1584325"/>
          </a:xfrm>
          <a:prstGeom prst="flowChartAlternateProcess">
            <a:avLst/>
          </a:prstGeom>
          <a:solidFill>
            <a:schemeClr val="accent1"/>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lgn="ctr"/>
            <a:r>
              <a:rPr lang="zh-CN" altLang="en-US" dirty="0">
                <a:latin typeface="Arial" panose="020B0604020202090204" pitchFamily="34" charset="0"/>
                <a:ea typeface="隶书" pitchFamily="49" charset="-122"/>
              </a:rPr>
              <a:t>内</a:t>
            </a:r>
          </a:p>
          <a:p>
            <a:pPr algn="ctr"/>
            <a:r>
              <a:rPr lang="zh-CN" altLang="en-US" dirty="0">
                <a:latin typeface="Arial" panose="020B0604020202090204" pitchFamily="34" charset="0"/>
                <a:ea typeface="隶书" pitchFamily="49" charset="-122"/>
              </a:rPr>
              <a:t>容</a:t>
            </a:r>
          </a:p>
          <a:p>
            <a:pPr algn="ctr"/>
            <a:r>
              <a:rPr lang="zh-CN" altLang="en-US" dirty="0">
                <a:latin typeface="Arial" panose="020B0604020202090204" pitchFamily="34" charset="0"/>
                <a:ea typeface="隶书" pitchFamily="49" charset="-122"/>
              </a:rPr>
              <a:t>述</a:t>
            </a:r>
          </a:p>
          <a:p>
            <a:pPr algn="ctr"/>
            <a:r>
              <a:rPr lang="zh-CN" altLang="en-US" dirty="0">
                <a:latin typeface="Arial" panose="020B0604020202090204" pitchFamily="34" charset="0"/>
                <a:ea typeface="隶书" pitchFamily="49" charset="-122"/>
              </a:rPr>
              <a:t>评</a:t>
            </a:r>
            <a:endParaRPr lang="zh-CN" altLang="en-US">
              <a:latin typeface="Arial" panose="020B0604020202090204" pitchFamily="34" charset="0"/>
              <a:ea typeface="隶书" pitchFamily="49" charset="-122"/>
            </a:endParaRPr>
          </a:p>
        </p:txBody>
      </p:sp>
      <p:sp>
        <p:nvSpPr>
          <p:cNvPr id="4105" name="流程图: 可选过程 4104">
            <a:hlinkClick r:id="rId9" action="ppaction://hlinksldjump"/>
          </p:cNvPr>
          <p:cNvSpPr/>
          <p:nvPr/>
        </p:nvSpPr>
        <p:spPr>
          <a:xfrm>
            <a:off x="4140200" y="4797425"/>
            <a:ext cx="503238" cy="1584325"/>
          </a:xfrm>
          <a:prstGeom prst="flowChartAlternateProcess">
            <a:avLst/>
          </a:prstGeom>
          <a:solidFill>
            <a:schemeClr val="accent1"/>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lgn="ctr"/>
            <a:r>
              <a:rPr lang="zh-CN" altLang="en-US" dirty="0">
                <a:latin typeface="Arial" panose="020B0604020202090204" pitchFamily="34" charset="0"/>
                <a:ea typeface="隶书" pitchFamily="49" charset="-122"/>
              </a:rPr>
              <a:t>作</a:t>
            </a:r>
          </a:p>
          <a:p>
            <a:pPr algn="ctr"/>
            <a:r>
              <a:rPr lang="zh-CN" altLang="en-US" dirty="0">
                <a:latin typeface="Arial" panose="020B0604020202090204" pitchFamily="34" charset="0"/>
                <a:ea typeface="隶书" pitchFamily="49" charset="-122"/>
              </a:rPr>
              <a:t>者</a:t>
            </a:r>
          </a:p>
          <a:p>
            <a:pPr algn="ctr"/>
            <a:r>
              <a:rPr lang="zh-CN" altLang="en-US" dirty="0">
                <a:latin typeface="Arial" panose="020B0604020202090204" pitchFamily="34" charset="0"/>
                <a:ea typeface="隶书" pitchFamily="49" charset="-122"/>
              </a:rPr>
              <a:t>简</a:t>
            </a:r>
          </a:p>
          <a:p>
            <a:pPr algn="ctr"/>
            <a:r>
              <a:rPr lang="zh-CN" altLang="en-US" dirty="0">
                <a:latin typeface="Arial" panose="020B0604020202090204" pitchFamily="34" charset="0"/>
                <a:ea typeface="隶书" pitchFamily="49" charset="-122"/>
              </a:rPr>
              <a:t>介</a:t>
            </a:r>
            <a:endParaRPr lang="zh-CN" altLang="en-US">
              <a:latin typeface="Arial" panose="020B0604020202090204" pitchFamily="34" charset="0"/>
              <a:ea typeface="隶书" pitchFamily="49" charset="-122"/>
            </a:endParaRPr>
          </a:p>
        </p:txBody>
      </p:sp>
      <p:sp>
        <p:nvSpPr>
          <p:cNvPr id="4106" name="流程图: 可选过程 4105">
            <a:hlinkClick r:id="rId4" action="ppaction://hlinksldjump"/>
          </p:cNvPr>
          <p:cNvSpPr/>
          <p:nvPr/>
        </p:nvSpPr>
        <p:spPr>
          <a:xfrm>
            <a:off x="3635375" y="4797425"/>
            <a:ext cx="503238" cy="1584325"/>
          </a:xfrm>
          <a:prstGeom prst="flowChartAlternateProcess">
            <a:avLst/>
          </a:prstGeom>
          <a:solidFill>
            <a:schemeClr val="accent1"/>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lgn="ctr"/>
            <a:r>
              <a:rPr lang="zh-CN" altLang="en-US" dirty="0">
                <a:latin typeface="Arial" panose="020B0604020202090204" pitchFamily="34" charset="0"/>
                <a:ea typeface="隶书" pitchFamily="49" charset="-122"/>
              </a:rPr>
              <a:t>教</a:t>
            </a:r>
          </a:p>
          <a:p>
            <a:pPr algn="ctr"/>
            <a:r>
              <a:rPr lang="zh-CN" altLang="en-US" dirty="0">
                <a:latin typeface="Arial" panose="020B0604020202090204" pitchFamily="34" charset="0"/>
                <a:ea typeface="隶书" pitchFamily="49" charset="-122"/>
              </a:rPr>
              <a:t>学</a:t>
            </a:r>
          </a:p>
          <a:p>
            <a:pPr algn="ctr"/>
            <a:r>
              <a:rPr lang="zh-CN" altLang="en-US" dirty="0">
                <a:latin typeface="Arial" panose="020B0604020202090204" pitchFamily="34" charset="0"/>
                <a:ea typeface="隶书" pitchFamily="49" charset="-122"/>
              </a:rPr>
              <a:t>重</a:t>
            </a:r>
          </a:p>
          <a:p>
            <a:pPr algn="ctr"/>
            <a:r>
              <a:rPr lang="zh-CN" altLang="en-US" dirty="0">
                <a:latin typeface="Arial" panose="020B0604020202090204" pitchFamily="34" charset="0"/>
                <a:ea typeface="隶书" pitchFamily="49" charset="-122"/>
              </a:rPr>
              <a:t>点</a:t>
            </a:r>
          </a:p>
        </p:txBody>
      </p:sp>
      <p:sp>
        <p:nvSpPr>
          <p:cNvPr id="4107" name="流程图: 可选过程 4106">
            <a:hlinkClick r:id="rId4" action="ppaction://hlinksldjump"/>
          </p:cNvPr>
          <p:cNvSpPr/>
          <p:nvPr/>
        </p:nvSpPr>
        <p:spPr>
          <a:xfrm>
            <a:off x="3132138" y="4868863"/>
            <a:ext cx="503237" cy="1584325"/>
          </a:xfrm>
          <a:prstGeom prst="flowChartAlternateProcess">
            <a:avLst/>
          </a:prstGeom>
          <a:solidFill>
            <a:schemeClr val="accent1"/>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lgn="ctr"/>
            <a:r>
              <a:rPr lang="zh-CN" altLang="en-US" dirty="0">
                <a:latin typeface="Arial" panose="020B0604020202090204" pitchFamily="34" charset="0"/>
                <a:ea typeface="隶书" pitchFamily="49" charset="-122"/>
              </a:rPr>
              <a:t>教</a:t>
            </a:r>
          </a:p>
          <a:p>
            <a:pPr algn="ctr"/>
            <a:r>
              <a:rPr lang="zh-CN" altLang="en-US" dirty="0">
                <a:latin typeface="Arial" panose="020B0604020202090204" pitchFamily="34" charset="0"/>
                <a:ea typeface="隶书" pitchFamily="49" charset="-122"/>
              </a:rPr>
              <a:t>学</a:t>
            </a:r>
          </a:p>
          <a:p>
            <a:pPr algn="ctr"/>
            <a:r>
              <a:rPr lang="zh-CN" altLang="en-US" dirty="0">
                <a:latin typeface="Arial" panose="020B0604020202090204" pitchFamily="34" charset="0"/>
                <a:ea typeface="隶书" pitchFamily="49" charset="-122"/>
              </a:rPr>
              <a:t>目</a:t>
            </a:r>
          </a:p>
          <a:p>
            <a:pPr algn="ctr"/>
            <a:r>
              <a:rPr lang="zh-CN" altLang="en-US" dirty="0">
                <a:latin typeface="Arial" panose="020B0604020202090204" pitchFamily="34" charset="0"/>
                <a:ea typeface="隶书" pitchFamily="49" charset="-122"/>
              </a:rPr>
              <a:t>的</a:t>
            </a:r>
            <a:endParaRPr lang="zh-CN" altLang="en-US">
              <a:latin typeface="Arial" panose="020B0604020202090204" pitchFamily="34" charset="0"/>
              <a:ea typeface="隶书" pitchFamily="49" charset="-122"/>
            </a:endParaRPr>
          </a:p>
        </p:txBody>
      </p:sp>
      <p:sp>
        <p:nvSpPr>
          <p:cNvPr id="4110" name="流程图: 可选过程 4109">
            <a:hlinkClick r:id="rId4" action="ppaction://hlinksldjump"/>
          </p:cNvPr>
          <p:cNvSpPr/>
          <p:nvPr/>
        </p:nvSpPr>
        <p:spPr>
          <a:xfrm>
            <a:off x="4716463" y="4797425"/>
            <a:ext cx="503237" cy="1584325"/>
          </a:xfrm>
          <a:prstGeom prst="flowChartAlternateProcess">
            <a:avLst/>
          </a:prstGeom>
          <a:solidFill>
            <a:schemeClr val="accent1"/>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lgn="ctr"/>
            <a:r>
              <a:rPr lang="zh-CN" altLang="en-US" dirty="0">
                <a:latin typeface="Arial" panose="020B0604020202090204" pitchFamily="34" charset="0"/>
                <a:ea typeface="隶书" pitchFamily="49" charset="-122"/>
              </a:rPr>
              <a:t>背</a:t>
            </a:r>
          </a:p>
          <a:p>
            <a:pPr algn="ctr"/>
            <a:r>
              <a:rPr lang="zh-CN" altLang="en-US" dirty="0">
                <a:latin typeface="Arial" panose="020B0604020202090204" pitchFamily="34" charset="0"/>
                <a:ea typeface="隶书" pitchFamily="49" charset="-122"/>
              </a:rPr>
              <a:t>景</a:t>
            </a:r>
          </a:p>
          <a:p>
            <a:pPr algn="ctr"/>
            <a:r>
              <a:rPr lang="zh-CN" altLang="en-US" dirty="0">
                <a:latin typeface="Arial" panose="020B0604020202090204" pitchFamily="34" charset="0"/>
                <a:ea typeface="隶书" pitchFamily="49" charset="-122"/>
              </a:rPr>
              <a:t>简</a:t>
            </a:r>
          </a:p>
          <a:p>
            <a:pPr algn="ctr"/>
            <a:r>
              <a:rPr lang="zh-CN" altLang="en-US" dirty="0">
                <a:latin typeface="Arial" panose="020B0604020202090204" pitchFamily="34" charset="0"/>
                <a:ea typeface="隶书" pitchFamily="49" charset="-122"/>
              </a:rPr>
              <a:t>介</a:t>
            </a:r>
            <a:endParaRPr lang="zh-CN" altLang="en-US">
              <a:latin typeface="Arial" panose="020B0604020202090204" pitchFamily="34" charset="0"/>
              <a:ea typeface="隶书" pitchFamily="49" charset="-122"/>
            </a:endParaRPr>
          </a:p>
        </p:txBody>
      </p:sp>
      <p:sp>
        <p:nvSpPr>
          <p:cNvPr id="4111" name="文本框 4110">
            <a:hlinkClick r:id="" action="ppaction://hlinkshowjump?jump=endshow"/>
          </p:cNvPr>
          <p:cNvSpPr txBox="1"/>
          <p:nvPr/>
        </p:nvSpPr>
        <p:spPr>
          <a:xfrm>
            <a:off x="8316913" y="6165850"/>
            <a:ext cx="827087" cy="366713"/>
          </a:xfrm>
          <a:prstGeom prst="rect">
            <a:avLst/>
          </a:prstGeom>
          <a:noFill/>
          <a:ln w="9525">
            <a:noFill/>
          </a:ln>
        </p:spPr>
        <p:txBody>
          <a:bodyPr>
            <a:spAutoFit/>
          </a:bodyPr>
          <a:lstStyle/>
          <a:p>
            <a:pPr>
              <a:spcBef>
                <a:spcPct val="50000"/>
              </a:spcBef>
            </a:pPr>
            <a:r>
              <a:rPr lang="zh-CN" altLang="en-US" dirty="0">
                <a:solidFill>
                  <a:schemeClr val="accent1"/>
                </a:solidFill>
                <a:latin typeface="Arial" panose="020B0604020202090204" pitchFamily="34" charset="0"/>
                <a:ea typeface="华文行楷" pitchFamily="2" charset="-122"/>
              </a:rPr>
              <a:t>退出</a:t>
            </a:r>
          </a:p>
        </p:txBody>
      </p:sp>
      <p:pic>
        <p:nvPicPr>
          <p:cNvPr id="4115" name="图片 4114" descr="图片1"/>
          <p:cNvPicPr>
            <a:picLocks noChangeAspect="1"/>
          </p:cNvPicPr>
          <p:nvPr/>
        </p:nvPicPr>
        <p:blipFill>
          <a:blip r:embed="rId10"/>
          <a:srcRect t="8476"/>
          <a:stretch>
            <a:fillRect/>
          </a:stretch>
        </p:blipFill>
        <p:spPr>
          <a:xfrm>
            <a:off x="0" y="0"/>
            <a:ext cx="9144000" cy="2276475"/>
          </a:xfrm>
          <a:prstGeom prst="rect">
            <a:avLst/>
          </a:prstGeom>
          <a:noFill/>
          <a:ln w="9525">
            <a:noFill/>
          </a:ln>
        </p:spPr>
      </p:pic>
      <p:pic>
        <p:nvPicPr>
          <p:cNvPr id="4116" name="29.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11"/>
          <a:stretch>
            <a:fillRect/>
          </a:stretch>
        </p:blipFill>
        <p:spPr>
          <a:xfrm>
            <a:off x="8604250" y="5589588"/>
            <a:ext cx="304800" cy="304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16"/>
                                        </p:tgtEl>
                                      </p:cBhvr>
                                    </p:cmd>
                                  </p:childTnLst>
                                </p:cTn>
                              </p:par>
                              <p:par>
                                <p:cTn id="7" presetID="30" presetClass="entr" presetSubtype="0" fill="hold" grpId="0" nodeType="withEffect">
                                  <p:stCondLst>
                                    <p:cond delay="0"/>
                                  </p:stCondLst>
                                  <p:childTnLst>
                                    <p:set>
                                      <p:cBhvr>
                                        <p:cTn id="8" dur="1" fill="hold">
                                          <p:stCondLst>
                                            <p:cond delay="0"/>
                                          </p:stCondLst>
                                        </p:cTn>
                                        <p:tgtEl>
                                          <p:spTgt spid="4113"/>
                                        </p:tgtEl>
                                        <p:attrNameLst>
                                          <p:attrName>style.visibility</p:attrName>
                                        </p:attrNameLst>
                                      </p:cBhvr>
                                      <p:to>
                                        <p:strVal val="visible"/>
                                      </p:to>
                                    </p:set>
                                    <p:animEffect transition="in" filter="fade">
                                      <p:cBhvr>
                                        <p:cTn id="9" dur="800" decel="100000"/>
                                        <p:tgtEl>
                                          <p:spTgt spid="4113"/>
                                        </p:tgtEl>
                                      </p:cBhvr>
                                    </p:animEffect>
                                    <p:anim calcmode="lin" valueType="num">
                                      <p:cBhvr>
                                        <p:cTn id="10" dur="800" decel="100000" fill="hold"/>
                                        <p:tgtEl>
                                          <p:spTgt spid="4113"/>
                                        </p:tgtEl>
                                        <p:attrNameLst>
                                          <p:attrName>style.rotation</p:attrName>
                                        </p:attrNameLst>
                                      </p:cBhvr>
                                      <p:tavLst>
                                        <p:tav tm="0">
                                          <p:val>
                                            <p:fltVal val="-90"/>
                                          </p:val>
                                        </p:tav>
                                        <p:tav tm="100000">
                                          <p:val>
                                            <p:fltVal val="0"/>
                                          </p:val>
                                        </p:tav>
                                      </p:tavLst>
                                    </p:anim>
                                    <p:anim calcmode="lin" valueType="num">
                                      <p:cBhvr>
                                        <p:cTn id="11" dur="800" decel="100000" fill="hold"/>
                                        <p:tgtEl>
                                          <p:spTgt spid="4113"/>
                                        </p:tgtEl>
                                        <p:attrNameLst>
                                          <p:attrName>ppt_x</p:attrName>
                                        </p:attrNameLst>
                                      </p:cBhvr>
                                      <p:tavLst>
                                        <p:tav tm="0">
                                          <p:val>
                                            <p:strVal val="#ppt_x+0.4"/>
                                          </p:val>
                                        </p:tav>
                                        <p:tav tm="100000">
                                          <p:val>
                                            <p:strVal val="#ppt_x-0.05"/>
                                          </p:val>
                                        </p:tav>
                                      </p:tavLst>
                                    </p:anim>
                                    <p:anim calcmode="lin" valueType="num">
                                      <p:cBhvr>
                                        <p:cTn id="12" dur="800" decel="100000" fill="hold"/>
                                        <p:tgtEl>
                                          <p:spTgt spid="4113"/>
                                        </p:tgtEl>
                                        <p:attrNameLst>
                                          <p:attrName>ppt_y</p:attrName>
                                        </p:attrNameLst>
                                      </p:cBhvr>
                                      <p:tavLst>
                                        <p:tav tm="0">
                                          <p:val>
                                            <p:strVal val="#ppt_y-0.4"/>
                                          </p:val>
                                        </p:tav>
                                        <p:tav tm="100000">
                                          <p:val>
                                            <p:strVal val="#ppt_y+0.1"/>
                                          </p:val>
                                        </p:tav>
                                      </p:tavLst>
                                    </p:anim>
                                    <p:anim calcmode="lin" valueType="num">
                                      <p:cBhvr>
                                        <p:cTn id="13" dur="200" accel="100000" fill="hold">
                                          <p:stCondLst>
                                            <p:cond delay="800"/>
                                          </p:stCondLst>
                                        </p:cTn>
                                        <p:tgtEl>
                                          <p:spTgt spid="4113"/>
                                        </p:tgtEl>
                                        <p:attrNameLst>
                                          <p:attrName>ppt_x</p:attrName>
                                        </p:attrNameLst>
                                      </p:cBhvr>
                                      <p:tavLst>
                                        <p:tav tm="0">
                                          <p:val>
                                            <p:strVal val="#ppt_x-0.05"/>
                                          </p:val>
                                        </p:tav>
                                        <p:tav tm="100000">
                                          <p:val>
                                            <p:strVal val="#ppt_x"/>
                                          </p:val>
                                        </p:tav>
                                      </p:tavLst>
                                    </p:anim>
                                    <p:anim calcmode="lin" valueType="num">
                                      <p:cBhvr>
                                        <p:cTn id="14" dur="200" accel="100000" fill="hold">
                                          <p:stCondLst>
                                            <p:cond delay="800"/>
                                          </p:stCondLst>
                                        </p:cTn>
                                        <p:tgtEl>
                                          <p:spTgt spid="4113"/>
                                        </p:tgtEl>
                                        <p:attrNameLst>
                                          <p:attrName>ppt_y</p:attrName>
                                        </p:attrNameLst>
                                      </p:cBhvr>
                                      <p:tavLst>
                                        <p:tav tm="0">
                                          <p:val>
                                            <p:strVal val="#ppt_y+0.1"/>
                                          </p:val>
                                        </p:tav>
                                        <p:tav tm="100000">
                                          <p:val>
                                            <p:strVal val="#ppt_y"/>
                                          </p:val>
                                        </p:tav>
                                      </p:tavLst>
                                    </p:anim>
                                  </p:childTnLst>
                                </p:cTn>
                              </p:par>
                            </p:childTnLst>
                          </p:cTn>
                        </p:par>
                        <p:par>
                          <p:cTn id="15" fill="hold">
                            <p:stCondLst>
                              <p:cond delay="0"/>
                            </p:stCondLst>
                            <p:childTnLst>
                              <p:par>
                                <p:cTn id="16" presetID="49" presetClass="entr" presetSubtype="0" decel="100000" fill="hold" grpId="0" nodeType="afterEffect">
                                  <p:stCondLst>
                                    <p:cond delay="0"/>
                                  </p:stCondLst>
                                  <p:childTnLst>
                                    <p:set>
                                      <p:cBhvr>
                                        <p:cTn id="17" dur="1" fill="hold">
                                          <p:stCondLst>
                                            <p:cond delay="0"/>
                                          </p:stCondLst>
                                        </p:cTn>
                                        <p:tgtEl>
                                          <p:spTgt spid="4114">
                                            <p:txEl>
                                              <p:pRg st="0" end="0"/>
                                            </p:txEl>
                                          </p:spTgt>
                                        </p:tgtEl>
                                        <p:attrNameLst>
                                          <p:attrName>style.visibility</p:attrName>
                                        </p:attrNameLst>
                                      </p:cBhvr>
                                      <p:to>
                                        <p:strVal val="visible"/>
                                      </p:to>
                                    </p:set>
                                    <p:anim calcmode="lin" valueType="num">
                                      <p:cBhvr>
                                        <p:cTn id="18" dur="1000" fill="hold"/>
                                        <p:tgtEl>
                                          <p:spTgt spid="4114">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114">
                                            <p:txEl>
                                              <p:pRg st="0" end="0"/>
                                            </p:txEl>
                                          </p:spTgt>
                                        </p:tgtEl>
                                        <p:attrNameLst>
                                          <p:attrName>ppt_h</p:attrName>
                                        </p:attrNameLst>
                                      </p:cBhvr>
                                      <p:tavLst>
                                        <p:tav tm="0">
                                          <p:val>
                                            <p:fltVal val="0"/>
                                          </p:val>
                                        </p:tav>
                                        <p:tav tm="100000">
                                          <p:val>
                                            <p:strVal val="#ppt_h"/>
                                          </p:val>
                                        </p:tav>
                                      </p:tavLst>
                                    </p:anim>
                                    <p:anim calcmode="lin" valueType="num">
                                      <p:cBhvr>
                                        <p:cTn id="20" dur="1000" fill="hold"/>
                                        <p:tgtEl>
                                          <p:spTgt spid="4114">
                                            <p:txEl>
                                              <p:pRg st="0" end="0"/>
                                            </p:txEl>
                                          </p:spTgt>
                                        </p:tgtEl>
                                        <p:attrNameLst>
                                          <p:attrName>style.rotation</p:attrName>
                                        </p:attrNameLst>
                                      </p:cBhvr>
                                      <p:tavLst>
                                        <p:tav tm="0">
                                          <p:val>
                                            <p:fltVal val="360"/>
                                          </p:val>
                                        </p:tav>
                                        <p:tav tm="100000">
                                          <p:val>
                                            <p:fltVal val="0"/>
                                          </p:val>
                                        </p:tav>
                                      </p:tavLst>
                                    </p:anim>
                                    <p:animEffect transition="in" filter="fade">
                                      <p:cBhvr>
                                        <p:cTn id="21" dur="1000"/>
                                        <p:tgtEl>
                                          <p:spTgt spid="4114">
                                            <p:txEl>
                                              <p:pRg st="0" end="0"/>
                                            </p:txEl>
                                          </p:spTgt>
                                        </p:tgtEl>
                                      </p:cBhvr>
                                    </p:animEffect>
                                  </p:childTnLst>
                                </p:cTn>
                              </p:par>
                            </p:childTnLst>
                          </p:cTn>
                        </p:par>
                        <p:par>
                          <p:cTn id="22" fill="hold">
                            <p:stCondLst>
                              <p:cond delay="1000"/>
                            </p:stCondLst>
                            <p:childTnLst>
                              <p:par>
                                <p:cTn id="23" presetID="2" presetClass="entr" presetSubtype="2" fill="hold" grpId="0" nodeType="afterEffect">
                                  <p:stCondLst>
                                    <p:cond delay="0"/>
                                  </p:stCondLst>
                                  <p:childTnLst>
                                    <p:set>
                                      <p:cBhvr>
                                        <p:cTn id="24" dur="1" fill="hold">
                                          <p:stCondLst>
                                            <p:cond delay="0"/>
                                          </p:stCondLst>
                                        </p:cTn>
                                        <p:tgtEl>
                                          <p:spTgt spid="4107"/>
                                        </p:tgtEl>
                                        <p:attrNameLst>
                                          <p:attrName>style.visibility</p:attrName>
                                        </p:attrNameLst>
                                      </p:cBhvr>
                                      <p:to>
                                        <p:strVal val="visible"/>
                                      </p:to>
                                    </p:set>
                                    <p:anim calcmode="lin" valueType="num">
                                      <p:cBhvr additive="base">
                                        <p:cTn id="25" dur="500" fill="hold"/>
                                        <p:tgtEl>
                                          <p:spTgt spid="4107"/>
                                        </p:tgtEl>
                                        <p:attrNameLst>
                                          <p:attrName>ppt_x</p:attrName>
                                        </p:attrNameLst>
                                      </p:cBhvr>
                                      <p:tavLst>
                                        <p:tav tm="0">
                                          <p:val>
                                            <p:strVal val="1+#ppt_w/2"/>
                                          </p:val>
                                        </p:tav>
                                        <p:tav tm="100000">
                                          <p:val>
                                            <p:strVal val="#ppt_x"/>
                                          </p:val>
                                        </p:tav>
                                      </p:tavLst>
                                    </p:anim>
                                    <p:anim calcmode="lin" valueType="num">
                                      <p:cBhvr additive="base">
                                        <p:cTn id="26" dur="500" fill="hold"/>
                                        <p:tgtEl>
                                          <p:spTgt spid="4107"/>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2" fill="hold" grpId="0" nodeType="afterEffect">
                                  <p:stCondLst>
                                    <p:cond delay="0"/>
                                  </p:stCondLst>
                                  <p:childTnLst>
                                    <p:set>
                                      <p:cBhvr>
                                        <p:cTn id="29" dur="1" fill="hold">
                                          <p:stCondLst>
                                            <p:cond delay="0"/>
                                          </p:stCondLst>
                                        </p:cTn>
                                        <p:tgtEl>
                                          <p:spTgt spid="4106"/>
                                        </p:tgtEl>
                                        <p:attrNameLst>
                                          <p:attrName>style.visibility</p:attrName>
                                        </p:attrNameLst>
                                      </p:cBhvr>
                                      <p:to>
                                        <p:strVal val="visible"/>
                                      </p:to>
                                    </p:set>
                                    <p:anim calcmode="lin" valueType="num">
                                      <p:cBhvr additive="base">
                                        <p:cTn id="30" dur="500" fill="hold"/>
                                        <p:tgtEl>
                                          <p:spTgt spid="4106"/>
                                        </p:tgtEl>
                                        <p:attrNameLst>
                                          <p:attrName>ppt_x</p:attrName>
                                        </p:attrNameLst>
                                      </p:cBhvr>
                                      <p:tavLst>
                                        <p:tav tm="0">
                                          <p:val>
                                            <p:strVal val="1+#ppt_w/2"/>
                                          </p:val>
                                        </p:tav>
                                        <p:tav tm="100000">
                                          <p:val>
                                            <p:strVal val="#ppt_x"/>
                                          </p:val>
                                        </p:tav>
                                      </p:tavLst>
                                    </p:anim>
                                    <p:anim calcmode="lin" valueType="num">
                                      <p:cBhvr additive="base">
                                        <p:cTn id="31" dur="500" fill="hold"/>
                                        <p:tgtEl>
                                          <p:spTgt spid="4106"/>
                                        </p:tgtEl>
                                        <p:attrNameLst>
                                          <p:attrName>ppt_y</p:attrName>
                                        </p:attrNameLst>
                                      </p:cBhvr>
                                      <p:tavLst>
                                        <p:tav tm="0">
                                          <p:val>
                                            <p:strVal val="#ppt_y"/>
                                          </p:val>
                                        </p:tav>
                                        <p:tav tm="100000">
                                          <p:val>
                                            <p:strVal val="#ppt_y"/>
                                          </p:val>
                                        </p:tav>
                                      </p:tavLst>
                                    </p:anim>
                                  </p:childTnLst>
                                </p:cTn>
                              </p:par>
                            </p:childTnLst>
                          </p:cTn>
                        </p:par>
                        <p:par>
                          <p:cTn id="32" fill="hold">
                            <p:stCondLst>
                              <p:cond delay="2000"/>
                            </p:stCondLst>
                            <p:childTnLst>
                              <p:par>
                                <p:cTn id="33" presetID="2" presetClass="entr" presetSubtype="2" fill="hold" grpId="0" nodeType="afterEffect">
                                  <p:stCondLst>
                                    <p:cond delay="0"/>
                                  </p:stCondLst>
                                  <p:childTnLst>
                                    <p:set>
                                      <p:cBhvr>
                                        <p:cTn id="34" dur="1" fill="hold">
                                          <p:stCondLst>
                                            <p:cond delay="0"/>
                                          </p:stCondLst>
                                        </p:cTn>
                                        <p:tgtEl>
                                          <p:spTgt spid="4105"/>
                                        </p:tgtEl>
                                        <p:attrNameLst>
                                          <p:attrName>style.visibility</p:attrName>
                                        </p:attrNameLst>
                                      </p:cBhvr>
                                      <p:to>
                                        <p:strVal val="visible"/>
                                      </p:to>
                                    </p:set>
                                    <p:anim calcmode="lin" valueType="num">
                                      <p:cBhvr additive="base">
                                        <p:cTn id="35" dur="500" fill="hold"/>
                                        <p:tgtEl>
                                          <p:spTgt spid="4105"/>
                                        </p:tgtEl>
                                        <p:attrNameLst>
                                          <p:attrName>ppt_x</p:attrName>
                                        </p:attrNameLst>
                                      </p:cBhvr>
                                      <p:tavLst>
                                        <p:tav tm="0">
                                          <p:val>
                                            <p:strVal val="1+#ppt_w/2"/>
                                          </p:val>
                                        </p:tav>
                                        <p:tav tm="100000">
                                          <p:val>
                                            <p:strVal val="#ppt_x"/>
                                          </p:val>
                                        </p:tav>
                                      </p:tavLst>
                                    </p:anim>
                                    <p:anim calcmode="lin" valueType="num">
                                      <p:cBhvr additive="base">
                                        <p:cTn id="36" dur="500" fill="hold"/>
                                        <p:tgtEl>
                                          <p:spTgt spid="4105"/>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2" presetClass="entr" presetSubtype="2" fill="hold" grpId="0" nodeType="afterEffect">
                                  <p:stCondLst>
                                    <p:cond delay="0"/>
                                  </p:stCondLst>
                                  <p:childTnLst>
                                    <p:set>
                                      <p:cBhvr>
                                        <p:cTn id="39" dur="1" fill="hold">
                                          <p:stCondLst>
                                            <p:cond delay="0"/>
                                          </p:stCondLst>
                                        </p:cTn>
                                        <p:tgtEl>
                                          <p:spTgt spid="4110"/>
                                        </p:tgtEl>
                                        <p:attrNameLst>
                                          <p:attrName>style.visibility</p:attrName>
                                        </p:attrNameLst>
                                      </p:cBhvr>
                                      <p:to>
                                        <p:strVal val="visible"/>
                                      </p:to>
                                    </p:set>
                                    <p:anim calcmode="lin" valueType="num">
                                      <p:cBhvr additive="base">
                                        <p:cTn id="40" dur="500" fill="hold"/>
                                        <p:tgtEl>
                                          <p:spTgt spid="4110"/>
                                        </p:tgtEl>
                                        <p:attrNameLst>
                                          <p:attrName>ppt_x</p:attrName>
                                        </p:attrNameLst>
                                      </p:cBhvr>
                                      <p:tavLst>
                                        <p:tav tm="0">
                                          <p:val>
                                            <p:strVal val="1+#ppt_w/2"/>
                                          </p:val>
                                        </p:tav>
                                        <p:tav tm="100000">
                                          <p:val>
                                            <p:strVal val="#ppt_x"/>
                                          </p:val>
                                        </p:tav>
                                      </p:tavLst>
                                    </p:anim>
                                    <p:anim calcmode="lin" valueType="num">
                                      <p:cBhvr additive="base">
                                        <p:cTn id="41" dur="500" fill="hold"/>
                                        <p:tgtEl>
                                          <p:spTgt spid="4110"/>
                                        </p:tgtEl>
                                        <p:attrNameLst>
                                          <p:attrName>ppt_y</p:attrName>
                                        </p:attrNameLst>
                                      </p:cBhvr>
                                      <p:tavLst>
                                        <p:tav tm="0">
                                          <p:val>
                                            <p:strVal val="#ppt_y"/>
                                          </p:val>
                                        </p:tav>
                                        <p:tav tm="100000">
                                          <p:val>
                                            <p:strVal val="#ppt_y"/>
                                          </p:val>
                                        </p:tav>
                                      </p:tavLst>
                                    </p:anim>
                                  </p:childTnLst>
                                </p:cTn>
                              </p:par>
                            </p:childTnLst>
                          </p:cTn>
                        </p:par>
                        <p:par>
                          <p:cTn id="42" fill="hold">
                            <p:stCondLst>
                              <p:cond delay="3000"/>
                            </p:stCondLst>
                            <p:childTnLst>
                              <p:par>
                                <p:cTn id="43" presetID="2" presetClass="entr" presetSubtype="2" fill="hold" grpId="0" nodeType="afterEffect">
                                  <p:stCondLst>
                                    <p:cond delay="0"/>
                                  </p:stCondLst>
                                  <p:childTnLst>
                                    <p:set>
                                      <p:cBhvr>
                                        <p:cTn id="44" dur="1" fill="hold">
                                          <p:stCondLst>
                                            <p:cond delay="0"/>
                                          </p:stCondLst>
                                        </p:cTn>
                                        <p:tgtEl>
                                          <p:spTgt spid="4103"/>
                                        </p:tgtEl>
                                        <p:attrNameLst>
                                          <p:attrName>style.visibility</p:attrName>
                                        </p:attrNameLst>
                                      </p:cBhvr>
                                      <p:to>
                                        <p:strVal val="visible"/>
                                      </p:to>
                                    </p:set>
                                    <p:anim calcmode="lin" valueType="num">
                                      <p:cBhvr additive="base">
                                        <p:cTn id="45" dur="500" fill="hold"/>
                                        <p:tgtEl>
                                          <p:spTgt spid="4103"/>
                                        </p:tgtEl>
                                        <p:attrNameLst>
                                          <p:attrName>ppt_x</p:attrName>
                                        </p:attrNameLst>
                                      </p:cBhvr>
                                      <p:tavLst>
                                        <p:tav tm="0">
                                          <p:val>
                                            <p:strVal val="1+#ppt_w/2"/>
                                          </p:val>
                                        </p:tav>
                                        <p:tav tm="100000">
                                          <p:val>
                                            <p:strVal val="#ppt_x"/>
                                          </p:val>
                                        </p:tav>
                                      </p:tavLst>
                                    </p:anim>
                                    <p:anim calcmode="lin" valueType="num">
                                      <p:cBhvr additive="base">
                                        <p:cTn id="46" dur="500" fill="hold"/>
                                        <p:tgtEl>
                                          <p:spTgt spid="4103"/>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4102"/>
                                        </p:tgtEl>
                                        <p:attrNameLst>
                                          <p:attrName>style.visibility</p:attrName>
                                        </p:attrNameLst>
                                      </p:cBhvr>
                                      <p:to>
                                        <p:strVal val="visible"/>
                                      </p:to>
                                    </p:set>
                                    <p:anim calcmode="lin" valueType="num">
                                      <p:cBhvr additive="base">
                                        <p:cTn id="50" dur="500" fill="hold"/>
                                        <p:tgtEl>
                                          <p:spTgt spid="4102"/>
                                        </p:tgtEl>
                                        <p:attrNameLst>
                                          <p:attrName>ppt_x</p:attrName>
                                        </p:attrNameLst>
                                      </p:cBhvr>
                                      <p:tavLst>
                                        <p:tav tm="0">
                                          <p:val>
                                            <p:strVal val="1+#ppt_w/2"/>
                                          </p:val>
                                        </p:tav>
                                        <p:tav tm="100000">
                                          <p:val>
                                            <p:strVal val="#ppt_x"/>
                                          </p:val>
                                        </p:tav>
                                      </p:tavLst>
                                    </p:anim>
                                    <p:anim calcmode="lin" valueType="num">
                                      <p:cBhvr additive="base">
                                        <p:cTn id="51" dur="500" fill="hold"/>
                                        <p:tgtEl>
                                          <p:spTgt spid="410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2" presetClass="entr" presetSubtype="2" fill="hold" grpId="0" nodeType="afterEffect">
                                  <p:stCondLst>
                                    <p:cond delay="0"/>
                                  </p:stCondLst>
                                  <p:childTnLst>
                                    <p:set>
                                      <p:cBhvr>
                                        <p:cTn id="54" dur="1" fill="hold">
                                          <p:stCondLst>
                                            <p:cond delay="0"/>
                                          </p:stCondLst>
                                        </p:cTn>
                                        <p:tgtEl>
                                          <p:spTgt spid="4101"/>
                                        </p:tgtEl>
                                        <p:attrNameLst>
                                          <p:attrName>style.visibility</p:attrName>
                                        </p:attrNameLst>
                                      </p:cBhvr>
                                      <p:to>
                                        <p:strVal val="visible"/>
                                      </p:to>
                                    </p:set>
                                    <p:anim calcmode="lin" valueType="num">
                                      <p:cBhvr additive="base">
                                        <p:cTn id="55" dur="500" fill="hold"/>
                                        <p:tgtEl>
                                          <p:spTgt spid="4101"/>
                                        </p:tgtEl>
                                        <p:attrNameLst>
                                          <p:attrName>ppt_x</p:attrName>
                                        </p:attrNameLst>
                                      </p:cBhvr>
                                      <p:tavLst>
                                        <p:tav tm="0">
                                          <p:val>
                                            <p:strVal val="1+#ppt_w/2"/>
                                          </p:val>
                                        </p:tav>
                                        <p:tav tm="100000">
                                          <p:val>
                                            <p:strVal val="#ppt_x"/>
                                          </p:val>
                                        </p:tav>
                                      </p:tavLst>
                                    </p:anim>
                                    <p:anim calcmode="lin" valueType="num">
                                      <p:cBhvr additive="base">
                                        <p:cTn id="56" dur="500" fill="hold"/>
                                        <p:tgtEl>
                                          <p:spTgt spid="4101"/>
                                        </p:tgtEl>
                                        <p:attrNameLst>
                                          <p:attrName>ppt_y</p:attrName>
                                        </p:attrNameLst>
                                      </p:cBhvr>
                                      <p:tavLst>
                                        <p:tav tm="0">
                                          <p:val>
                                            <p:strVal val="#ppt_y"/>
                                          </p:val>
                                        </p:tav>
                                        <p:tav tm="100000">
                                          <p:val>
                                            <p:strVal val="#ppt_y"/>
                                          </p:val>
                                        </p:tav>
                                      </p:tavLst>
                                    </p:anim>
                                  </p:childTnLst>
                                </p:cTn>
                              </p:par>
                            </p:childTnLst>
                          </p:cTn>
                        </p:par>
                        <p:par>
                          <p:cTn id="57" fill="hold">
                            <p:stCondLst>
                              <p:cond delay="4500"/>
                            </p:stCondLst>
                            <p:childTnLst>
                              <p:par>
                                <p:cTn id="58" presetID="2" presetClass="entr" presetSubtype="2" fill="hold" grpId="0" nodeType="afterEffect">
                                  <p:stCondLst>
                                    <p:cond delay="0"/>
                                  </p:stCondLst>
                                  <p:childTnLst>
                                    <p:set>
                                      <p:cBhvr>
                                        <p:cTn id="59" dur="1" fill="hold">
                                          <p:stCondLst>
                                            <p:cond delay="0"/>
                                          </p:stCondLst>
                                        </p:cTn>
                                        <p:tgtEl>
                                          <p:spTgt spid="4099"/>
                                        </p:tgtEl>
                                        <p:attrNameLst>
                                          <p:attrName>style.visibility</p:attrName>
                                        </p:attrNameLst>
                                      </p:cBhvr>
                                      <p:to>
                                        <p:strVal val="visible"/>
                                      </p:to>
                                    </p:set>
                                    <p:anim calcmode="lin" valueType="num">
                                      <p:cBhvr additive="base">
                                        <p:cTn id="60" dur="500" fill="hold"/>
                                        <p:tgtEl>
                                          <p:spTgt spid="4099"/>
                                        </p:tgtEl>
                                        <p:attrNameLst>
                                          <p:attrName>ppt_x</p:attrName>
                                        </p:attrNameLst>
                                      </p:cBhvr>
                                      <p:tavLst>
                                        <p:tav tm="0">
                                          <p:val>
                                            <p:strVal val="1+#ppt_w/2"/>
                                          </p:val>
                                        </p:tav>
                                        <p:tav tm="100000">
                                          <p:val>
                                            <p:strVal val="#ppt_x"/>
                                          </p:val>
                                        </p:tav>
                                      </p:tavLst>
                                    </p:anim>
                                    <p:anim calcmode="lin" valueType="num">
                                      <p:cBhvr additive="base">
                                        <p:cTn id="61" dur="500" fill="hold"/>
                                        <p:tgtEl>
                                          <p:spTgt spid="4099"/>
                                        </p:tgtEl>
                                        <p:attrNameLst>
                                          <p:attrName>ppt_y</p:attrName>
                                        </p:attrNameLst>
                                      </p:cBhvr>
                                      <p:tavLst>
                                        <p:tav tm="0">
                                          <p:val>
                                            <p:strVal val="#ppt_y"/>
                                          </p:val>
                                        </p:tav>
                                        <p:tav tm="100000">
                                          <p:val>
                                            <p:strVal val="#ppt_y"/>
                                          </p:val>
                                        </p:tav>
                                      </p:tavLst>
                                    </p:anim>
                                  </p:childTnLst>
                                </p:cTn>
                              </p:par>
                            </p:childTnLst>
                          </p:cTn>
                        </p:par>
                        <p:par>
                          <p:cTn id="62" fill="hold">
                            <p:stCondLst>
                              <p:cond delay="5000"/>
                            </p:stCondLst>
                            <p:childTnLst>
                              <p:par>
                                <p:cTn id="63" presetID="2" presetClass="entr" presetSubtype="2" fill="hold" grpId="0" nodeType="afterEffect">
                                  <p:stCondLst>
                                    <p:cond delay="0"/>
                                  </p:stCondLst>
                                  <p:childTnLst>
                                    <p:set>
                                      <p:cBhvr>
                                        <p:cTn id="64" dur="1" fill="hold">
                                          <p:stCondLst>
                                            <p:cond delay="0"/>
                                          </p:stCondLst>
                                        </p:cTn>
                                        <p:tgtEl>
                                          <p:spTgt spid="4098"/>
                                        </p:tgtEl>
                                        <p:attrNameLst>
                                          <p:attrName>style.visibility</p:attrName>
                                        </p:attrNameLst>
                                      </p:cBhvr>
                                      <p:to>
                                        <p:strVal val="visible"/>
                                      </p:to>
                                    </p:set>
                                    <p:anim calcmode="lin" valueType="num">
                                      <p:cBhvr additive="base">
                                        <p:cTn id="65" dur="500" fill="hold"/>
                                        <p:tgtEl>
                                          <p:spTgt spid="4098"/>
                                        </p:tgtEl>
                                        <p:attrNameLst>
                                          <p:attrName>ppt_x</p:attrName>
                                        </p:attrNameLst>
                                      </p:cBhvr>
                                      <p:tavLst>
                                        <p:tav tm="0">
                                          <p:val>
                                            <p:strVal val="1+#ppt_w/2"/>
                                          </p:val>
                                        </p:tav>
                                        <p:tav tm="100000">
                                          <p:val>
                                            <p:strVal val="#ppt_x"/>
                                          </p:val>
                                        </p:tav>
                                      </p:tavLst>
                                    </p:anim>
                                    <p:anim calcmode="lin" valueType="num">
                                      <p:cBhvr additive="base">
                                        <p:cTn id="66" dur="500" fill="hold"/>
                                        <p:tgtEl>
                                          <p:spTgt spid="40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67" repeatCount="indefinite" fill="hold" display="0">
                  <p:stCondLst>
                    <p:cond delay="indefinite"/>
                  </p:stCondLst>
                  <p:endCondLst>
                    <p:cond evt="onPrev" delay="0">
                      <p:tgtEl>
                        <p:sldTgt/>
                      </p:tgtEl>
                    </p:cond>
                    <p:cond evt="onStopAudio" delay="0">
                      <p:tgtEl>
                        <p:sldTgt/>
                      </p:tgtEl>
                    </p:cond>
                  </p:endCondLst>
                </p:cTn>
                <p:tgtEl>
                  <p:spTgt spid="4116"/>
                </p:tgtEl>
              </p:cMediaNode>
            </p:audio>
          </p:childTnLst>
        </p:cTn>
      </p:par>
    </p:tnLst>
    <p:bldLst>
      <p:bldP spid="4098" grpId="0" bldLvl="0" animBg="1"/>
      <p:bldP spid="4099" grpId="0" bldLvl="0" animBg="1"/>
      <p:bldP spid="4113" grpId="0"/>
      <p:bldP spid="4114" grpId="0" build="p"/>
      <p:bldP spid="4101" grpId="0" bldLvl="0" animBg="1"/>
      <p:bldP spid="4102" grpId="0" bldLvl="0" animBg="1"/>
      <p:bldP spid="4103" grpId="0" bldLvl="0" animBg="1"/>
      <p:bldP spid="4105" grpId="0" bldLvl="0" animBg="1"/>
      <p:bldP spid="4106" grpId="0" bldLvl="0" animBg="1"/>
      <p:bldP spid="4107" grpId="0" bldLvl="0" animBg="1"/>
      <p:bldP spid="4110" grpId="0" bldLvl="0" animBg="1"/>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accent2"/>
            </a:gs>
          </a:gsLst>
          <a:lin ang="5400000" scaled="1"/>
          <a:tileRect/>
        </a:gradFill>
        <a:effectLst/>
      </p:bgPr>
    </p:bg>
    <p:spTree>
      <p:nvGrpSpPr>
        <p:cNvPr id="1" name=""/>
        <p:cNvGrpSpPr/>
        <p:nvPr/>
      </p:nvGrpSpPr>
      <p:grpSpPr>
        <a:xfrm>
          <a:off x="0" y="0"/>
          <a:ext cx="0" cy="0"/>
          <a:chOff x="0" y="0"/>
          <a:chExt cx="0" cy="0"/>
        </a:xfrm>
      </p:grpSpPr>
      <p:sp>
        <p:nvSpPr>
          <p:cNvPr id="7170" name="标题 7169"/>
          <p:cNvSpPr>
            <a:spLocks noGrp="1"/>
          </p:cNvSpPr>
          <p:nvPr>
            <p:ph type="title"/>
          </p:nvPr>
        </p:nvSpPr>
        <p:spPr>
          <a:xfrm>
            <a:off x="179388" y="333375"/>
            <a:ext cx="3203575" cy="1143000"/>
          </a:xfrm>
        </p:spPr>
        <p:txBody>
          <a:bodyPr anchor="ctr"/>
          <a:lstStyle/>
          <a:p>
            <a:r>
              <a:rPr lang="zh-CN" altLang="en-US" sz="5400" b="1" dirty="0">
                <a:solidFill>
                  <a:srgbClr val="FF3300"/>
                </a:solidFill>
                <a:ea typeface="隶书" pitchFamily="49" charset="-122"/>
              </a:rPr>
              <a:t>作者简介</a:t>
            </a:r>
          </a:p>
        </p:txBody>
      </p:sp>
      <p:sp>
        <p:nvSpPr>
          <p:cNvPr id="7172" name="内容占位符 7171"/>
          <p:cNvSpPr>
            <a:spLocks noGrp="1"/>
          </p:cNvSpPr>
          <p:nvPr>
            <p:ph sz="half" idx="1"/>
          </p:nvPr>
        </p:nvSpPr>
        <p:spPr>
          <a:xfrm>
            <a:off x="3348038" y="477838"/>
            <a:ext cx="5616575" cy="5830887"/>
          </a:xfrm>
        </p:spPr>
        <p:txBody>
          <a:bodyPr/>
          <a:lstStyle>
            <a:lvl1pPr lvl="0">
              <a:defRPr sz="2800"/>
            </a:lvl1pPr>
            <a:lvl2pPr lvl="1">
              <a:defRPr sz="2400"/>
            </a:lvl2pPr>
            <a:lvl3pPr lvl="2">
              <a:defRPr sz="2000"/>
            </a:lvl3pPr>
            <a:lvl4pPr lvl="3">
              <a:defRPr sz="1800"/>
            </a:lvl4pPr>
            <a:lvl5pPr lvl="4">
              <a:defRPr sz="1800"/>
            </a:lvl5pPr>
          </a:lstStyle>
          <a:p>
            <a:pPr lvl="0" eaLnBrk="0" hangingPunct="0">
              <a:lnSpc>
                <a:spcPts val="3115"/>
              </a:lnSpc>
              <a:spcBef>
                <a:spcPts val="625"/>
              </a:spcBef>
              <a:buClr>
                <a:schemeClr val="bg1"/>
              </a:buClr>
              <a:buNone/>
            </a:pPr>
            <a:r>
              <a:rPr lang="en-US" altLang="zh-CN" b="1" dirty="0"/>
              <a:t>          </a:t>
            </a:r>
            <a:r>
              <a:rPr lang="zh-CN" altLang="en-US" sz="2400" b="1" dirty="0">
                <a:solidFill>
                  <a:srgbClr val="C00000"/>
                </a:solidFill>
              </a:rPr>
              <a:t>马丁</a:t>
            </a:r>
            <a:r>
              <a:rPr lang="en-US" altLang="zh-CN" sz="2400" b="1">
                <a:solidFill>
                  <a:srgbClr val="C00000"/>
                </a:solidFill>
                <a:latin typeface="Arial" panose="020B0604020202090204" pitchFamily="34" charset="0"/>
              </a:rPr>
              <a:t>·</a:t>
            </a:r>
            <a:r>
              <a:rPr lang="zh-CN" altLang="en-US" sz="2400" b="1" dirty="0">
                <a:solidFill>
                  <a:srgbClr val="C00000"/>
                </a:solidFill>
              </a:rPr>
              <a:t>路德</a:t>
            </a:r>
            <a:r>
              <a:rPr lang="en-US" altLang="zh-CN" sz="2400" b="1">
                <a:solidFill>
                  <a:srgbClr val="C00000"/>
                </a:solidFill>
                <a:latin typeface="Arial" panose="020B0604020202090204" pitchFamily="34" charset="0"/>
              </a:rPr>
              <a:t>·</a:t>
            </a:r>
            <a:r>
              <a:rPr lang="zh-CN" altLang="en-US" sz="2400" b="1" dirty="0">
                <a:solidFill>
                  <a:srgbClr val="C00000"/>
                </a:solidFill>
              </a:rPr>
              <a:t>金（</a:t>
            </a:r>
            <a:r>
              <a:rPr lang="en-US" altLang="zh-CN" sz="2400" b="1" dirty="0">
                <a:solidFill>
                  <a:srgbClr val="C00000"/>
                </a:solidFill>
              </a:rPr>
              <a:t>Martin Luther King</a:t>
            </a:r>
            <a:r>
              <a:rPr lang="zh-CN" altLang="en-US" sz="2400" b="1" dirty="0">
                <a:solidFill>
                  <a:srgbClr val="C00000"/>
                </a:solidFill>
              </a:rPr>
              <a:t>， </a:t>
            </a:r>
            <a:r>
              <a:rPr lang="en-US" altLang="zh-CN" sz="2400" b="1">
                <a:solidFill>
                  <a:srgbClr val="C00000"/>
                </a:solidFill>
              </a:rPr>
              <a:t>Jr. 1929</a:t>
            </a:r>
            <a:r>
              <a:rPr lang="en-US" altLang="zh-CN" sz="2400" b="1">
                <a:solidFill>
                  <a:srgbClr val="C00000"/>
                </a:solidFill>
                <a:latin typeface="Arial" panose="020B0604020202090204" pitchFamily="34" charset="0"/>
              </a:rPr>
              <a:t>—</a:t>
            </a:r>
            <a:r>
              <a:rPr lang="en-US" altLang="zh-CN" sz="2400" b="1" dirty="0">
                <a:solidFill>
                  <a:srgbClr val="C00000"/>
                </a:solidFill>
              </a:rPr>
              <a:t>1968</a:t>
            </a:r>
            <a:r>
              <a:rPr lang="zh-CN" altLang="en-US" sz="2400" b="1" dirty="0">
                <a:solidFill>
                  <a:srgbClr val="C00000"/>
                </a:solidFill>
              </a:rPr>
              <a:t>），美国著名的黑人民权运动领袖</a:t>
            </a:r>
            <a:r>
              <a:rPr lang="zh-CN" altLang="en-US" sz="2400" b="1" dirty="0">
                <a:solidFill>
                  <a:schemeClr val="tx2"/>
                </a:solidFill>
              </a:rPr>
              <a:t>。生于佐治亚州亚特兰大，先后获得神学学士学位与哲学博士学位。</a:t>
            </a:r>
            <a:r>
              <a:rPr lang="en-US" altLang="zh-CN" sz="2400" b="1" dirty="0">
                <a:solidFill>
                  <a:schemeClr val="tx2"/>
                </a:solidFill>
              </a:rPr>
              <a:t>20</a:t>
            </a:r>
            <a:r>
              <a:rPr lang="zh-CN" altLang="en-US" sz="2400" b="1" dirty="0">
                <a:solidFill>
                  <a:schemeClr val="tx2"/>
                </a:solidFill>
              </a:rPr>
              <a:t>世纪</a:t>
            </a:r>
            <a:r>
              <a:rPr lang="en-US" altLang="zh-CN" sz="2400" b="1" dirty="0">
                <a:solidFill>
                  <a:schemeClr val="tx2"/>
                </a:solidFill>
              </a:rPr>
              <a:t>50</a:t>
            </a:r>
            <a:r>
              <a:rPr lang="zh-CN" altLang="en-US" sz="2400" b="1" dirty="0">
                <a:solidFill>
                  <a:schemeClr val="tx2"/>
                </a:solidFill>
              </a:rPr>
              <a:t>年代，金在阿拉巴马州浸礼会教堂任牧师时，开始领导当地黑人的维权斗争。随后他组织南方基督教领袖联合会，成为迅速扩展的民权运动的领导人。</a:t>
            </a:r>
            <a:r>
              <a:rPr lang="en-US" altLang="zh-CN" sz="2400" b="1" dirty="0">
                <a:solidFill>
                  <a:schemeClr val="tx2"/>
                </a:solidFill>
              </a:rPr>
              <a:t>1964</a:t>
            </a:r>
            <a:r>
              <a:rPr lang="zh-CN" altLang="en-US" sz="2400" b="1" dirty="0">
                <a:solidFill>
                  <a:schemeClr val="tx2"/>
                </a:solidFill>
              </a:rPr>
              <a:t>年被授予诺贝尔和平奖。</a:t>
            </a:r>
            <a:r>
              <a:rPr lang="en-US" altLang="zh-CN" sz="2400" b="1" dirty="0">
                <a:solidFill>
                  <a:schemeClr val="tx2"/>
                </a:solidFill>
              </a:rPr>
              <a:t>1968</a:t>
            </a:r>
            <a:r>
              <a:rPr lang="zh-CN" altLang="en-US" sz="2400" b="1" dirty="0">
                <a:solidFill>
                  <a:schemeClr val="tx2"/>
                </a:solidFill>
              </a:rPr>
              <a:t>年当他指导田纳西州孟菲斯的罢工斗争时遇刺身亡。</a:t>
            </a:r>
            <a:r>
              <a:rPr lang="en-US" altLang="zh-CN" sz="2400" b="1" dirty="0">
                <a:solidFill>
                  <a:schemeClr val="tx2"/>
                </a:solidFill>
              </a:rPr>
              <a:t>1986</a:t>
            </a:r>
            <a:r>
              <a:rPr lang="zh-CN" altLang="en-US" sz="2400" b="1" dirty="0">
                <a:solidFill>
                  <a:schemeClr val="tx2"/>
                </a:solidFill>
              </a:rPr>
              <a:t>年</a:t>
            </a:r>
            <a:r>
              <a:rPr lang="en-US" altLang="zh-CN" sz="2400" b="1" dirty="0">
                <a:solidFill>
                  <a:schemeClr val="tx2"/>
                </a:solidFill>
              </a:rPr>
              <a:t>1</a:t>
            </a:r>
            <a:r>
              <a:rPr lang="zh-CN" altLang="en-US" sz="2400" b="1" dirty="0">
                <a:solidFill>
                  <a:schemeClr val="tx2"/>
                </a:solidFill>
              </a:rPr>
              <a:t>月，美国总统里根签署法令，规定每年</a:t>
            </a:r>
            <a:r>
              <a:rPr lang="en-US" altLang="zh-CN" sz="2400" b="1" dirty="0">
                <a:solidFill>
                  <a:schemeClr val="tx2"/>
                </a:solidFill>
              </a:rPr>
              <a:t>1</a:t>
            </a:r>
            <a:r>
              <a:rPr lang="zh-CN" altLang="en-US" sz="2400" b="1" dirty="0">
                <a:solidFill>
                  <a:schemeClr val="tx2"/>
                </a:solidFill>
              </a:rPr>
              <a:t>月份的第三个星期一为“马丁</a:t>
            </a:r>
            <a:r>
              <a:rPr lang="en-US" altLang="zh-CN" sz="2400" b="1">
                <a:solidFill>
                  <a:schemeClr val="tx2"/>
                </a:solidFill>
                <a:latin typeface="Arial" panose="020B0604020202090204" pitchFamily="34" charset="0"/>
              </a:rPr>
              <a:t>·</a:t>
            </a:r>
            <a:r>
              <a:rPr lang="zh-CN" altLang="en-US" sz="2400" b="1" dirty="0">
                <a:solidFill>
                  <a:schemeClr val="tx2"/>
                </a:solidFill>
              </a:rPr>
              <a:t>路德</a:t>
            </a:r>
            <a:r>
              <a:rPr lang="en-US" altLang="zh-CN" sz="2400" b="1">
                <a:solidFill>
                  <a:schemeClr val="tx2"/>
                </a:solidFill>
                <a:latin typeface="Arial" panose="020B0604020202090204" pitchFamily="34" charset="0"/>
              </a:rPr>
              <a:t>·</a:t>
            </a:r>
            <a:r>
              <a:rPr lang="zh-CN" altLang="en-US" sz="2400" b="1" dirty="0">
                <a:solidFill>
                  <a:schemeClr val="tx2"/>
                </a:solidFill>
              </a:rPr>
              <a:t>金纪念日”。</a:t>
            </a:r>
            <a:endParaRPr lang="zh-CN" altLang="en-US" sz="2000" dirty="0"/>
          </a:p>
        </p:txBody>
      </p:sp>
      <p:sp>
        <p:nvSpPr>
          <p:cNvPr id="7173" name="文本框 7172">
            <a:hlinkClick r:id="rId2" action="ppaction://hlinksldjump"/>
          </p:cNvPr>
          <p:cNvSpPr txBox="1"/>
          <p:nvPr/>
        </p:nvSpPr>
        <p:spPr>
          <a:xfrm>
            <a:off x="8099425" y="6375400"/>
            <a:ext cx="1081088" cy="366713"/>
          </a:xfrm>
          <a:prstGeom prst="rect">
            <a:avLst/>
          </a:prstGeom>
          <a:noFill/>
          <a:ln w="9525">
            <a:noFill/>
          </a:ln>
        </p:spPr>
        <p:txBody>
          <a:bodyPr>
            <a:spAutoFit/>
          </a:bodyPr>
          <a:lstStyle/>
          <a:p>
            <a:pPr>
              <a:spcBef>
                <a:spcPct val="50000"/>
              </a:spcBef>
            </a:pPr>
            <a:r>
              <a:rPr lang="zh-CN" altLang="en-US" dirty="0">
                <a:solidFill>
                  <a:schemeClr val="accent1"/>
                </a:solidFill>
                <a:latin typeface="Arial" panose="020B0604020202090204" pitchFamily="34" charset="0"/>
                <a:ea typeface="华文行楷" pitchFamily="2" charset="-122"/>
              </a:rPr>
              <a:t>返回</a:t>
            </a:r>
          </a:p>
        </p:txBody>
      </p:sp>
      <p:pic>
        <p:nvPicPr>
          <p:cNvPr id="7175" name="图片 7174" descr="马丁2"/>
          <p:cNvPicPr>
            <a:picLocks noChangeAspect="1"/>
          </p:cNvPicPr>
          <p:nvPr/>
        </p:nvPicPr>
        <p:blipFill>
          <a:blip r:embed="rId3"/>
          <a:stretch>
            <a:fillRect/>
          </a:stretch>
        </p:blipFill>
        <p:spPr>
          <a:xfrm>
            <a:off x="0" y="1773238"/>
            <a:ext cx="3635375" cy="5084762"/>
          </a:xfrm>
          <a:prstGeom prst="rect">
            <a:avLst/>
          </a:prstGeom>
          <a:noFill/>
          <a:ln w="9525">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gradFill rotWithShape="0">
          <a:gsLst>
            <a:gs pos="0">
              <a:srgbClr val="99CC00"/>
            </a:gs>
            <a:gs pos="100000">
              <a:schemeClr val="accent2"/>
            </a:gs>
          </a:gsLst>
          <a:lin ang="5400000" scaled="1"/>
          <a:tileRect/>
        </a:gradFill>
        <a:effectLst/>
      </p:bgPr>
    </p:bg>
    <p:spTree>
      <p:nvGrpSpPr>
        <p:cNvPr id="1" name=""/>
        <p:cNvGrpSpPr/>
        <p:nvPr/>
      </p:nvGrpSpPr>
      <p:grpSpPr>
        <a:xfrm>
          <a:off x="0" y="0"/>
          <a:ext cx="0" cy="0"/>
          <a:chOff x="0" y="0"/>
          <a:chExt cx="0" cy="0"/>
        </a:xfrm>
      </p:grpSpPr>
      <p:sp>
        <p:nvSpPr>
          <p:cNvPr id="11266" name="文本框 11265"/>
          <p:cNvSpPr txBox="1"/>
          <p:nvPr/>
        </p:nvSpPr>
        <p:spPr>
          <a:xfrm>
            <a:off x="2103438" y="1595438"/>
            <a:ext cx="2613025" cy="579437"/>
          </a:xfrm>
          <a:prstGeom prst="rect">
            <a:avLst/>
          </a:prstGeom>
          <a:noFill/>
          <a:ln w="9525">
            <a:noFill/>
          </a:ln>
        </p:spPr>
        <p:txBody>
          <a:bodyPr>
            <a:spAutoFit/>
          </a:bodyPr>
          <a:lstStyle/>
          <a:p>
            <a:endParaRPr sz="3200" b="1" dirty="0">
              <a:latin typeface="Arial" panose="020B0604020202090204" pitchFamily="34" charset="0"/>
            </a:endParaRPr>
          </a:p>
        </p:txBody>
      </p:sp>
      <p:sp>
        <p:nvSpPr>
          <p:cNvPr id="11267" name="文本框 11266"/>
          <p:cNvSpPr txBox="1"/>
          <p:nvPr/>
        </p:nvSpPr>
        <p:spPr>
          <a:xfrm>
            <a:off x="4211638" y="620713"/>
            <a:ext cx="2808287" cy="701675"/>
          </a:xfrm>
          <a:prstGeom prst="rect">
            <a:avLst/>
          </a:prstGeom>
          <a:noFill/>
          <a:ln w="9525">
            <a:noFill/>
          </a:ln>
        </p:spPr>
        <p:txBody>
          <a:bodyPr>
            <a:spAutoFit/>
          </a:bodyPr>
          <a:lstStyle/>
          <a:p>
            <a:r>
              <a:rPr lang="en-US" altLang="zh-CN" sz="4000" b="1" dirty="0">
                <a:latin typeface="Arial" panose="020B0604020202090204" pitchFamily="34" charset="0"/>
              </a:rPr>
              <a:t>   </a:t>
            </a:r>
            <a:endParaRPr lang="en-US" altLang="zh-CN" sz="4000" b="1" dirty="0">
              <a:latin typeface="黑体" panose="02010609060101010101" pitchFamily="49" charset="-122"/>
              <a:ea typeface="黑体" panose="02010609060101010101" pitchFamily="49" charset="-122"/>
            </a:endParaRPr>
          </a:p>
        </p:txBody>
      </p:sp>
      <p:sp>
        <p:nvSpPr>
          <p:cNvPr id="11270" name="文本框 11269"/>
          <p:cNvSpPr txBox="1"/>
          <p:nvPr/>
        </p:nvSpPr>
        <p:spPr>
          <a:xfrm>
            <a:off x="2843213" y="333375"/>
            <a:ext cx="3368675" cy="823913"/>
          </a:xfrm>
          <a:prstGeom prst="rect">
            <a:avLst/>
          </a:prstGeom>
          <a:noFill/>
          <a:ln w="9525">
            <a:noFill/>
          </a:ln>
        </p:spPr>
        <p:txBody>
          <a:bodyPr>
            <a:spAutoFit/>
          </a:bodyPr>
          <a:lstStyle/>
          <a:p>
            <a:pPr>
              <a:spcBef>
                <a:spcPct val="50000"/>
              </a:spcBef>
            </a:pPr>
            <a:r>
              <a:rPr lang="zh-CN" altLang="en-US" sz="4800" b="1" dirty="0">
                <a:solidFill>
                  <a:srgbClr val="FF3300"/>
                </a:solidFill>
                <a:latin typeface="Arial" panose="020B0604020202090204" pitchFamily="34" charset="0"/>
                <a:ea typeface="隶书" pitchFamily="49" charset="-122"/>
              </a:rPr>
              <a:t>作品述评</a:t>
            </a:r>
          </a:p>
        </p:txBody>
      </p:sp>
      <p:sp>
        <p:nvSpPr>
          <p:cNvPr id="11271" name="文本框 11270">
            <a:hlinkClick r:id="rId2" action="ppaction://hlinksldjump"/>
          </p:cNvPr>
          <p:cNvSpPr txBox="1"/>
          <p:nvPr/>
        </p:nvSpPr>
        <p:spPr>
          <a:xfrm>
            <a:off x="7885113" y="6237288"/>
            <a:ext cx="863600" cy="396875"/>
          </a:xfrm>
          <a:prstGeom prst="rect">
            <a:avLst/>
          </a:prstGeom>
          <a:noFill/>
          <a:ln w="9525">
            <a:noFill/>
          </a:ln>
        </p:spPr>
        <p:txBody>
          <a:bodyPr>
            <a:spAutoFit/>
          </a:bodyPr>
          <a:lstStyle/>
          <a:p>
            <a:pPr>
              <a:spcBef>
                <a:spcPct val="50000"/>
              </a:spcBef>
            </a:pPr>
            <a:r>
              <a:rPr lang="zh-CN" altLang="en-US" sz="2000" b="1" dirty="0">
                <a:solidFill>
                  <a:schemeClr val="accent1"/>
                </a:solidFill>
                <a:latin typeface="华文行楷" pitchFamily="2" charset="-122"/>
                <a:ea typeface="华文行楷" pitchFamily="2" charset="-122"/>
              </a:rPr>
              <a:t>返回</a:t>
            </a:r>
            <a:r>
              <a:rPr lang="zh-CN" altLang="en-US" dirty="0">
                <a:latin typeface="Arial" panose="020B0604020202090204" pitchFamily="34" charset="0"/>
              </a:rPr>
              <a:t> </a:t>
            </a:r>
          </a:p>
        </p:txBody>
      </p:sp>
      <p:sp>
        <p:nvSpPr>
          <p:cNvPr id="11272" name="文本框 11271"/>
          <p:cNvSpPr txBox="1"/>
          <p:nvPr/>
        </p:nvSpPr>
        <p:spPr>
          <a:xfrm>
            <a:off x="395288" y="1557338"/>
            <a:ext cx="8424862" cy="4838700"/>
          </a:xfrm>
          <a:prstGeom prst="rect">
            <a:avLst/>
          </a:prstGeom>
          <a:noFill/>
          <a:ln w="9525">
            <a:noFill/>
          </a:ln>
        </p:spPr>
        <p:txBody>
          <a:bodyPr>
            <a:spAutoFit/>
          </a:bodyPr>
          <a:lstStyle/>
          <a:p>
            <a:r>
              <a:rPr lang="en-US" altLang="zh-CN" dirty="0">
                <a:latin typeface="Arial" panose="020B0604020202090204" pitchFamily="34" charset="0"/>
              </a:rPr>
              <a:t>          </a:t>
            </a:r>
            <a:r>
              <a:rPr lang="zh-CN" altLang="en-US" sz="2400" b="1" dirty="0">
                <a:latin typeface="Arial" panose="020B0604020202090204" pitchFamily="34" charset="0"/>
              </a:rPr>
              <a:t>这篇演讲词之所以感人，是因为它饱含激情。作者从“结束了束缚黑人的漫漫长夜”的期待开始，到对一百年之后黑人现状的失望，到要求政府兑现“支票”的义正词严，再到“我有一个梦想”的热烈憧憬，其间无不充满着作者悲愤而热烈的情感。正因为作者饱含深情，而且在演讲中把梦幻、心曲和圣歌联系起来，使演讲如交响乐一般在听众中回荡，使听众的情绪受到感染并得以升华，产生了极强的号召力。而这正是演讲成功的必要条件。</a:t>
            </a:r>
          </a:p>
          <a:p>
            <a:r>
              <a:rPr lang="zh-CN" altLang="en-US" sz="2400" b="1" dirty="0">
                <a:latin typeface="Arial" panose="020B0604020202090204" pitchFamily="34" charset="0"/>
              </a:rPr>
              <a:t>       全文可分成两大部分 </a:t>
            </a:r>
            <a:br>
              <a:rPr lang="zh-CN" altLang="en-US" sz="2400" b="1" dirty="0">
                <a:latin typeface="Arial" panose="020B0604020202090204" pitchFamily="34" charset="0"/>
              </a:rPr>
            </a:br>
            <a:r>
              <a:rPr lang="zh-CN" altLang="en-US" sz="2400" b="1" dirty="0">
                <a:latin typeface="Arial" panose="020B0604020202090204" pitchFamily="34" charset="0"/>
              </a:rPr>
              <a:t>       一、（</a:t>
            </a:r>
            <a:r>
              <a:rPr lang="en-US" altLang="zh-CN" sz="2400" b="1" dirty="0">
                <a:latin typeface="Arial" panose="020B0604020202090204" pitchFamily="34" charset="0"/>
              </a:rPr>
              <a:t>1—16</a:t>
            </a:r>
            <a:r>
              <a:rPr lang="zh-CN" altLang="en-US" sz="2400" b="1" dirty="0">
                <a:latin typeface="Arial" panose="020B0604020202090204" pitchFamily="34" charset="0"/>
              </a:rPr>
              <a:t>）叙述美国社会黑人的现状以及渴望改变现状的决心和意志。</a:t>
            </a:r>
          </a:p>
          <a:p>
            <a:r>
              <a:rPr lang="zh-CN" altLang="en-US" sz="2400" b="1" dirty="0">
                <a:latin typeface="Arial" panose="020B0604020202090204" pitchFamily="34" charset="0"/>
              </a:rPr>
              <a:t>       二、（</a:t>
            </a:r>
            <a:r>
              <a:rPr lang="en-US" altLang="zh-CN" sz="2400" b="1" dirty="0">
                <a:latin typeface="Arial" panose="020B0604020202090204" pitchFamily="34" charset="0"/>
              </a:rPr>
              <a:t>17—32</a:t>
            </a:r>
            <a:r>
              <a:rPr lang="zh-CN" altLang="en-US" sz="2400" b="1" dirty="0">
                <a:latin typeface="Arial" panose="020B0604020202090204" pitchFamily="34" charset="0"/>
              </a:rPr>
              <a:t>）描述渴望实现后的美景，表达了作者坚定的信念和必胜的决心。</a:t>
            </a:r>
          </a:p>
        </p:txBody>
      </p:sp>
      <p:sp>
        <p:nvSpPr>
          <p:cNvPr id="11273" name="文本框 11272"/>
          <p:cNvSpPr txBox="1"/>
          <p:nvPr/>
        </p:nvSpPr>
        <p:spPr>
          <a:xfrm>
            <a:off x="0" y="2060575"/>
            <a:ext cx="8820150" cy="366713"/>
          </a:xfrm>
          <a:prstGeom prst="rect">
            <a:avLst/>
          </a:prstGeom>
          <a:noFill/>
          <a:ln w="9525">
            <a:noFill/>
          </a:ln>
        </p:spPr>
        <p:txBody>
          <a:bodyPr>
            <a:spAutoFit/>
          </a:bodyPr>
          <a:lstStyle/>
          <a:p>
            <a:pPr>
              <a:spcBef>
                <a:spcPct val="50000"/>
              </a:spcBef>
            </a:pPr>
            <a:endParaRPr dirty="0">
              <a:latin typeface="Arial" panose="020B0604020202090204" pitchFamily="34" charset="0"/>
            </a:endParaRPr>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accent2"/>
            </a:gs>
          </a:gsLst>
          <a:lin ang="5400000" scaled="1"/>
          <a:tileRect/>
        </a:gradFill>
        <a:effectLst/>
      </p:bgPr>
    </p:bg>
    <p:spTree>
      <p:nvGrpSpPr>
        <p:cNvPr id="1" name=""/>
        <p:cNvGrpSpPr/>
        <p:nvPr/>
      </p:nvGrpSpPr>
      <p:grpSpPr>
        <a:xfrm>
          <a:off x="0" y="0"/>
          <a:ext cx="0" cy="0"/>
          <a:chOff x="0" y="0"/>
          <a:chExt cx="0" cy="0"/>
        </a:xfrm>
      </p:grpSpPr>
      <p:sp>
        <p:nvSpPr>
          <p:cNvPr id="12290" name="标题 12289"/>
          <p:cNvSpPr>
            <a:spLocks noGrp="1"/>
          </p:cNvSpPr>
          <p:nvPr>
            <p:ph type="title"/>
          </p:nvPr>
        </p:nvSpPr>
        <p:spPr/>
        <p:txBody>
          <a:bodyPr anchor="ctr"/>
          <a:lstStyle/>
          <a:p>
            <a:r>
              <a:rPr lang="zh-CN" altLang="en-US" sz="5400" b="1" dirty="0">
                <a:solidFill>
                  <a:srgbClr val="FF3300"/>
                </a:solidFill>
                <a:ea typeface="隶书" pitchFamily="49" charset="-122"/>
              </a:rPr>
              <a:t>艺术赏析</a:t>
            </a:r>
          </a:p>
        </p:txBody>
      </p:sp>
      <p:sp>
        <p:nvSpPr>
          <p:cNvPr id="12291" name="矩形 12290"/>
          <p:cNvSpPr/>
          <p:nvPr/>
        </p:nvSpPr>
        <p:spPr>
          <a:xfrm>
            <a:off x="1331913" y="3681413"/>
            <a:ext cx="6696075" cy="366712"/>
          </a:xfrm>
          <a:prstGeom prst="rect">
            <a:avLst/>
          </a:prstGeom>
          <a:noFill/>
          <a:ln w="9525">
            <a:noFill/>
          </a:ln>
        </p:spPr>
        <p:txBody>
          <a:bodyPr anchor="ctr">
            <a:spAutoFit/>
          </a:bodyPr>
          <a:lstStyle/>
          <a:p>
            <a:r>
              <a:rPr lang="en-US" altLang="zh-CN" dirty="0">
                <a:latin typeface="Arial" panose="020B0604020202090204" pitchFamily="34" charset="0"/>
              </a:rPr>
              <a:t>       </a:t>
            </a:r>
            <a:endParaRPr lang="en-US" altLang="zh-CN" sz="2400" b="1" dirty="0">
              <a:latin typeface="楷体_GB2312" pitchFamily="49" charset="-122"/>
              <a:ea typeface="楷体_GB2312" pitchFamily="49" charset="-122"/>
            </a:endParaRPr>
          </a:p>
        </p:txBody>
      </p:sp>
      <p:sp>
        <p:nvSpPr>
          <p:cNvPr id="12292" name="文本框 12291">
            <a:hlinkClick r:id="rId2" action="ppaction://hlinksldjump"/>
          </p:cNvPr>
          <p:cNvSpPr txBox="1"/>
          <p:nvPr/>
        </p:nvSpPr>
        <p:spPr>
          <a:xfrm>
            <a:off x="7956550" y="6237288"/>
            <a:ext cx="936625" cy="366712"/>
          </a:xfrm>
          <a:prstGeom prst="rect">
            <a:avLst/>
          </a:prstGeom>
          <a:noFill/>
          <a:ln w="9525">
            <a:noFill/>
          </a:ln>
        </p:spPr>
        <p:txBody>
          <a:bodyPr>
            <a:spAutoFit/>
          </a:bodyPr>
          <a:lstStyle/>
          <a:p>
            <a:pPr>
              <a:spcBef>
                <a:spcPct val="50000"/>
              </a:spcBef>
            </a:pPr>
            <a:r>
              <a:rPr lang="zh-CN" altLang="en-US" dirty="0">
                <a:solidFill>
                  <a:schemeClr val="accent1"/>
                </a:solidFill>
                <a:latin typeface="华文行楷" pitchFamily="2" charset="-122"/>
                <a:ea typeface="华文行楷" pitchFamily="2" charset="-122"/>
              </a:rPr>
              <a:t>返回</a:t>
            </a:r>
          </a:p>
        </p:txBody>
      </p:sp>
      <p:sp>
        <p:nvSpPr>
          <p:cNvPr id="12293" name="文本框 12292"/>
          <p:cNvSpPr txBox="1"/>
          <p:nvPr/>
        </p:nvSpPr>
        <p:spPr>
          <a:xfrm>
            <a:off x="684213" y="1773238"/>
            <a:ext cx="8064500" cy="3805237"/>
          </a:xfrm>
          <a:prstGeom prst="rect">
            <a:avLst/>
          </a:prstGeom>
          <a:noFill/>
          <a:ln w="9525">
            <a:noFill/>
          </a:ln>
        </p:spPr>
        <p:txBody>
          <a:bodyPr>
            <a:spAutoFit/>
          </a:bodyPr>
          <a:lstStyle/>
          <a:p>
            <a:pPr>
              <a:spcBef>
                <a:spcPct val="50000"/>
              </a:spcBef>
            </a:pPr>
            <a:r>
              <a:rPr lang="en-US" altLang="zh-CN" dirty="0">
                <a:latin typeface="Arial" panose="020B0604020202090204" pitchFamily="34" charset="0"/>
              </a:rPr>
              <a:t>          </a:t>
            </a:r>
            <a:r>
              <a:rPr lang="zh-CN" altLang="en-US" sz="2400" b="1" dirty="0">
                <a:latin typeface="Arial" panose="020B0604020202090204" pitchFamily="34" charset="0"/>
              </a:rPr>
              <a:t>这篇演讲词是中外演讲史上文采斐然的篇章之一。作者运用多种修辞手法，几乎每一段都有大量形象的比喻，如用“灯塔”和“黎明”来比喻林肯签署的解放黑奴宣言，用“物质充裕的海洋中一个穷困的孤岛”和“故土家园中的流亡者”等来比喻黑人的处境，生动地描绘出美国黑人的生存现状和他们内心的渴望。“空头支票”等则形象地表现出了政府许诺和现实之间的距离。文中华丽的词句，典雅的语言，为演讲锦上添花。文中还大量运用了排比、呼告和反复等修辞手法，使作者的思想表达得更充分，更鲜明，有着排山倒海的气势，增强了作品的感染力和表达效果</a:t>
            </a:r>
            <a:r>
              <a:rPr lang="zh-CN" altLang="en-US" sz="2800" b="1" dirty="0">
                <a:latin typeface="Arial" panose="020B0604020202090204" pitchFamily="34" charset="0"/>
              </a:rPr>
              <a:t>。 </a:t>
            </a:r>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accent2"/>
            </a:gs>
          </a:gsLst>
          <a:lin ang="5400000" scaled="1"/>
          <a:tileRect/>
        </a:gradFill>
        <a:effectLst/>
      </p:bgPr>
    </p:bg>
    <p:spTree>
      <p:nvGrpSpPr>
        <p:cNvPr id="1" name=""/>
        <p:cNvGrpSpPr/>
        <p:nvPr/>
      </p:nvGrpSpPr>
      <p:grpSpPr>
        <a:xfrm>
          <a:off x="0" y="0"/>
          <a:ext cx="0" cy="0"/>
          <a:chOff x="0" y="0"/>
          <a:chExt cx="0" cy="0"/>
        </a:xfrm>
      </p:grpSpPr>
      <p:sp>
        <p:nvSpPr>
          <p:cNvPr id="13314" name="标题 13313"/>
          <p:cNvSpPr>
            <a:spLocks noGrp="1"/>
          </p:cNvSpPr>
          <p:nvPr>
            <p:ph type="title"/>
          </p:nvPr>
        </p:nvSpPr>
        <p:spPr/>
        <p:txBody>
          <a:bodyPr anchor="ctr"/>
          <a:lstStyle/>
          <a:p>
            <a:r>
              <a:rPr lang="zh-CN" altLang="en-US" sz="4800" b="1" dirty="0">
                <a:solidFill>
                  <a:srgbClr val="FF3300"/>
                </a:solidFill>
                <a:ea typeface="隶书" pitchFamily="49" charset="-122"/>
              </a:rPr>
              <a:t>思考与练习</a:t>
            </a:r>
          </a:p>
        </p:txBody>
      </p:sp>
      <p:sp>
        <p:nvSpPr>
          <p:cNvPr id="13315" name="文本占位符 13314"/>
          <p:cNvSpPr>
            <a:spLocks noGrp="1"/>
          </p:cNvSpPr>
          <p:nvPr>
            <p:ph type="body" idx="1"/>
          </p:nvPr>
        </p:nvSpPr>
        <p:spPr>
          <a:xfrm>
            <a:off x="457200" y="1600200"/>
            <a:ext cx="8229600" cy="1055688"/>
          </a:xfrm>
        </p:spPr>
        <p:txBody>
          <a:bodyPr/>
          <a:lstStyle/>
          <a:p>
            <a:endParaRPr lang="en-US" altLang="zh-CN" dirty="0"/>
          </a:p>
          <a:p>
            <a:endParaRPr lang="en-US" altLang="zh-CN" dirty="0"/>
          </a:p>
          <a:p>
            <a:endParaRPr lang="en-US" altLang="zh-CN" dirty="0"/>
          </a:p>
        </p:txBody>
      </p:sp>
      <p:sp>
        <p:nvSpPr>
          <p:cNvPr id="13317" name="文本框 13316"/>
          <p:cNvSpPr txBox="1"/>
          <p:nvPr/>
        </p:nvSpPr>
        <p:spPr>
          <a:xfrm>
            <a:off x="539750" y="2276475"/>
            <a:ext cx="8353425" cy="366713"/>
          </a:xfrm>
          <a:prstGeom prst="rect">
            <a:avLst/>
          </a:prstGeom>
          <a:noFill/>
          <a:ln w="9525">
            <a:noFill/>
          </a:ln>
        </p:spPr>
        <p:txBody>
          <a:bodyPr>
            <a:spAutoFit/>
          </a:bodyPr>
          <a:lstStyle/>
          <a:p>
            <a:pPr>
              <a:spcBef>
                <a:spcPct val="50000"/>
              </a:spcBef>
            </a:pPr>
            <a:r>
              <a:rPr lang="en-US" altLang="zh-CN" dirty="0">
                <a:latin typeface="Arial" panose="020B0604020202090204" pitchFamily="34" charset="0"/>
              </a:rPr>
              <a:t>        </a:t>
            </a:r>
            <a:endParaRPr lang="en-US" altLang="zh-CN" b="1" dirty="0">
              <a:solidFill>
                <a:srgbClr val="FF9900"/>
              </a:solidFill>
              <a:latin typeface="Arial" panose="020B0604020202090204" pitchFamily="34" charset="0"/>
              <a:ea typeface="楷体_GB2312" pitchFamily="49" charset="-122"/>
            </a:endParaRPr>
          </a:p>
        </p:txBody>
      </p:sp>
      <p:sp>
        <p:nvSpPr>
          <p:cNvPr id="13318" name="文本框 13317">
            <a:hlinkClick r:id="rId2" action="ppaction://hlinksldjump"/>
          </p:cNvPr>
          <p:cNvSpPr txBox="1"/>
          <p:nvPr/>
        </p:nvSpPr>
        <p:spPr>
          <a:xfrm>
            <a:off x="8027988" y="6302375"/>
            <a:ext cx="792162" cy="366713"/>
          </a:xfrm>
          <a:prstGeom prst="rect">
            <a:avLst/>
          </a:prstGeom>
          <a:noFill/>
          <a:ln w="9525">
            <a:noFill/>
          </a:ln>
        </p:spPr>
        <p:txBody>
          <a:bodyPr>
            <a:spAutoFit/>
          </a:bodyPr>
          <a:lstStyle/>
          <a:p>
            <a:pPr>
              <a:spcBef>
                <a:spcPct val="50000"/>
              </a:spcBef>
            </a:pPr>
            <a:r>
              <a:rPr lang="zh-CN" altLang="en-US" dirty="0">
                <a:solidFill>
                  <a:schemeClr val="accent1"/>
                </a:solidFill>
                <a:latin typeface="华文行楷" pitchFamily="2" charset="-122"/>
                <a:ea typeface="华文行楷" pitchFamily="2" charset="-122"/>
              </a:rPr>
              <a:t>返回</a:t>
            </a:r>
          </a:p>
        </p:txBody>
      </p:sp>
      <p:sp>
        <p:nvSpPr>
          <p:cNvPr id="13319" name="文本框 13318"/>
          <p:cNvSpPr txBox="1"/>
          <p:nvPr/>
        </p:nvSpPr>
        <p:spPr>
          <a:xfrm>
            <a:off x="1547813" y="5084763"/>
            <a:ext cx="5976937" cy="366712"/>
          </a:xfrm>
          <a:prstGeom prst="rect">
            <a:avLst/>
          </a:prstGeom>
          <a:noFill/>
          <a:ln w="9525">
            <a:noFill/>
          </a:ln>
        </p:spPr>
        <p:txBody>
          <a:bodyPr>
            <a:spAutoFit/>
          </a:bodyPr>
          <a:lstStyle/>
          <a:p>
            <a:pPr>
              <a:spcBef>
                <a:spcPct val="50000"/>
              </a:spcBef>
            </a:pPr>
            <a:endParaRPr dirty="0">
              <a:latin typeface="Arial" panose="020B0604020202090204" pitchFamily="34" charset="0"/>
            </a:endParaRPr>
          </a:p>
        </p:txBody>
      </p:sp>
      <p:sp>
        <p:nvSpPr>
          <p:cNvPr id="13320" name="文本框 13319"/>
          <p:cNvSpPr txBox="1"/>
          <p:nvPr/>
        </p:nvSpPr>
        <p:spPr>
          <a:xfrm>
            <a:off x="971550" y="3429000"/>
            <a:ext cx="6769100" cy="366713"/>
          </a:xfrm>
          <a:prstGeom prst="rect">
            <a:avLst/>
          </a:prstGeom>
          <a:noFill/>
          <a:ln w="9525">
            <a:noFill/>
          </a:ln>
        </p:spPr>
        <p:txBody>
          <a:bodyPr>
            <a:spAutoFit/>
          </a:bodyPr>
          <a:lstStyle/>
          <a:p>
            <a:pPr>
              <a:spcBef>
                <a:spcPct val="50000"/>
              </a:spcBef>
            </a:pPr>
            <a:r>
              <a:rPr lang="en-US" altLang="zh-CN" dirty="0">
                <a:latin typeface="Arial" panose="020B0604020202090204" pitchFamily="34" charset="0"/>
              </a:rPr>
              <a:t>         </a:t>
            </a:r>
            <a:endParaRPr lang="en-US" altLang="zh-CN" sz="2400" b="1" dirty="0">
              <a:solidFill>
                <a:srgbClr val="FF9900"/>
              </a:solidFill>
              <a:latin typeface="楷体_GB2312" pitchFamily="49" charset="-122"/>
              <a:ea typeface="楷体_GB2312" pitchFamily="49" charset="-122"/>
            </a:endParaRPr>
          </a:p>
        </p:txBody>
      </p:sp>
      <p:sp>
        <p:nvSpPr>
          <p:cNvPr id="13321" name="文本框 13320"/>
          <p:cNvSpPr txBox="1"/>
          <p:nvPr/>
        </p:nvSpPr>
        <p:spPr>
          <a:xfrm>
            <a:off x="576263" y="1201420"/>
            <a:ext cx="7920037" cy="1445260"/>
          </a:xfrm>
          <a:prstGeom prst="rect">
            <a:avLst/>
          </a:prstGeom>
          <a:noFill/>
          <a:ln w="9525">
            <a:noFill/>
          </a:ln>
        </p:spPr>
        <p:txBody>
          <a:bodyPr>
            <a:spAutoFit/>
          </a:bodyPr>
          <a:lstStyle/>
          <a:p>
            <a:r>
              <a:rPr lang="en-US" altLang="zh-CN" sz="2800" b="1" dirty="0">
                <a:latin typeface="Arial" panose="020B0604020202090204" pitchFamily="34" charset="0"/>
              </a:rPr>
              <a:t>     </a:t>
            </a:r>
            <a:r>
              <a:rPr lang="en-US" altLang="zh-CN" sz="2000" b="1" dirty="0">
                <a:latin typeface="Arial" panose="020B0604020202090204" pitchFamily="34" charset="0"/>
              </a:rPr>
              <a:t> </a:t>
            </a:r>
            <a:r>
              <a:rPr lang="zh-CN" altLang="en-US" sz="2000" b="1" dirty="0">
                <a:latin typeface="Arial" panose="020B0604020202090204" pitchFamily="34" charset="0"/>
              </a:rPr>
              <a:t>一、 从内容与情绪两个角度，分析这篇演讲词的层次结构。</a:t>
            </a:r>
          </a:p>
          <a:p>
            <a:r>
              <a:rPr lang="zh-CN" altLang="en-US" sz="2000" b="1" dirty="0">
                <a:latin typeface="Arial" panose="020B0604020202090204" pitchFamily="34" charset="0"/>
              </a:rPr>
              <a:t>        二、 谈谈你对非暴力抗争观念的看法。</a:t>
            </a:r>
          </a:p>
          <a:p>
            <a:r>
              <a:rPr lang="zh-CN" altLang="en-US" sz="2000" b="1" dirty="0">
                <a:latin typeface="Arial" panose="020B0604020202090204" pitchFamily="34" charset="0"/>
              </a:rPr>
              <a:t>        三、 用演讲的语气诵读“朋友们，今天我对你们说”到篇末的部分。</a:t>
            </a:r>
          </a:p>
        </p:txBody>
      </p:sp>
      <p:sp>
        <p:nvSpPr>
          <p:cNvPr id="13322" name="文本框 13321"/>
          <p:cNvSpPr txBox="1"/>
          <p:nvPr/>
        </p:nvSpPr>
        <p:spPr>
          <a:xfrm>
            <a:off x="539750" y="2708275"/>
            <a:ext cx="8137525" cy="3378200"/>
          </a:xfrm>
          <a:prstGeom prst="rect">
            <a:avLst/>
          </a:prstGeom>
          <a:noFill/>
          <a:ln w="9525">
            <a:noFill/>
          </a:ln>
        </p:spPr>
        <p:txBody>
          <a:bodyPr>
            <a:spAutoFit/>
          </a:bodyPr>
          <a:lstStyle/>
          <a:p>
            <a:r>
              <a:rPr lang="en-US" altLang="zh-CN" sz="2400" b="1" dirty="0">
                <a:solidFill>
                  <a:srgbClr val="FF9900"/>
                </a:solidFill>
                <a:latin typeface="Arial" panose="020B0604020202090204" pitchFamily="34" charset="0"/>
              </a:rPr>
              <a:t>       </a:t>
            </a:r>
            <a:r>
              <a:rPr lang="zh-CN" altLang="en-US" sz="2400" b="1" dirty="0">
                <a:solidFill>
                  <a:srgbClr val="FF9900"/>
                </a:solidFill>
                <a:latin typeface="Arial" panose="020B0604020202090204" pitchFamily="34" charset="0"/>
              </a:rPr>
              <a:t>这篇演讲词从内容上可分成两大部分 ：</a:t>
            </a:r>
            <a:br>
              <a:rPr lang="zh-CN" altLang="en-US" sz="2400" b="1" dirty="0">
                <a:solidFill>
                  <a:srgbClr val="FF9900"/>
                </a:solidFill>
                <a:latin typeface="Arial" panose="020B0604020202090204" pitchFamily="34" charset="0"/>
              </a:rPr>
            </a:br>
            <a:r>
              <a:rPr lang="zh-CN" altLang="en-US" sz="2400" b="1" dirty="0">
                <a:solidFill>
                  <a:srgbClr val="FF9900"/>
                </a:solidFill>
                <a:latin typeface="Arial" panose="020B0604020202090204" pitchFamily="34" charset="0"/>
              </a:rPr>
              <a:t>       一、（</a:t>
            </a:r>
            <a:r>
              <a:rPr lang="en-US" altLang="zh-CN" sz="2400" b="1">
                <a:solidFill>
                  <a:srgbClr val="FF9900"/>
                </a:solidFill>
                <a:latin typeface="Arial" panose="020B0604020202090204" pitchFamily="34" charset="0"/>
              </a:rPr>
              <a:t>1—</a:t>
            </a:r>
            <a:r>
              <a:rPr lang="en-US" altLang="zh-CN" sz="2400" b="1" dirty="0">
                <a:solidFill>
                  <a:srgbClr val="FF9900"/>
                </a:solidFill>
                <a:latin typeface="Arial" panose="020B0604020202090204" pitchFamily="34" charset="0"/>
              </a:rPr>
              <a:t>16</a:t>
            </a:r>
            <a:r>
              <a:rPr lang="zh-CN" altLang="en-US" sz="2400" b="1" dirty="0">
                <a:solidFill>
                  <a:srgbClr val="FF9900"/>
                </a:solidFill>
                <a:latin typeface="Arial" panose="020B0604020202090204" pitchFamily="34" charset="0"/>
              </a:rPr>
              <a:t>自然段）叙述美国社会黑人的现状以及渴望改变现状的决心和意志。</a:t>
            </a:r>
          </a:p>
          <a:p>
            <a:r>
              <a:rPr lang="zh-CN" altLang="en-US" sz="2400" b="1" dirty="0">
                <a:solidFill>
                  <a:srgbClr val="FF9900"/>
                </a:solidFill>
                <a:latin typeface="Arial" panose="020B0604020202090204" pitchFamily="34" charset="0"/>
              </a:rPr>
              <a:t>       二、（</a:t>
            </a:r>
            <a:r>
              <a:rPr lang="en-US" altLang="zh-CN" sz="2400" b="1">
                <a:solidFill>
                  <a:srgbClr val="FF9900"/>
                </a:solidFill>
                <a:latin typeface="Arial" panose="020B0604020202090204" pitchFamily="34" charset="0"/>
              </a:rPr>
              <a:t>17—</a:t>
            </a:r>
            <a:r>
              <a:rPr lang="en-US" altLang="zh-CN" sz="2400" b="1" dirty="0">
                <a:solidFill>
                  <a:srgbClr val="FF9900"/>
                </a:solidFill>
                <a:latin typeface="Arial" panose="020B0604020202090204" pitchFamily="34" charset="0"/>
              </a:rPr>
              <a:t>32</a:t>
            </a:r>
            <a:r>
              <a:rPr lang="zh-CN" altLang="en-US" sz="2400" b="1" dirty="0">
                <a:solidFill>
                  <a:srgbClr val="FF9900"/>
                </a:solidFill>
                <a:latin typeface="Arial" panose="020B0604020202090204" pitchFamily="34" charset="0"/>
              </a:rPr>
              <a:t>自然段）描述渴望实现后的美景，表达了作者坚定的信念和必胜的决心。</a:t>
            </a:r>
          </a:p>
          <a:p>
            <a:r>
              <a:rPr lang="zh-CN" altLang="en-US" sz="2400" b="1" dirty="0">
                <a:solidFill>
                  <a:srgbClr val="FF9900"/>
                </a:solidFill>
                <a:latin typeface="Arial" panose="020B0604020202090204" pitchFamily="34" charset="0"/>
              </a:rPr>
              <a:t>       金博士用一连串的排比句鼓舞与会者，鼓动起全场的热烈气氛；又通过在大段的热情激烈的话语之间适度穿插“但是对于”、“我并非没有注意到”一类内容，调节演讲的节奏，使得演讲者与听众的情绪一浪高过一浪地推向顶峰。</a:t>
            </a:r>
            <a:endParaRPr lang="zh-CN" altLang="en-US" sz="2800" b="1" dirty="0">
              <a:solidFill>
                <a:srgbClr val="FF99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3321">
                                            <p:txEl>
                                              <p:pRg st="0" end="0"/>
                                            </p:txEl>
                                          </p:spTgt>
                                        </p:tgtEl>
                                        <p:attrNameLst>
                                          <p:attrName>style.visibility</p:attrName>
                                        </p:attrNameLst>
                                      </p:cBhvr>
                                      <p:to>
                                        <p:strVal val="visible"/>
                                      </p:to>
                                    </p:set>
                                    <p:anim calcmode="lin" valueType="num">
                                      <p:cBhvr>
                                        <p:cTn id="7" dur="1000" fill="hold"/>
                                        <p:tgtEl>
                                          <p:spTgt spid="13321">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13321">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1332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13321">
                                            <p:txEl>
                                              <p:pRg st="1" end="1"/>
                                            </p:txEl>
                                          </p:spTgt>
                                        </p:tgtEl>
                                        <p:attrNameLst>
                                          <p:attrName>style.visibility</p:attrName>
                                        </p:attrNameLst>
                                      </p:cBhvr>
                                      <p:to>
                                        <p:strVal val="visible"/>
                                      </p:to>
                                    </p:set>
                                    <p:anim calcmode="lin" valueType="num">
                                      <p:cBhvr>
                                        <p:cTn id="14" dur="1000" fill="hold"/>
                                        <p:tgtEl>
                                          <p:spTgt spid="13321">
                                            <p:txEl>
                                              <p:pRg st="1" end="1"/>
                                            </p:txEl>
                                          </p:spTgt>
                                        </p:tgtEl>
                                        <p:attrNameLst>
                                          <p:attrName>ppt_x</p:attrName>
                                        </p:attrNameLst>
                                      </p:cBhvr>
                                      <p:tavLst>
                                        <p:tav tm="0">
                                          <p:val>
                                            <p:strVal val="#ppt_x-.2"/>
                                          </p:val>
                                        </p:tav>
                                        <p:tav tm="100000">
                                          <p:val>
                                            <p:strVal val="#ppt_x"/>
                                          </p:val>
                                        </p:tav>
                                      </p:tavLst>
                                    </p:anim>
                                    <p:anim calcmode="lin" valueType="num">
                                      <p:cBhvr>
                                        <p:cTn id="15" dur="1000" fill="hold"/>
                                        <p:tgtEl>
                                          <p:spTgt spid="13321">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332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13321">
                                            <p:txEl>
                                              <p:pRg st="2" end="2"/>
                                            </p:txEl>
                                          </p:spTgt>
                                        </p:tgtEl>
                                        <p:attrNameLst>
                                          <p:attrName>style.visibility</p:attrName>
                                        </p:attrNameLst>
                                      </p:cBhvr>
                                      <p:to>
                                        <p:strVal val="visible"/>
                                      </p:to>
                                    </p:set>
                                    <p:anim calcmode="lin" valueType="num">
                                      <p:cBhvr>
                                        <p:cTn id="21" dur="1000" fill="hold"/>
                                        <p:tgtEl>
                                          <p:spTgt spid="13321">
                                            <p:txEl>
                                              <p:pRg st="2" end="2"/>
                                            </p:txEl>
                                          </p:spTgt>
                                        </p:tgtEl>
                                        <p:attrNameLst>
                                          <p:attrName>ppt_x</p:attrName>
                                        </p:attrNameLst>
                                      </p:cBhvr>
                                      <p:tavLst>
                                        <p:tav tm="0">
                                          <p:val>
                                            <p:strVal val="#ppt_x-.2"/>
                                          </p:val>
                                        </p:tav>
                                        <p:tav tm="100000">
                                          <p:val>
                                            <p:strVal val="#ppt_x"/>
                                          </p:val>
                                        </p:tav>
                                      </p:tavLst>
                                    </p:anim>
                                    <p:anim calcmode="lin" valueType="num">
                                      <p:cBhvr>
                                        <p:cTn id="22" dur="1000" fill="hold"/>
                                        <p:tgtEl>
                                          <p:spTgt spid="13321">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332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0" presetClass="entr" presetSubtype="0" fill="hold" grpId="0" nodeType="clickEffect">
                                  <p:stCondLst>
                                    <p:cond delay="0"/>
                                  </p:stCondLst>
                                  <p:childTnLst>
                                    <p:set>
                                      <p:cBhvr>
                                        <p:cTn id="27" dur="1" fill="hold">
                                          <p:stCondLst>
                                            <p:cond delay="0"/>
                                          </p:stCondLst>
                                        </p:cTn>
                                        <p:tgtEl>
                                          <p:spTgt spid="13322"/>
                                        </p:tgtEl>
                                        <p:attrNameLst>
                                          <p:attrName>style.visibility</p:attrName>
                                        </p:attrNameLst>
                                      </p:cBhvr>
                                      <p:to>
                                        <p:strVal val="visible"/>
                                      </p:to>
                                    </p:set>
                                    <p:animEffect transition="in" filter="wedge">
                                      <p:cBhvr>
                                        <p:cTn id="28" dur="2000"/>
                                        <p:tgtEl>
                                          <p:spTgt spid="13322"/>
                                        </p:tgtEl>
                                      </p:cBhvr>
                                    </p:animEffect>
                                  </p:childTnLst>
                                  <p:subTnLst>
                                    <p:set>
                                      <p:cBhvr override="childStyle">
                                        <p:cTn dur="1" fill="hold" display="0" masterRel="nextClick" afterEffect="1"/>
                                        <p:tgtEl>
                                          <p:spTgt spid="1332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1" grpId="0" uiExpand="1" build="p"/>
      <p:bldP spid="133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p:nvPr/>
        </p:nvSpPr>
        <p:spPr>
          <a:xfrm>
            <a:off x="596900" y="1292225"/>
            <a:ext cx="7983538" cy="3027363"/>
          </a:xfrm>
          <a:prstGeom prst="rect">
            <a:avLst/>
          </a:prstGeom>
          <a:noFill/>
          <a:ln w="28575">
            <a:noFill/>
          </a:ln>
        </p:spPr>
        <p:txBody>
          <a:bodyPr tIns="144000" bIns="144000">
            <a:spAutoFit/>
          </a:bodyPr>
          <a:lstStyle/>
          <a:p>
            <a:pPr>
              <a:lnSpc>
                <a:spcPct val="150000"/>
              </a:lnSpc>
              <a:spcBef>
                <a:spcPct val="0"/>
              </a:spcBef>
            </a:pPr>
            <a:r>
              <a:rPr lang="en-US" altLang="zh-CN" sz="2400" b="1" dirty="0">
                <a:solidFill>
                  <a:srgbClr val="CC00FF"/>
                </a:solidFill>
                <a:latin typeface="楷体_GB2312" pitchFamily="49" charset="-122"/>
                <a:ea typeface="楷体_GB2312" pitchFamily="49" charset="-122"/>
              </a:rPr>
              <a:t>【</a:t>
            </a:r>
            <a:r>
              <a:rPr lang="zh-CN" altLang="en-US" sz="2400" b="1" dirty="0">
                <a:solidFill>
                  <a:srgbClr val="CC00FF"/>
                </a:solidFill>
                <a:latin typeface="楷体_GB2312" pitchFamily="49" charset="-122"/>
                <a:ea typeface="楷体_GB2312" pitchFamily="49" charset="-122"/>
              </a:rPr>
              <a:t>提示</a:t>
            </a:r>
            <a:r>
              <a:rPr lang="en-US" altLang="zh-CN" sz="2400" b="1" dirty="0">
                <a:solidFill>
                  <a:srgbClr val="CC00FF"/>
                </a:solidFill>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多角度写景：</a:t>
            </a:r>
          </a:p>
          <a:p>
            <a:pPr>
              <a:lnSpc>
                <a:spcPct val="150000"/>
              </a:lnSpc>
              <a:spcBef>
                <a:spcPct val="0"/>
              </a:spcBef>
            </a:pPr>
            <a:r>
              <a:rPr lang="zh-CN" altLang="en-US" sz="2400" b="1" dirty="0">
                <a:solidFill>
                  <a:srgbClr val="FF0000"/>
                </a:solidFill>
                <a:latin typeface="楷体_GB2312" pitchFamily="49" charset="-122"/>
                <a:ea typeface="楷体_GB2312" pitchFamily="49" charset="-122"/>
              </a:rPr>
              <a:t>（</a:t>
            </a:r>
            <a:r>
              <a:rPr lang="en-US" altLang="zh-CN" sz="2400" b="1" dirty="0">
                <a:solidFill>
                  <a:srgbClr val="FF0000"/>
                </a:solidFill>
                <a:latin typeface="楷体_GB2312" pitchFamily="49" charset="-122"/>
                <a:ea typeface="楷体_GB2312" pitchFamily="49" charset="-122"/>
              </a:rPr>
              <a:t>1</a:t>
            </a:r>
            <a:r>
              <a:rPr lang="zh-CN" altLang="en-US" sz="2400" b="1" dirty="0">
                <a:solidFill>
                  <a:srgbClr val="FF0000"/>
                </a:solidFill>
                <a:latin typeface="楷体_GB2312" pitchFamily="49" charset="-122"/>
                <a:ea typeface="楷体_GB2312" pitchFamily="49" charset="-122"/>
              </a:rPr>
              <a:t>）不同的地点：山顶</a:t>
            </a:r>
            <a:r>
              <a:rPr lang="en-US" altLang="zh-CN" sz="2400" b="1" dirty="0">
                <a:solidFill>
                  <a:srgbClr val="FF0000"/>
                </a:solidFill>
                <a:latin typeface="宋体" pitchFamily="2" charset="-122"/>
                <a:ea typeface="楷体_GB2312" pitchFamily="49" charset="-122"/>
              </a:rPr>
              <a:t>——</a:t>
            </a:r>
            <a:r>
              <a:rPr lang="zh-CN" altLang="en-US" sz="2400" b="1" dirty="0">
                <a:solidFill>
                  <a:srgbClr val="FF0000"/>
                </a:solidFill>
                <a:latin typeface="楷体_GB2312" pitchFamily="49" charset="-122"/>
                <a:ea typeface="楷体_GB2312" pitchFamily="49" charset="-122"/>
              </a:rPr>
              <a:t>湖边</a:t>
            </a:r>
            <a:r>
              <a:rPr lang="en-US" altLang="zh-CN" sz="2400" b="1" dirty="0">
                <a:solidFill>
                  <a:srgbClr val="FF0000"/>
                </a:solidFill>
                <a:latin typeface="宋体" pitchFamily="2" charset="-122"/>
                <a:ea typeface="楷体_GB2312" pitchFamily="49" charset="-122"/>
              </a:rPr>
              <a:t>——</a:t>
            </a:r>
            <a:r>
              <a:rPr lang="zh-CN" altLang="en-US" sz="2400" b="1" dirty="0">
                <a:solidFill>
                  <a:srgbClr val="FF0000"/>
                </a:solidFill>
                <a:latin typeface="楷体_GB2312" pitchFamily="49" charset="-122"/>
                <a:ea typeface="楷体_GB2312" pitchFamily="49" charset="-122"/>
              </a:rPr>
              <a:t>再远一点</a:t>
            </a:r>
          </a:p>
          <a:p>
            <a:pPr>
              <a:lnSpc>
                <a:spcPct val="150000"/>
              </a:lnSpc>
              <a:spcBef>
                <a:spcPct val="0"/>
              </a:spcBef>
            </a:pPr>
            <a:r>
              <a:rPr lang="zh-CN" altLang="en-US" sz="2400" b="1" dirty="0">
                <a:solidFill>
                  <a:srgbClr val="FF0000"/>
                </a:solidFill>
                <a:latin typeface="楷体_GB2312" pitchFamily="49" charset="-122"/>
                <a:ea typeface="楷体_GB2312" pitchFamily="49" charset="-122"/>
              </a:rPr>
              <a:t>（</a:t>
            </a:r>
            <a:r>
              <a:rPr lang="en-US" altLang="zh-CN" sz="2400" b="1" dirty="0">
                <a:solidFill>
                  <a:srgbClr val="FF0000"/>
                </a:solidFill>
                <a:latin typeface="楷体_GB2312" pitchFamily="49" charset="-122"/>
                <a:ea typeface="楷体_GB2312" pitchFamily="49" charset="-122"/>
              </a:rPr>
              <a:t>2</a:t>
            </a:r>
            <a:r>
              <a:rPr lang="zh-CN" altLang="en-US" sz="2400" b="1" dirty="0">
                <a:solidFill>
                  <a:srgbClr val="FF0000"/>
                </a:solidFill>
                <a:latin typeface="楷体_GB2312" pitchFamily="49" charset="-122"/>
                <a:ea typeface="楷体_GB2312" pitchFamily="49" charset="-122"/>
              </a:rPr>
              <a:t>）不同的时间：在阳光的映衬下</a:t>
            </a:r>
            <a:r>
              <a:rPr lang="en-US" altLang="zh-CN" sz="2400" b="1" dirty="0">
                <a:solidFill>
                  <a:srgbClr val="FF0000"/>
                </a:solidFill>
                <a:latin typeface="宋体" pitchFamily="2" charset="-122"/>
                <a:ea typeface="楷体_GB2312" pitchFamily="49" charset="-122"/>
              </a:rPr>
              <a:t>——</a:t>
            </a:r>
            <a:r>
              <a:rPr lang="zh-CN" altLang="en-US" sz="2400" b="1" dirty="0">
                <a:solidFill>
                  <a:srgbClr val="FF0000"/>
                </a:solidFill>
                <a:latin typeface="楷体_GB2312" pitchFamily="49" charset="-122"/>
                <a:ea typeface="楷体_GB2312" pitchFamily="49" charset="-122"/>
              </a:rPr>
              <a:t>晴空万里之时</a:t>
            </a:r>
          </a:p>
          <a:p>
            <a:pPr>
              <a:lnSpc>
                <a:spcPct val="150000"/>
              </a:lnSpc>
              <a:spcBef>
                <a:spcPct val="0"/>
              </a:spcBef>
            </a:pPr>
            <a:r>
              <a:rPr lang="zh-CN" altLang="en-US" sz="2400" b="1" dirty="0">
                <a:solidFill>
                  <a:srgbClr val="FF0000"/>
                </a:solidFill>
                <a:latin typeface="楷体_GB2312" pitchFamily="49" charset="-122"/>
                <a:ea typeface="楷体_GB2312" pitchFamily="49" charset="-122"/>
              </a:rPr>
              <a:t>湖水颜色的特点：鲜艳、纯净、不断变幻。</a:t>
            </a:r>
          </a:p>
          <a:p>
            <a:pPr>
              <a:lnSpc>
                <a:spcPct val="150000"/>
              </a:lnSpc>
              <a:spcBef>
                <a:spcPct val="0"/>
              </a:spcBef>
            </a:pPr>
            <a:r>
              <a:rPr lang="zh-CN" altLang="en-US" sz="2400" b="1" dirty="0">
                <a:solidFill>
                  <a:srgbClr val="FF0000"/>
                </a:solidFill>
                <a:latin typeface="楷体_GB2312" pitchFamily="49" charset="-122"/>
                <a:ea typeface="楷体_GB2312" pitchFamily="49" charset="-122"/>
              </a:rPr>
              <a:t>写作目的：为了表现瓦尔登湖的深邃和清澈。</a:t>
            </a:r>
            <a:endParaRPr lang="zh-CN" altLang="en-US" sz="2400" b="1" dirty="0">
              <a:solidFill>
                <a:srgbClr val="FF0000"/>
              </a:solidFill>
              <a:latin typeface="宋体" pitchFamily="2" charset="-122"/>
            </a:endParaRP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bg>
      <p:bgPr>
        <a:blipFill rotWithShape="0">
          <a:blip r:embed="rId4"/>
          <a:stretch>
            <a:fillRect/>
          </a:stretch>
        </a:blipFill>
        <a:effectLst/>
      </p:bgPr>
    </p:bg>
    <p:spTree>
      <p:nvGrpSpPr>
        <p:cNvPr id="1" name=""/>
        <p:cNvGrpSpPr/>
        <p:nvPr/>
      </p:nvGrpSpPr>
      <p:grpSpPr>
        <a:xfrm>
          <a:off x="0" y="0"/>
          <a:ext cx="0" cy="0"/>
          <a:chOff x="0" y="0"/>
          <a:chExt cx="0" cy="0"/>
        </a:xfrm>
      </p:grpSpPr>
      <p:pic>
        <p:nvPicPr>
          <p:cNvPr id="4105" name="图片 4104" descr="772544378522">
            <a:hlinkClick r:id="rId5" action="ppaction://hlinksldjump"/>
          </p:cNvPr>
          <p:cNvPicPr>
            <a:picLocks noChangeAspect="1"/>
          </p:cNvPicPr>
          <p:nvPr/>
        </p:nvPicPr>
        <p:blipFill>
          <a:blip r:embed="rId6"/>
          <a:stretch>
            <a:fillRect/>
          </a:stretch>
        </p:blipFill>
        <p:spPr>
          <a:xfrm>
            <a:off x="0" y="0"/>
            <a:ext cx="9144000" cy="6858000"/>
          </a:xfrm>
          <a:prstGeom prst="rect">
            <a:avLst/>
          </a:prstGeom>
          <a:noFill/>
          <a:ln w="9525">
            <a:noFill/>
          </a:ln>
        </p:spPr>
      </p:pic>
      <p:sp>
        <p:nvSpPr>
          <p:cNvPr id="4098" name="标题 4097"/>
          <p:cNvSpPr>
            <a:spLocks noGrp="1"/>
          </p:cNvSpPr>
          <p:nvPr>
            <p:ph type="ctrTitle"/>
          </p:nvPr>
        </p:nvSpPr>
        <p:spPr>
          <a:xfrm>
            <a:off x="685800" y="2130425"/>
            <a:ext cx="7772400" cy="1470025"/>
          </a:xfrm>
        </p:spPr>
        <p:txBody>
          <a:bodyPr anchor="ctr"/>
          <a:lstStyle/>
          <a:p>
            <a:pPr defTabSz="914400">
              <a:buSzPct val="100000"/>
            </a:pPr>
            <a:r>
              <a:rPr lang="zh-CN" altLang="en-US" sz="9600" kern="1200" baseline="0" dirty="0">
                <a:solidFill>
                  <a:srgbClr val="3366FF"/>
                </a:solidFill>
                <a:latin typeface="Arial" panose="020B0604020202090204" pitchFamily="34" charset="0"/>
                <a:ea typeface="华文行楷" pitchFamily="2" charset="-122"/>
              </a:rPr>
              <a:t>像山那样思考</a:t>
            </a:r>
          </a:p>
        </p:txBody>
      </p:sp>
      <p:sp>
        <p:nvSpPr>
          <p:cNvPr id="4099" name="副标题 4098"/>
          <p:cNvSpPr>
            <a:spLocks noGrp="1"/>
          </p:cNvSpPr>
          <p:nvPr>
            <p:ph type="subTitle" idx="1"/>
          </p:nvPr>
        </p:nvSpPr>
        <p:spPr>
          <a:xfrm>
            <a:off x="1371600" y="3886200"/>
            <a:ext cx="6400800" cy="1752600"/>
          </a:xfrm>
        </p:spPr>
        <p:txBody>
          <a:bodyPr/>
          <a:lstStyle/>
          <a:p>
            <a:pPr defTabSz="914400">
              <a:buSzPct val="100000"/>
            </a:pPr>
            <a:r>
              <a:rPr lang="zh-CN" altLang="en-US" sz="4000" b="1" kern="1200" baseline="0" dirty="0">
                <a:solidFill>
                  <a:srgbClr val="FF0000"/>
                </a:solidFill>
                <a:latin typeface="Arial" panose="020B0604020202090204" pitchFamily="34" charset="0"/>
                <a:ea typeface="楷体_GB2312" pitchFamily="49" charset="-122"/>
              </a:rPr>
              <a:t>奥尔多</a:t>
            </a:r>
            <a:r>
              <a:rPr lang="en-US" altLang="zh-CN" sz="4000" b="1" kern="1200" baseline="0">
                <a:solidFill>
                  <a:srgbClr val="FF0000"/>
                </a:solidFill>
                <a:latin typeface="Arial" panose="020B0604020202090204" pitchFamily="34" charset="0"/>
                <a:ea typeface="楷体_GB2312" pitchFamily="49" charset="-122"/>
              </a:rPr>
              <a:t>·</a:t>
            </a:r>
            <a:r>
              <a:rPr lang="zh-CN" altLang="en-US" sz="4000" b="1" kern="1200" baseline="0" dirty="0">
                <a:solidFill>
                  <a:srgbClr val="FF0000"/>
                </a:solidFill>
                <a:latin typeface="Arial" panose="020B0604020202090204" pitchFamily="34" charset="0"/>
                <a:ea typeface="楷体_GB2312" pitchFamily="49" charset="-122"/>
              </a:rPr>
              <a:t>利奥波德</a:t>
            </a:r>
          </a:p>
        </p:txBody>
      </p:sp>
      <p:pic>
        <p:nvPicPr>
          <p:cNvPr id="4103" name="图片 4102" descr="56"/>
          <p:cNvPicPr>
            <a:picLocks noChangeAspect="1"/>
          </p:cNvPicPr>
          <p:nvPr/>
        </p:nvPicPr>
        <p:blipFill>
          <a:blip r:embed="rId7">
            <a:clrChange>
              <a:clrFrom>
                <a:srgbClr val="FFFFFF"/>
              </a:clrFrom>
              <a:clrTo>
                <a:srgbClr val="FFFFFF">
                  <a:alpha val="0"/>
                </a:srgbClr>
              </a:clrTo>
            </a:clrChange>
          </a:blip>
          <a:srcRect t="952" r="18666" b="47681"/>
          <a:stretch>
            <a:fillRect/>
          </a:stretch>
        </p:blipFill>
        <p:spPr>
          <a:xfrm>
            <a:off x="0" y="5410200"/>
            <a:ext cx="1322388" cy="1447800"/>
          </a:xfrm>
          <a:prstGeom prst="rect">
            <a:avLst/>
          </a:prstGeom>
          <a:noFill/>
          <a:ln w="9525">
            <a:noFill/>
          </a:ln>
        </p:spPr>
      </p:pic>
      <p:pic>
        <p:nvPicPr>
          <p:cNvPr id="4107" name="15.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8"/>
          <a:stretch>
            <a:fillRect/>
          </a:stretch>
        </p:blipFill>
        <p:spPr>
          <a:xfrm>
            <a:off x="8534400" y="6172200"/>
            <a:ext cx="304800" cy="304800"/>
          </a:xfrm>
          <a:prstGeom prst="rect">
            <a:avLst/>
          </a:prstGeom>
          <a:noFill/>
          <a:ln w="9525">
            <a:noFill/>
          </a:ln>
        </p:spPr>
      </p:pic>
    </p:spTree>
  </p:cSld>
  <p:clrMapOvr>
    <a:masterClrMapping/>
  </p:clrMapOvr>
  <p:transition advTm="737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107"/>
                                        </p:tgtEl>
                                      </p:cBhvr>
                                    </p:cmd>
                                  </p:childTnLst>
                                </p:cTn>
                              </p:par>
                            </p:childTnLst>
                          </p:cTn>
                        </p:par>
                        <p:par>
                          <p:cTn id="7" fill="hold">
                            <p:stCondLst>
                              <p:cond delay="0"/>
                            </p:stCondLst>
                            <p:childTnLst>
                              <p:par>
                                <p:cTn id="8" presetID="23" presetClass="entr" presetSubtype="16" fill="hold" grpId="0" nodeType="afterEffect">
                                  <p:stCondLst>
                                    <p:cond delay="0"/>
                                  </p:stCondLst>
                                  <p:iterate type="wd">
                                    <p:tmPct val="10000"/>
                                  </p:iterate>
                                  <p:childTnLst>
                                    <p:set>
                                      <p:cBhvr>
                                        <p:cTn id="9" dur="1" fill="hold">
                                          <p:stCondLst>
                                            <p:cond delay="0"/>
                                          </p:stCondLst>
                                        </p:cTn>
                                        <p:tgtEl>
                                          <p:spTgt spid="4098"/>
                                        </p:tgtEl>
                                        <p:attrNameLst>
                                          <p:attrName>style.visibility</p:attrName>
                                        </p:attrNameLst>
                                      </p:cBhvr>
                                      <p:to>
                                        <p:strVal val="visible"/>
                                      </p:to>
                                    </p:set>
                                    <p:anim calcmode="lin" valueType="num">
                                      <p:cBhvr>
                                        <p:cTn id="10" dur="3000" fill="hold"/>
                                        <p:tgtEl>
                                          <p:spTgt spid="4098"/>
                                        </p:tgtEl>
                                        <p:attrNameLst>
                                          <p:attrName>ppt_w</p:attrName>
                                        </p:attrNameLst>
                                      </p:cBhvr>
                                      <p:tavLst>
                                        <p:tav tm="0">
                                          <p:val>
                                            <p:fltVal val="0"/>
                                          </p:val>
                                        </p:tav>
                                        <p:tav tm="100000">
                                          <p:val>
                                            <p:strVal val="#ppt_w"/>
                                          </p:val>
                                        </p:tav>
                                      </p:tavLst>
                                    </p:anim>
                                    <p:anim calcmode="lin" valueType="num">
                                      <p:cBhvr>
                                        <p:cTn id="11" dur="3000" fill="hold"/>
                                        <p:tgtEl>
                                          <p:spTgt spid="409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4098"/>
                                        </p:tgtEl>
                                        <p:attrNameLst>
                                          <p:attrName>ppt_c</p:attrName>
                                        </p:attrNameLst>
                                      </p:cBhvr>
                                      <p:to>
                                        <a:srgbClr val="FF0000"/>
                                      </p:to>
                                    </p:animClr>
                                  </p:subTnLst>
                                </p:cTn>
                              </p:par>
                            </p:childTnLst>
                          </p:cTn>
                        </p:par>
                        <p:par>
                          <p:cTn id="12" fill="hold">
                            <p:stCondLst>
                              <p:cond delay="4500"/>
                            </p:stCondLst>
                            <p:childTnLst>
                              <p:par>
                                <p:cTn id="13" presetID="56" presetClass="entr" presetSubtype="0" fill="hold" nodeType="afterEffect">
                                  <p:stCondLst>
                                    <p:cond delay="0"/>
                                  </p:stCondLst>
                                  <p:iterate type="wd">
                                    <p:tmPct val="10000"/>
                                  </p:iterate>
                                  <p:childTnLst>
                                    <p:set>
                                      <p:cBhvr>
                                        <p:cTn id="14" dur="1" fill="hold">
                                          <p:stCondLst>
                                            <p:cond delay="0"/>
                                          </p:stCondLst>
                                        </p:cTn>
                                        <p:tgtEl>
                                          <p:spTgt spid="4099">
                                            <p:txEl>
                                              <p:pRg st="0" end="0"/>
                                            </p:txEl>
                                          </p:spTgt>
                                        </p:tgtEl>
                                        <p:attrNameLst>
                                          <p:attrName>style.visibility</p:attrName>
                                        </p:attrNameLst>
                                      </p:cBhvr>
                                      <p:to>
                                        <p:strVal val="visible"/>
                                      </p:to>
                                    </p:set>
                                    <p:anim by="(-#ppt_w*2)" calcmode="lin" valueType="num">
                                      <p:cBhvr rctx="PPT">
                                        <p:cTn id="15" dur="1000" autoRev="1" fill="hold">
                                          <p:stCondLst>
                                            <p:cond delay="0"/>
                                          </p:stCondLst>
                                        </p:cTn>
                                        <p:tgtEl>
                                          <p:spTgt spid="4099">
                                            <p:txEl>
                                              <p:pRg st="0" end="0"/>
                                            </p:txEl>
                                          </p:spTgt>
                                        </p:tgtEl>
                                        <p:attrNameLst>
                                          <p:attrName>ppt_w</p:attrName>
                                        </p:attrNameLst>
                                      </p:cBhvr>
                                    </p:anim>
                                    <p:anim by="(#ppt_w*0.50)" calcmode="lin" valueType="num">
                                      <p:cBhvr>
                                        <p:cTn id="16" dur="1000" decel="50000" autoRev="1" fill="hold">
                                          <p:stCondLst>
                                            <p:cond delay="0"/>
                                          </p:stCondLst>
                                        </p:cTn>
                                        <p:tgtEl>
                                          <p:spTgt spid="4099">
                                            <p:txEl>
                                              <p:pRg st="0" end="0"/>
                                            </p:txEl>
                                          </p:spTgt>
                                        </p:tgtEl>
                                        <p:attrNameLst>
                                          <p:attrName>ppt_x</p:attrName>
                                        </p:attrNameLst>
                                      </p:cBhvr>
                                    </p:anim>
                                    <p:anim from="(-#ppt_h/2)" to="(#ppt_y)" calcmode="lin" valueType="num">
                                      <p:cBhvr>
                                        <p:cTn id="17" dur="2000" fill="hold">
                                          <p:stCondLst>
                                            <p:cond delay="0"/>
                                          </p:stCondLst>
                                        </p:cTn>
                                        <p:tgtEl>
                                          <p:spTgt spid="4099">
                                            <p:txEl>
                                              <p:pRg st="0" end="0"/>
                                            </p:txEl>
                                          </p:spTgt>
                                        </p:tgtEl>
                                        <p:attrNameLst>
                                          <p:attrName>ppt_y</p:attrName>
                                        </p:attrNameLst>
                                      </p:cBhvr>
                                    </p:anim>
                                    <p:animRot by="21600000">
                                      <p:cBhvr>
                                        <p:cTn id="18" dur="2000" fill="hold">
                                          <p:stCondLst>
                                            <p:cond delay="0"/>
                                          </p:stCondLst>
                                        </p:cTn>
                                        <p:tgtEl>
                                          <p:spTgt spid="4099">
                                            <p:txEl>
                                              <p:pRg st="0" end="0"/>
                                            </p:txEl>
                                          </p:spTgt>
                                        </p:tgtEl>
                                        <p:attrNameLst>
                                          <p:attrName>r</p:attrName>
                                        </p:attrNameLst>
                                      </p:cBhvr>
                                    </p:animRot>
                                  </p:childTnLst>
                                  <p:subTnLst>
                                    <p:animClr clrSpc="rgb" dir="cw">
                                      <p:cBhvr override="childStyle">
                                        <p:cTn dur="1" fill="hold" display="0" masterRel="nextClick" afterEffect="1"/>
                                        <p:tgtEl>
                                          <p:spTgt spid="4099">
                                            <p:txEl>
                                              <p:pRg st="0" end="0"/>
                                            </p:txEl>
                                          </p:spTgt>
                                        </p:tgtEl>
                                        <p:attrNameLst>
                                          <p:attrName>ppt_c</p:attrName>
                                        </p:attrNameLst>
                                      </p:cBhvr>
                                      <p:to>
                                        <a:srgbClr val="66CCFF"/>
                                      </p:to>
                                    </p:animClr>
                                  </p:subTnLst>
                                </p:cTn>
                              </p:par>
                            </p:childTnLst>
                          </p:cTn>
                        </p:par>
                        <p:par>
                          <p:cTn id="19" fill="hold">
                            <p:stCondLst>
                              <p:cond delay="7900"/>
                            </p:stCondLst>
                            <p:childTnLst>
                              <p:par>
                                <p:cTn id="20" presetID="2" presetClass="entr" presetSubtype="8" fill="hold" nodeType="afterEffect">
                                  <p:stCondLst>
                                    <p:cond delay="0"/>
                                  </p:stCondLst>
                                  <p:childTnLst>
                                    <p:set>
                                      <p:cBhvr>
                                        <p:cTn id="21" dur="1" fill="hold">
                                          <p:stCondLst>
                                            <p:cond delay="0"/>
                                          </p:stCondLst>
                                        </p:cTn>
                                        <p:tgtEl>
                                          <p:spTgt spid="4103"/>
                                        </p:tgtEl>
                                        <p:attrNameLst>
                                          <p:attrName>style.visibility</p:attrName>
                                        </p:attrNameLst>
                                      </p:cBhvr>
                                      <p:to>
                                        <p:strVal val="visible"/>
                                      </p:to>
                                    </p:set>
                                    <p:anim calcmode="lin" valueType="num">
                                      <p:cBhvr additive="base">
                                        <p:cTn id="22" dur="3000" fill="hold"/>
                                        <p:tgtEl>
                                          <p:spTgt spid="4103"/>
                                        </p:tgtEl>
                                        <p:attrNameLst>
                                          <p:attrName>ppt_x</p:attrName>
                                        </p:attrNameLst>
                                      </p:cBhvr>
                                      <p:tavLst>
                                        <p:tav tm="0">
                                          <p:val>
                                            <p:strVal val="0-#ppt_w/2"/>
                                          </p:val>
                                        </p:tav>
                                        <p:tav tm="100000">
                                          <p:val>
                                            <p:strVal val="#ppt_x"/>
                                          </p:val>
                                        </p:tav>
                                      </p:tavLst>
                                    </p:anim>
                                    <p:anim calcmode="lin" valueType="num">
                                      <p:cBhvr additive="base">
                                        <p:cTn id="23" dur="3000" fill="hold"/>
                                        <p:tgtEl>
                                          <p:spTgt spid="4103"/>
                                        </p:tgtEl>
                                        <p:attrNameLst>
                                          <p:attrName>ppt_y</p:attrName>
                                        </p:attrNameLst>
                                      </p:cBhvr>
                                      <p:tavLst>
                                        <p:tav tm="0">
                                          <p:val>
                                            <p:strVal val="#ppt_y"/>
                                          </p:val>
                                        </p:tav>
                                        <p:tav tm="100000">
                                          <p:val>
                                            <p:strVal val="#ppt_y"/>
                                          </p:val>
                                        </p:tav>
                                      </p:tavLst>
                                    </p:anim>
                                  </p:childTnLst>
                                </p:cTn>
                              </p:par>
                            </p:childTnLst>
                          </p:cTn>
                        </p:par>
                        <p:par>
                          <p:cTn id="24" fill="hold">
                            <p:stCondLst>
                              <p:cond delay="10900"/>
                            </p:stCondLst>
                            <p:childTnLst>
                              <p:par>
                                <p:cTn id="25" presetID="10" presetClass="entr" presetSubtype="0" fill="hold" nodeType="afterEffect">
                                  <p:stCondLst>
                                    <p:cond delay="0"/>
                                  </p:stCondLst>
                                  <p:childTnLst>
                                    <p:set>
                                      <p:cBhvr>
                                        <p:cTn id="26" dur="1" fill="hold">
                                          <p:stCondLst>
                                            <p:cond delay="0"/>
                                          </p:stCondLst>
                                        </p:cTn>
                                        <p:tgtEl>
                                          <p:spTgt spid="4105"/>
                                        </p:tgtEl>
                                        <p:attrNameLst>
                                          <p:attrName>style.visibility</p:attrName>
                                        </p:attrNameLst>
                                      </p:cBhvr>
                                      <p:to>
                                        <p:strVal val="visible"/>
                                      </p:to>
                                    </p:set>
                                    <p:animEffect transition="in" filter="fade">
                                      <p:cBhvr>
                                        <p:cTn id="27" dur="2000"/>
                                        <p:tgtEl>
                                          <p:spTgt spid="4105"/>
                                        </p:tgtEl>
                                      </p:cBhvr>
                                    </p:animEffect>
                                  </p:childTnLst>
                                </p:cTn>
                              </p:par>
                            </p:childTnLst>
                          </p:cTn>
                        </p:par>
                        <p:par>
                          <p:cTn id="28" fill="hold">
                            <p:stCondLst>
                              <p:cond delay="12900"/>
                            </p:stCondLst>
                            <p:childTnLst>
                              <p:par>
                                <p:cTn id="29" presetID="41" presetClass="entr" presetSubtype="0" fill="hold" grpId="1" nodeType="afterEffect">
                                  <p:stCondLst>
                                    <p:cond delay="0"/>
                                  </p:stCondLst>
                                  <p:iterate type="wd">
                                    <p:tmPct val="10000"/>
                                  </p:iterate>
                                  <p:childTnLst>
                                    <p:set>
                                      <p:cBhvr>
                                        <p:cTn id="30" dur="1" fill="hold">
                                          <p:stCondLst>
                                            <p:cond delay="0"/>
                                          </p:stCondLst>
                                        </p:cTn>
                                        <p:tgtEl>
                                          <p:spTgt spid="4098"/>
                                        </p:tgtEl>
                                        <p:attrNameLst>
                                          <p:attrName>style.visibility</p:attrName>
                                        </p:attrNameLst>
                                      </p:cBhvr>
                                      <p:to>
                                        <p:strVal val="visible"/>
                                      </p:to>
                                    </p:set>
                                    <p:anim calcmode="lin" valueType="num">
                                      <p:cBhvr>
                                        <p:cTn id="31" dur="3000" fill="hold"/>
                                        <p:tgtEl>
                                          <p:spTgt spid="4098"/>
                                        </p:tgtEl>
                                        <p:attrNameLst>
                                          <p:attrName>ppt_x</p:attrName>
                                        </p:attrNameLst>
                                      </p:cBhvr>
                                      <p:tavLst>
                                        <p:tav tm="0">
                                          <p:val>
                                            <p:strVal val="#ppt_x"/>
                                          </p:val>
                                        </p:tav>
                                        <p:tav tm="50000">
                                          <p:val>
                                            <p:strVal val="#ppt_x+.1"/>
                                          </p:val>
                                        </p:tav>
                                        <p:tav tm="100000">
                                          <p:val>
                                            <p:strVal val="#ppt_x"/>
                                          </p:val>
                                        </p:tav>
                                      </p:tavLst>
                                    </p:anim>
                                    <p:anim calcmode="lin" valueType="num">
                                      <p:cBhvr>
                                        <p:cTn id="32" dur="3000" fill="hold"/>
                                        <p:tgtEl>
                                          <p:spTgt spid="4098"/>
                                        </p:tgtEl>
                                        <p:attrNameLst>
                                          <p:attrName>ppt_y</p:attrName>
                                        </p:attrNameLst>
                                      </p:cBhvr>
                                      <p:tavLst>
                                        <p:tav tm="0">
                                          <p:val>
                                            <p:strVal val="#ppt_y"/>
                                          </p:val>
                                        </p:tav>
                                        <p:tav tm="100000">
                                          <p:val>
                                            <p:strVal val="#ppt_y"/>
                                          </p:val>
                                        </p:tav>
                                      </p:tavLst>
                                    </p:anim>
                                    <p:anim calcmode="lin" valueType="num">
                                      <p:cBhvr>
                                        <p:cTn id="33" dur="3000" fill="hold"/>
                                        <p:tgtEl>
                                          <p:spTgt spid="4098"/>
                                        </p:tgtEl>
                                        <p:attrNameLst>
                                          <p:attrName>ppt_h</p:attrName>
                                        </p:attrNameLst>
                                      </p:cBhvr>
                                      <p:tavLst>
                                        <p:tav tm="0">
                                          <p:val>
                                            <p:strVal val="#ppt_h/10"/>
                                          </p:val>
                                        </p:tav>
                                        <p:tav tm="50000">
                                          <p:val>
                                            <p:strVal val="#ppt_h+.01"/>
                                          </p:val>
                                        </p:tav>
                                        <p:tav tm="100000">
                                          <p:val>
                                            <p:strVal val="#ppt_h"/>
                                          </p:val>
                                        </p:tav>
                                      </p:tavLst>
                                    </p:anim>
                                    <p:anim calcmode="lin" valueType="num">
                                      <p:cBhvr>
                                        <p:cTn id="34" dur="3000" fill="hold"/>
                                        <p:tgtEl>
                                          <p:spTgt spid="4098"/>
                                        </p:tgtEl>
                                        <p:attrNameLst>
                                          <p:attrName>ppt_w</p:attrName>
                                        </p:attrNameLst>
                                      </p:cBhvr>
                                      <p:tavLst>
                                        <p:tav tm="0">
                                          <p:val>
                                            <p:strVal val="#ppt_w/10"/>
                                          </p:val>
                                        </p:tav>
                                        <p:tav tm="50000">
                                          <p:val>
                                            <p:strVal val="#ppt_w+.01"/>
                                          </p:val>
                                        </p:tav>
                                        <p:tav tm="100000">
                                          <p:val>
                                            <p:strVal val="#ppt_w"/>
                                          </p:val>
                                        </p:tav>
                                      </p:tavLst>
                                    </p:anim>
                                    <p:animEffect transition="in" filter="fade">
                                      <p:cBhvr>
                                        <p:cTn id="35" dur="3000" tmFilter="0,0; .5, 1; 1, 1"/>
                                        <p:tgtEl>
                                          <p:spTgt spid="4098"/>
                                        </p:tgtEl>
                                      </p:cBhvr>
                                    </p:animEffect>
                                  </p:childTnLst>
                                  <p:subTnLst>
                                    <p:animClr clrSpc="rgb" dir="cw">
                                      <p:cBhvr override="childStyle">
                                        <p:cTn dur="1" fill="hold" display="0" masterRel="nextClick" afterEffect="1"/>
                                        <p:tgtEl>
                                          <p:spTgt spid="4098"/>
                                        </p:tgtEl>
                                        <p:attrNameLst>
                                          <p:attrName>ppt_c</p:attrName>
                                        </p:attrNameLst>
                                      </p:cBhvr>
                                      <p:to>
                                        <a:srgbClr val="FF0000"/>
                                      </p:to>
                                    </p:animClr>
                                  </p:subTnLst>
                                </p:cTn>
                              </p:par>
                            </p:childTnLst>
                          </p:cTn>
                        </p:par>
                      </p:childTnLst>
                    </p:cTn>
                  </p:par>
                </p:childTnLst>
              </p:cTn>
              <p:prevCondLst>
                <p:cond evt="onPrev" delay="0">
                  <p:tgtEl>
                    <p:sldTgt/>
                  </p:tgtEl>
                </p:cond>
              </p:prevCondLst>
              <p:nextCondLst>
                <p:cond evt="onNext" delay="0">
                  <p:tgtEl>
                    <p:sldTgt/>
                  </p:tgtEl>
                </p:cond>
              </p:nextCondLst>
            </p:seq>
            <p:audio>
              <p:cMediaNode vol="20000" numSld="2" showWhenStopped="0">
                <p:cTn id="36" repeatCount="indefinite" fill="hold" display="0">
                  <p:stCondLst>
                    <p:cond delay="indefinite"/>
                  </p:stCondLst>
                  <p:endCondLst>
                    <p:cond evt="onPrev" delay="0">
                      <p:tgtEl>
                        <p:sldTgt/>
                      </p:tgtEl>
                    </p:cond>
                    <p:cond evt="onStopAudio" delay="0">
                      <p:tgtEl>
                        <p:sldTgt/>
                      </p:tgtEl>
                    </p:cond>
                  </p:endCondLst>
                </p:cTn>
                <p:tgtEl>
                  <p:spTgt spid="4107"/>
                </p:tgtEl>
              </p:cMediaNode>
            </p:audio>
          </p:childTnLst>
        </p:cTn>
      </p:par>
    </p:tnLst>
    <p:bldLst>
      <p:bldP spid="4098" grpId="0"/>
      <p:bldP spid="4098" grpId="1"/>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CCFFCC"/>
            </a:gs>
          </a:gsLst>
          <a:lin ang="5400000" scaled="1"/>
          <a:tileRect/>
        </a:gradFill>
        <a:effectLst/>
      </p:bgPr>
    </p:bg>
    <p:spTree>
      <p:nvGrpSpPr>
        <p:cNvPr id="1" name=""/>
        <p:cNvGrpSpPr/>
        <p:nvPr/>
      </p:nvGrpSpPr>
      <p:grpSpPr>
        <a:xfrm>
          <a:off x="0" y="0"/>
          <a:ext cx="0" cy="0"/>
          <a:chOff x="0" y="0"/>
          <a:chExt cx="0" cy="0"/>
        </a:xfrm>
      </p:grpSpPr>
      <p:sp>
        <p:nvSpPr>
          <p:cNvPr id="5122" name="标题 5121"/>
          <p:cNvSpPr>
            <a:spLocks noGrp="1"/>
          </p:cNvSpPr>
          <p:nvPr>
            <p:ph type="title"/>
          </p:nvPr>
        </p:nvSpPr>
        <p:spPr>
          <a:xfrm>
            <a:off x="457200" y="274638"/>
            <a:ext cx="3657600" cy="1143000"/>
          </a:xfrm>
        </p:spPr>
        <p:txBody>
          <a:bodyPr anchor="ctr"/>
          <a:lstStyle/>
          <a:p>
            <a:r>
              <a:rPr lang="zh-CN" altLang="en-US" dirty="0">
                <a:solidFill>
                  <a:srgbClr val="990000"/>
                </a:solidFill>
                <a:ea typeface="华文行楷" pitchFamily="2" charset="-122"/>
              </a:rPr>
              <a:t>作者简介</a:t>
            </a:r>
          </a:p>
        </p:txBody>
      </p:sp>
      <p:sp>
        <p:nvSpPr>
          <p:cNvPr id="5123" name="文本占位符 5122"/>
          <p:cNvSpPr>
            <a:spLocks noGrp="1"/>
          </p:cNvSpPr>
          <p:nvPr>
            <p:ph type="body" idx="1"/>
          </p:nvPr>
        </p:nvSpPr>
        <p:spPr>
          <a:xfrm>
            <a:off x="457200" y="1371600"/>
            <a:ext cx="8229600" cy="4983163"/>
          </a:xfrm>
        </p:spPr>
        <p:txBody>
          <a:bodyPr/>
          <a:lstStyle/>
          <a:p>
            <a:pPr>
              <a:buNone/>
            </a:pPr>
            <a:r>
              <a:rPr lang="en-US" altLang="zh-CN" sz="2800" dirty="0"/>
              <a:t>            </a:t>
            </a:r>
            <a:r>
              <a:rPr lang="zh-CN" altLang="en-US" sz="2800" b="1" dirty="0">
                <a:solidFill>
                  <a:srgbClr val="C00000"/>
                </a:solidFill>
              </a:rPr>
              <a:t>奥尔多</a:t>
            </a:r>
            <a:r>
              <a:rPr lang="en-US" altLang="zh-CN" sz="2800" b="1">
                <a:solidFill>
                  <a:srgbClr val="C00000"/>
                </a:solidFill>
                <a:latin typeface="Arial" panose="020B0604020202090204" pitchFamily="34" charset="0"/>
              </a:rPr>
              <a:t>·</a:t>
            </a:r>
            <a:r>
              <a:rPr lang="zh-CN" altLang="en-US" sz="2800" b="1" dirty="0">
                <a:solidFill>
                  <a:srgbClr val="C00000"/>
                </a:solidFill>
              </a:rPr>
              <a:t>利奥波德</a:t>
            </a:r>
            <a:r>
              <a:rPr lang="zh-CN" altLang="en-US" sz="2800" b="1" dirty="0"/>
              <a:t>（</a:t>
            </a:r>
            <a:r>
              <a:rPr lang="en-US" altLang="zh-CN" sz="2800" b="1" dirty="0">
                <a:latin typeface="宋体" pitchFamily="2" charset="-122"/>
              </a:rPr>
              <a:t>Aldo Leopold</a:t>
            </a:r>
            <a:r>
              <a:rPr lang="zh-CN" altLang="en-US" sz="2800" b="1" dirty="0">
                <a:latin typeface="宋体" pitchFamily="2" charset="-122"/>
              </a:rPr>
              <a:t>，</a:t>
            </a:r>
            <a:r>
              <a:rPr lang="en-US" altLang="zh-CN" sz="2800" b="1">
                <a:latin typeface="宋体" pitchFamily="2" charset="-122"/>
              </a:rPr>
              <a:t>1887—1948</a:t>
            </a:r>
            <a:r>
              <a:rPr lang="zh-CN" altLang="en-US" sz="2800" b="1" dirty="0"/>
              <a:t>），美国著名学者、思想家。生于爱荷华州伯灵顿。</a:t>
            </a:r>
            <a:r>
              <a:rPr lang="en-US" altLang="zh-CN" sz="2800" b="1">
                <a:latin typeface="宋体" pitchFamily="2" charset="-122"/>
              </a:rPr>
              <a:t>1909</a:t>
            </a:r>
            <a:r>
              <a:rPr lang="zh-CN" altLang="en-US" sz="2800" b="1" dirty="0"/>
              <a:t>年获哈佛大学林学专业硕士学位，进入联邦林业局任职。</a:t>
            </a:r>
            <a:r>
              <a:rPr lang="en-US" altLang="zh-CN" sz="2800" b="1">
                <a:latin typeface="宋体" pitchFamily="2" charset="-122"/>
              </a:rPr>
              <a:t>1933</a:t>
            </a:r>
            <a:r>
              <a:rPr lang="zh-CN" altLang="en-US" sz="2800" b="1" dirty="0"/>
              <a:t>年任威斯康星大学农业系教授。利奥波德长期从事林学研究和狩猎管理工作，是近现代研究环境伦理的重要学人，环境保护运动的先驱者，被称为美国野生生物管理之父。其学说新颖警省，颇具振聋发聩之效，在全世界有较大的影响。著有专著三部和五百多篇文章，其中</a:t>
            </a:r>
            <a:r>
              <a:rPr lang="en-US" altLang="zh-CN" sz="2800" b="1" dirty="0"/>
              <a:t>《</a:t>
            </a:r>
            <a:r>
              <a:rPr lang="zh-CN" altLang="en-US" sz="2800" b="1" dirty="0">
                <a:solidFill>
                  <a:srgbClr val="C00000"/>
                </a:solidFill>
              </a:rPr>
              <a:t>沙乡年鉴</a:t>
            </a:r>
            <a:r>
              <a:rPr lang="en-US" altLang="zh-CN" sz="2800" b="1" dirty="0"/>
              <a:t>》</a:t>
            </a:r>
            <a:r>
              <a:rPr lang="zh-CN" altLang="en-US" sz="2800" b="1" dirty="0"/>
              <a:t>于他死后出版，是他最知名的著作。</a:t>
            </a:r>
          </a:p>
        </p:txBody>
      </p:sp>
      <p:sp>
        <p:nvSpPr>
          <p:cNvPr id="5124" name="文本框 5123">
            <a:hlinkClick r:id="rId2" action="ppaction://hlinksldjump"/>
          </p:cNvPr>
          <p:cNvSpPr txBox="1"/>
          <p:nvPr/>
        </p:nvSpPr>
        <p:spPr>
          <a:xfrm>
            <a:off x="7924800" y="6172200"/>
            <a:ext cx="641350" cy="366713"/>
          </a:xfrm>
          <a:prstGeom prst="rect">
            <a:avLst/>
          </a:prstGeom>
          <a:noFill/>
          <a:ln w="9525">
            <a:noFill/>
          </a:ln>
        </p:spPr>
        <p:txBody>
          <a:bodyPr wrap="none" anchor="t">
            <a:spAutoFit/>
          </a:bodyPr>
          <a:lstStyle/>
          <a:p>
            <a:r>
              <a:rPr lang="zh-CN" altLang="en-US" dirty="0">
                <a:latin typeface="Arial" panose="020B0604020202090204" pitchFamily="34" charset="0"/>
                <a:ea typeface="华文行楷" pitchFamily="2" charset="-122"/>
              </a:rPr>
              <a:t>返回</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gradFill rotWithShape="0">
          <a:gsLst>
            <a:gs pos="0">
              <a:srgbClr val="CCFFCC"/>
            </a:gs>
            <a:gs pos="100000">
              <a:srgbClr val="CCCC00"/>
            </a:gs>
          </a:gsLst>
          <a:lin ang="5400000" scaled="1"/>
          <a:tileRect/>
        </a:gradFill>
        <a:effectLst/>
      </p:bgPr>
    </p:bg>
    <p:spTree>
      <p:nvGrpSpPr>
        <p:cNvPr id="1" name=""/>
        <p:cNvGrpSpPr/>
        <p:nvPr/>
      </p:nvGrpSpPr>
      <p:grpSpPr>
        <a:xfrm>
          <a:off x="0" y="0"/>
          <a:ext cx="0" cy="0"/>
          <a:chOff x="0" y="0"/>
          <a:chExt cx="0" cy="0"/>
        </a:xfrm>
      </p:grpSpPr>
      <p:pic>
        <p:nvPicPr>
          <p:cNvPr id="10245" name="图片 10244" descr="u=4281226680,1757766164&amp;gp=-6"/>
          <p:cNvPicPr>
            <a:picLocks noChangeAspect="1"/>
          </p:cNvPicPr>
          <p:nvPr/>
        </p:nvPicPr>
        <p:blipFill>
          <a:blip r:embed="rId2">
            <a:clrChange>
              <a:clrFrom>
                <a:srgbClr val="FFF9FF"/>
              </a:clrFrom>
              <a:clrTo>
                <a:srgbClr val="FFF9FF">
                  <a:alpha val="0"/>
                </a:srgbClr>
              </a:clrTo>
            </a:clrChange>
          </a:blip>
          <a:stretch>
            <a:fillRect/>
          </a:stretch>
        </p:blipFill>
        <p:spPr>
          <a:xfrm>
            <a:off x="6972300" y="3962400"/>
            <a:ext cx="2171700" cy="2895600"/>
          </a:xfrm>
          <a:prstGeom prst="rect">
            <a:avLst/>
          </a:prstGeom>
          <a:noFill/>
          <a:ln w="9525">
            <a:noFill/>
          </a:ln>
        </p:spPr>
      </p:pic>
      <p:sp>
        <p:nvSpPr>
          <p:cNvPr id="10242" name="标题 10241"/>
          <p:cNvSpPr>
            <a:spLocks noGrp="1"/>
          </p:cNvSpPr>
          <p:nvPr>
            <p:ph type="title"/>
          </p:nvPr>
        </p:nvSpPr>
        <p:spPr>
          <a:xfrm>
            <a:off x="533400" y="381000"/>
            <a:ext cx="3124200" cy="1143000"/>
          </a:xfrm>
        </p:spPr>
        <p:txBody>
          <a:bodyPr anchor="ctr"/>
          <a:lstStyle/>
          <a:p>
            <a:r>
              <a:rPr lang="zh-CN" altLang="en-US" dirty="0">
                <a:solidFill>
                  <a:srgbClr val="FF0066"/>
                </a:solidFill>
                <a:ea typeface="华文行楷" pitchFamily="2" charset="-122"/>
              </a:rPr>
              <a:t>背景简介</a:t>
            </a:r>
          </a:p>
        </p:txBody>
      </p:sp>
      <p:sp>
        <p:nvSpPr>
          <p:cNvPr id="10243" name="文本占位符 10242"/>
          <p:cNvSpPr>
            <a:spLocks noGrp="1"/>
          </p:cNvSpPr>
          <p:nvPr>
            <p:ph type="body" idx="1"/>
          </p:nvPr>
        </p:nvSpPr>
        <p:spPr>
          <a:xfrm>
            <a:off x="457200" y="1600200"/>
            <a:ext cx="8077200" cy="4525963"/>
          </a:xfrm>
        </p:spPr>
        <p:txBody>
          <a:bodyPr/>
          <a:lstStyle/>
          <a:p>
            <a:pPr>
              <a:lnSpc>
                <a:spcPct val="80000"/>
              </a:lnSpc>
              <a:buNone/>
            </a:pPr>
            <a:r>
              <a:rPr lang="en-US" altLang="zh-CN" sz="2800" dirty="0"/>
              <a:t>           </a:t>
            </a:r>
            <a:r>
              <a:rPr lang="zh-CN" altLang="en-US" sz="2800" b="1" dirty="0"/>
              <a:t>工业革命的发展促进了农业的发展，给人们带来了极大丰富的物质生活，但人们却忽视了一个问题，那就是我们人类生存的环境。错误的生态观念，过高的物质追求，致使人们不断向大自然索取。工业三废的污染，滥捕、滥杀、滥伐，这一切做法严重的破坏了生态平衡，森林植被骤减，水土流失严重，地球已变得满目疮痍，面临荒原化的危险。人类在地球上的活动也正是在毁灭自己。 </a:t>
            </a:r>
            <a:r>
              <a:rPr lang="en-US" altLang="zh-CN" sz="2800" b="1" dirty="0"/>
              <a:t>  </a:t>
            </a:r>
            <a:br>
              <a:rPr lang="en-US" altLang="zh-CN" sz="2800" b="1" dirty="0"/>
            </a:br>
            <a:r>
              <a:rPr lang="en-US" altLang="zh-CN" sz="2800" b="1" dirty="0"/>
              <a:t>       </a:t>
            </a:r>
            <a:r>
              <a:rPr lang="zh-CN" altLang="en-US" sz="2800" b="1" dirty="0"/>
              <a:t>本文中利奥波德大声疾呼“像山那样思考”，正是提醒人们提高环境意识，保护生态环境，保护人类赖以生存的家园。</a:t>
            </a:r>
          </a:p>
        </p:txBody>
      </p:sp>
      <p:sp>
        <p:nvSpPr>
          <p:cNvPr id="10244" name="文本框 10243">
            <a:hlinkClick r:id="rId3" action="ppaction://hlinksldjump"/>
          </p:cNvPr>
          <p:cNvSpPr txBox="1"/>
          <p:nvPr/>
        </p:nvSpPr>
        <p:spPr>
          <a:xfrm>
            <a:off x="8153400" y="6248400"/>
            <a:ext cx="641350" cy="366713"/>
          </a:xfrm>
          <a:prstGeom prst="rect">
            <a:avLst/>
          </a:prstGeom>
          <a:noFill/>
          <a:ln w="9525">
            <a:noFill/>
          </a:ln>
        </p:spPr>
        <p:txBody>
          <a:bodyPr wrap="none" anchor="t">
            <a:spAutoFit/>
          </a:bodyPr>
          <a:lstStyle/>
          <a:p>
            <a:r>
              <a:rPr lang="zh-CN" altLang="en-US" dirty="0">
                <a:solidFill>
                  <a:srgbClr val="FF0000"/>
                </a:solidFill>
                <a:latin typeface="Arial" panose="020B0604020202090204" pitchFamily="34" charset="0"/>
                <a:ea typeface="华文行楷" pitchFamily="2" charset="-122"/>
              </a:rPr>
              <a:t>返回</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CC"/>
            </a:gs>
            <a:gs pos="100000">
              <a:srgbClr val="FFCCCC"/>
            </a:gs>
          </a:gsLst>
          <a:lin ang="5400000" scaled="1"/>
          <a:tileRect/>
        </a:gradFill>
        <a:effectLst/>
      </p:bgPr>
    </p:bg>
    <p:spTree>
      <p:nvGrpSpPr>
        <p:cNvPr id="1" name=""/>
        <p:cNvGrpSpPr/>
        <p:nvPr/>
      </p:nvGrpSpPr>
      <p:grpSpPr>
        <a:xfrm>
          <a:off x="0" y="0"/>
          <a:ext cx="0" cy="0"/>
          <a:chOff x="0" y="0"/>
          <a:chExt cx="0" cy="0"/>
        </a:xfrm>
      </p:grpSpPr>
      <p:pic>
        <p:nvPicPr>
          <p:cNvPr id="11269" name="图片 11268" descr="yyu"/>
          <p:cNvPicPr>
            <a:picLocks noChangeAspect="1"/>
          </p:cNvPicPr>
          <p:nvPr/>
        </p:nvPicPr>
        <p:blipFill>
          <a:blip r:embed="rId2">
            <a:clrChange>
              <a:clrFrom>
                <a:srgbClr val="FFFFFF"/>
              </a:clrFrom>
              <a:clrTo>
                <a:srgbClr val="FFFFFF">
                  <a:alpha val="0"/>
                </a:srgbClr>
              </a:clrTo>
            </a:clrChange>
          </a:blip>
          <a:srcRect l="10213" t="15485" r="20340" b="26451"/>
          <a:stretch>
            <a:fillRect/>
          </a:stretch>
        </p:blipFill>
        <p:spPr>
          <a:xfrm>
            <a:off x="6553200" y="3657600"/>
            <a:ext cx="2590800" cy="3429000"/>
          </a:xfrm>
          <a:prstGeom prst="rect">
            <a:avLst/>
          </a:prstGeom>
          <a:noFill/>
          <a:ln w="9525">
            <a:noFill/>
          </a:ln>
        </p:spPr>
      </p:pic>
      <p:sp>
        <p:nvSpPr>
          <p:cNvPr id="11266" name="标题 11265"/>
          <p:cNvSpPr>
            <a:spLocks noGrp="1"/>
          </p:cNvSpPr>
          <p:nvPr>
            <p:ph type="title"/>
          </p:nvPr>
        </p:nvSpPr>
        <p:spPr>
          <a:xfrm>
            <a:off x="533400" y="304800"/>
            <a:ext cx="3124200" cy="808038"/>
          </a:xfrm>
        </p:spPr>
        <p:txBody>
          <a:bodyPr anchor="ctr"/>
          <a:lstStyle/>
          <a:p>
            <a:r>
              <a:rPr lang="zh-CN" altLang="en-US" dirty="0">
                <a:solidFill>
                  <a:srgbClr val="FF0000"/>
                </a:solidFill>
                <a:ea typeface="华文行楷" pitchFamily="2" charset="-122"/>
              </a:rPr>
              <a:t>内容述评</a:t>
            </a:r>
          </a:p>
        </p:txBody>
      </p:sp>
      <p:sp>
        <p:nvSpPr>
          <p:cNvPr id="11267" name="文本占位符 11266"/>
          <p:cNvSpPr>
            <a:spLocks noGrp="1"/>
          </p:cNvSpPr>
          <p:nvPr>
            <p:ph type="body" idx="1"/>
          </p:nvPr>
        </p:nvSpPr>
        <p:spPr>
          <a:xfrm>
            <a:off x="228600" y="1066800"/>
            <a:ext cx="8458200" cy="5791200"/>
          </a:xfrm>
        </p:spPr>
        <p:txBody>
          <a:bodyPr/>
          <a:lstStyle/>
          <a:p>
            <a:pPr defTabSz="0">
              <a:lnSpc>
                <a:spcPct val="80000"/>
              </a:lnSpc>
              <a:buNone/>
              <a:tabLst>
                <a:tab pos="1703705" algn="l"/>
              </a:tabLst>
            </a:pPr>
            <a:r>
              <a:rPr lang="en-US" altLang="zh-CN" sz="2000" dirty="0"/>
              <a:t>              </a:t>
            </a:r>
            <a:r>
              <a:rPr lang="zh-CN" altLang="en-US" sz="2400" b="1" dirty="0">
                <a:latin typeface="宋体" pitchFamily="2" charset="-122"/>
              </a:rPr>
              <a:t>文章中通过人类消灭狼的具体故事，提出了深沉的哲理思考。人们兴奋地杀狼，表面的理由很充足；但是，生态学第一规律告诉我们，每个事物都和其他事物联系着，破坏自然生物链中的任何一环，将波及包括人类自身文明及其生存。所以，不仅是死去的狼，就是大山、森林、草原和河流</a:t>
            </a:r>
            <a:r>
              <a:rPr lang="en-US" altLang="zh-CN" sz="2400" b="1" dirty="0">
                <a:latin typeface="宋体" pitchFamily="2" charset="-122"/>
              </a:rPr>
              <a:t>——</a:t>
            </a:r>
            <a:r>
              <a:rPr lang="zh-CN" altLang="en-US" sz="2400" b="1" dirty="0">
                <a:latin typeface="宋体" pitchFamily="2" charset="-122"/>
              </a:rPr>
              <a:t>也即人类赖以生活的自然环境，都坚决不同意人类这一短视的看法。为了人类短期利益，从根本上破坏了环境，与自然为敌，最终，人类将堕入用文明消灭自己的危险境地。这就是狼的垂死眼光的启示，是荒野大山的思考。</a:t>
            </a:r>
          </a:p>
          <a:p>
            <a:pPr defTabSz="0">
              <a:lnSpc>
                <a:spcPct val="80000"/>
              </a:lnSpc>
              <a:buNone/>
              <a:tabLst>
                <a:tab pos="1703705" algn="l"/>
              </a:tabLst>
            </a:pPr>
            <a:r>
              <a:rPr lang="zh-CN" altLang="en-US" sz="2400" b="1" dirty="0"/>
              <a:t>           第一部分（</a:t>
            </a:r>
            <a:r>
              <a:rPr lang="en-US" altLang="zh-CN" sz="2400" b="1" dirty="0">
                <a:latin typeface="宋体" pitchFamily="2" charset="-122"/>
              </a:rPr>
              <a:t>1</a:t>
            </a:r>
            <a:r>
              <a:rPr lang="zh-CN" altLang="en-US" sz="2400" b="1" dirty="0">
                <a:latin typeface="宋体" pitchFamily="2" charset="-122"/>
              </a:rPr>
              <a:t>－</a:t>
            </a:r>
            <a:r>
              <a:rPr lang="en-US" altLang="zh-CN" sz="2400" b="1" dirty="0">
                <a:latin typeface="宋体" pitchFamily="2" charset="-122"/>
              </a:rPr>
              <a:t>2</a:t>
            </a:r>
            <a:r>
              <a:rPr lang="zh-CN" altLang="en-US" sz="2400" b="1" dirty="0">
                <a:latin typeface="宋体" pitchFamily="2" charset="-122"/>
              </a:rPr>
              <a:t>）：</a:t>
            </a:r>
            <a:r>
              <a:rPr lang="zh-CN" altLang="en-US" sz="2400" b="1" dirty="0"/>
              <a:t>狼的嗥叫及含义。</a:t>
            </a:r>
            <a:br>
              <a:rPr lang="zh-CN" altLang="en-US" sz="2400" b="1" dirty="0"/>
            </a:br>
            <a:r>
              <a:rPr lang="en-US" altLang="zh-CN" sz="2400" b="1" dirty="0"/>
              <a:t>       </a:t>
            </a:r>
            <a:r>
              <a:rPr lang="zh-CN" altLang="en-US" sz="2400" b="1" dirty="0"/>
              <a:t>第二部分（</a:t>
            </a:r>
            <a:r>
              <a:rPr lang="en-US" altLang="zh-CN" sz="2400" b="1" dirty="0">
                <a:latin typeface="宋体" pitchFamily="2" charset="-122"/>
              </a:rPr>
              <a:t>3</a:t>
            </a:r>
            <a:r>
              <a:rPr lang="zh-CN" altLang="en-US" sz="2400" b="1" dirty="0">
                <a:latin typeface="宋体" pitchFamily="2" charset="-122"/>
              </a:rPr>
              <a:t>－</a:t>
            </a:r>
            <a:r>
              <a:rPr lang="en-US" altLang="zh-CN" sz="2400" b="1" dirty="0">
                <a:latin typeface="宋体" pitchFamily="2" charset="-122"/>
              </a:rPr>
              <a:t>7</a:t>
            </a:r>
            <a:r>
              <a:rPr lang="zh-CN" altLang="en-US" sz="2400" b="1" dirty="0"/>
              <a:t>）：我的认识的由来。</a:t>
            </a:r>
            <a:br>
              <a:rPr lang="zh-CN" altLang="en-US" sz="2400" b="1" dirty="0"/>
            </a:br>
            <a:r>
              <a:rPr lang="zh-CN" altLang="en-US" sz="2400" b="1" dirty="0"/>
              <a:t>  </a:t>
            </a:r>
            <a:r>
              <a:rPr lang="en-US" altLang="zh-CN" sz="2400" b="1" dirty="0"/>
              <a:t>     </a:t>
            </a:r>
            <a:r>
              <a:rPr lang="zh-CN" altLang="en-US" sz="2400" b="1" dirty="0"/>
              <a:t>发现狼；打死狼；得到启示；狼死－鹿死。</a:t>
            </a:r>
          </a:p>
          <a:p>
            <a:pPr defTabSz="0">
              <a:lnSpc>
                <a:spcPct val="80000"/>
              </a:lnSpc>
              <a:buNone/>
              <a:tabLst>
                <a:tab pos="1703705" algn="l"/>
              </a:tabLst>
            </a:pPr>
            <a:r>
              <a:rPr lang="zh-CN" altLang="en-US" sz="2400" b="1" dirty="0"/>
              <a:t>           第三部分（</a:t>
            </a:r>
            <a:r>
              <a:rPr lang="en-US" altLang="zh-CN" sz="2400" b="1" dirty="0">
                <a:latin typeface="宋体" pitchFamily="2" charset="-122"/>
              </a:rPr>
              <a:t>8</a:t>
            </a:r>
            <a:r>
              <a:rPr lang="zh-CN" altLang="en-US" sz="2400" b="1" dirty="0">
                <a:latin typeface="宋体" pitchFamily="2" charset="-122"/>
              </a:rPr>
              <a:t>－</a:t>
            </a:r>
            <a:r>
              <a:rPr lang="en-US" altLang="zh-CN" sz="2400" b="1" dirty="0">
                <a:latin typeface="宋体" pitchFamily="2" charset="-122"/>
              </a:rPr>
              <a:t>10</a:t>
            </a:r>
            <a:r>
              <a:rPr lang="zh-CN" altLang="en-US" sz="2400" b="1" dirty="0"/>
              <a:t>）：深层的思考。</a:t>
            </a:r>
            <a:br>
              <a:rPr lang="zh-CN" altLang="en-US" sz="2400" b="1" dirty="0"/>
            </a:br>
            <a:r>
              <a:rPr lang="zh-CN" altLang="en-US" sz="2400" b="1" dirty="0"/>
              <a:t>       被破坏的草原难恢复；</a:t>
            </a:r>
          </a:p>
          <a:p>
            <a:pPr defTabSz="0">
              <a:lnSpc>
                <a:spcPct val="80000"/>
              </a:lnSpc>
              <a:buNone/>
              <a:tabLst>
                <a:tab pos="1703705" algn="l"/>
              </a:tabLst>
            </a:pPr>
            <a:r>
              <a:rPr lang="zh-CN" altLang="en-US" sz="2400" b="1" dirty="0"/>
              <a:t>           牧牛人杀死狼不是好事；</a:t>
            </a:r>
          </a:p>
          <a:p>
            <a:pPr defTabSz="0">
              <a:lnSpc>
                <a:spcPct val="80000"/>
              </a:lnSpc>
              <a:buNone/>
              <a:tabLst>
                <a:tab pos="1703705" algn="l"/>
              </a:tabLst>
            </a:pPr>
            <a:r>
              <a:rPr lang="zh-CN" altLang="en-US" sz="2400" b="1" dirty="0"/>
              <a:t>           太多的安全似乎产生的仅仅是长远的危险。</a:t>
            </a:r>
            <a:endParaRPr lang="zh-CN" altLang="en-US" sz="2400" b="1" dirty="0">
              <a:latin typeface="宋体" pitchFamily="2" charset="-122"/>
            </a:endParaRPr>
          </a:p>
        </p:txBody>
      </p:sp>
      <p:sp>
        <p:nvSpPr>
          <p:cNvPr id="11268" name="文本框 11267">
            <a:hlinkClick r:id="rId3" action="ppaction://hlinksldjump"/>
          </p:cNvPr>
          <p:cNvSpPr txBox="1"/>
          <p:nvPr/>
        </p:nvSpPr>
        <p:spPr>
          <a:xfrm>
            <a:off x="7924800" y="6172200"/>
            <a:ext cx="641350" cy="366713"/>
          </a:xfrm>
          <a:prstGeom prst="rect">
            <a:avLst/>
          </a:prstGeom>
          <a:noFill/>
          <a:ln w="9525">
            <a:noFill/>
          </a:ln>
        </p:spPr>
        <p:txBody>
          <a:bodyPr wrap="none" anchor="t">
            <a:spAutoFit/>
          </a:bodyPr>
          <a:lstStyle/>
          <a:p>
            <a:r>
              <a:rPr lang="zh-CN" altLang="en-US" dirty="0">
                <a:latin typeface="Arial" panose="020B0604020202090204" pitchFamily="34" charset="0"/>
                <a:ea typeface="华文行楷" pitchFamily="2" charset="-122"/>
              </a:rPr>
              <a:t>返回</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gradFill rotWithShape="0">
          <a:gsLst>
            <a:gs pos="0">
              <a:srgbClr val="66CCFF"/>
            </a:gs>
            <a:gs pos="100000">
              <a:schemeClr val="bg1"/>
            </a:gs>
          </a:gsLst>
          <a:lin ang="18900000" scaled="1"/>
          <a:tileRect/>
        </a:gradFill>
        <a:effectLst/>
      </p:bgPr>
    </p:bg>
    <p:spTree>
      <p:nvGrpSpPr>
        <p:cNvPr id="1" name=""/>
        <p:cNvGrpSpPr/>
        <p:nvPr/>
      </p:nvGrpSpPr>
      <p:grpSpPr>
        <a:xfrm>
          <a:off x="0" y="0"/>
          <a:ext cx="0" cy="0"/>
          <a:chOff x="0" y="0"/>
          <a:chExt cx="0" cy="0"/>
        </a:xfrm>
      </p:grpSpPr>
      <p:sp>
        <p:nvSpPr>
          <p:cNvPr id="7170" name="标题 7169"/>
          <p:cNvSpPr>
            <a:spLocks noGrp="1"/>
          </p:cNvSpPr>
          <p:nvPr>
            <p:ph type="title"/>
          </p:nvPr>
        </p:nvSpPr>
        <p:spPr>
          <a:xfrm>
            <a:off x="457200" y="274638"/>
            <a:ext cx="3429000" cy="1143000"/>
          </a:xfrm>
        </p:spPr>
        <p:txBody>
          <a:bodyPr anchor="ctr"/>
          <a:lstStyle/>
          <a:p>
            <a:r>
              <a:rPr lang="zh-CN" altLang="en-US" dirty="0">
                <a:solidFill>
                  <a:srgbClr val="990000"/>
                </a:solidFill>
                <a:ea typeface="华文行楷" pitchFamily="2" charset="-122"/>
              </a:rPr>
              <a:t>思考与练习</a:t>
            </a:r>
          </a:p>
        </p:txBody>
      </p:sp>
      <p:sp>
        <p:nvSpPr>
          <p:cNvPr id="7171" name="文本占位符 7170"/>
          <p:cNvSpPr>
            <a:spLocks noGrp="1"/>
          </p:cNvSpPr>
          <p:nvPr>
            <p:ph type="body" idx="1"/>
          </p:nvPr>
        </p:nvSpPr>
        <p:spPr>
          <a:xfrm>
            <a:off x="381000" y="1295400"/>
            <a:ext cx="8229600" cy="2971800"/>
          </a:xfrm>
        </p:spPr>
        <p:txBody>
          <a:bodyPr/>
          <a:lstStyle/>
          <a:p>
            <a:pPr>
              <a:buNone/>
            </a:pPr>
            <a:r>
              <a:rPr lang="en-US" altLang="zh-CN" sz="2400" dirty="0"/>
              <a:t>            </a:t>
            </a:r>
            <a:r>
              <a:rPr lang="zh-CN" altLang="en-US" sz="2400" b="1" dirty="0"/>
              <a:t>一、作者以拟人的艺术笔法，写出了山的悲哀。请问，山的思考是什么？谈谈你的具体感受。</a:t>
            </a:r>
          </a:p>
          <a:p>
            <a:pPr>
              <a:buNone/>
            </a:pPr>
            <a:r>
              <a:rPr lang="zh-CN" altLang="en-US" sz="2400" b="1" dirty="0"/>
              <a:t>            二、在人与自然的关系中，“人定胜天”曾被认为是一个具有进步意义的观念，但在环境遭受人类工业文明严重破坏的今天，是否必须重新思考并加以调整？</a:t>
            </a:r>
          </a:p>
          <a:p>
            <a:pPr>
              <a:buNone/>
            </a:pPr>
            <a:r>
              <a:rPr lang="zh-CN" altLang="en-US" sz="2400" b="1" dirty="0"/>
              <a:t>            三、传统中的狼是坏蛋的代名词，但作为地球的一个物种，狼是否应该被人类消灭？请谈谈你的认识。</a:t>
            </a:r>
          </a:p>
        </p:txBody>
      </p:sp>
      <p:sp>
        <p:nvSpPr>
          <p:cNvPr id="7174" name="矩形 7173"/>
          <p:cNvSpPr/>
          <p:nvPr/>
        </p:nvSpPr>
        <p:spPr>
          <a:xfrm>
            <a:off x="533400" y="4114800"/>
            <a:ext cx="7924800" cy="19050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90204" pitchFamily="34" charset="0"/>
                <a:ea typeface="宋体"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90204" pitchFamily="34" charset="0"/>
                <a:ea typeface="宋体"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90204" pitchFamily="34" charset="0"/>
                <a:ea typeface="宋体"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90204" pitchFamily="34" charset="0"/>
                <a:ea typeface="宋体"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90204" pitchFamily="34" charset="0"/>
                <a:ea typeface="宋体" pitchFamily="2" charset="-122"/>
              </a:defRPr>
            </a:lvl5pPr>
          </a:lstStyle>
          <a:p>
            <a:pPr lvl="0">
              <a:lnSpc>
                <a:spcPct val="90000"/>
              </a:lnSpc>
              <a:buNone/>
            </a:pPr>
            <a:r>
              <a:rPr lang="en-US" altLang="zh-CN" sz="2800" dirty="0">
                <a:latin typeface="宋体" pitchFamily="2" charset="-122"/>
              </a:rPr>
              <a:t>    </a:t>
            </a:r>
            <a:r>
              <a:rPr lang="zh-CN" altLang="en-US" sz="2400" dirty="0">
                <a:solidFill>
                  <a:srgbClr val="990000"/>
                </a:solidFill>
                <a:latin typeface="隶书" pitchFamily="49" charset="-122"/>
                <a:ea typeface="隶书" pitchFamily="49" charset="-122"/>
              </a:rPr>
              <a:t> 三、自然界的任何物种都是生物链上的不可或缺的一个环节，它的存在与灭亡，基本上取决与自然规律。狼的存在是不以人类的意志为转移的。事实证明狼对于生态平衡起着重要作用，人类没有理由，也没有权利凭自己的好恶去消灭狼。人和自然都是平等的，要相互尊重，否则就会引发生态危机。也会给人类带来巨大的灾难，甚至人类将不再有未来！ </a:t>
            </a:r>
          </a:p>
        </p:txBody>
      </p:sp>
      <p:sp>
        <p:nvSpPr>
          <p:cNvPr id="7175" name="文本框 7174">
            <a:hlinkClick r:id="rId2" action="ppaction://hlinksldjump"/>
          </p:cNvPr>
          <p:cNvSpPr txBox="1"/>
          <p:nvPr/>
        </p:nvSpPr>
        <p:spPr>
          <a:xfrm>
            <a:off x="7924800" y="6172200"/>
            <a:ext cx="641350" cy="366713"/>
          </a:xfrm>
          <a:prstGeom prst="rect">
            <a:avLst/>
          </a:prstGeom>
          <a:noFill/>
          <a:ln w="9525">
            <a:noFill/>
          </a:ln>
        </p:spPr>
        <p:txBody>
          <a:bodyPr wrap="none" anchor="t">
            <a:spAutoFit/>
          </a:bodyPr>
          <a:lstStyle/>
          <a:p>
            <a:r>
              <a:rPr lang="zh-CN" altLang="en-US" dirty="0">
                <a:latin typeface="Arial" panose="020B0604020202090204" pitchFamily="34" charset="0"/>
                <a:ea typeface="华文行楷" pitchFamily="2" charset="-122"/>
              </a:rPr>
              <a:t>返回</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1">
                                            <p:txEl>
                                              <p:pRg st="1" end="1"/>
                                            </p:txEl>
                                          </p:spTgt>
                                        </p:tgtEl>
                                        <p:attrNameLst>
                                          <p:attrName>style.visibility</p:attrName>
                                        </p:attrNameLst>
                                      </p:cBhvr>
                                      <p:to>
                                        <p:strVal val="visible"/>
                                      </p:to>
                                    </p:set>
                                    <p:anim calcmode="lin" valueType="num">
                                      <p:cBhvr additive="base">
                                        <p:cTn id="13" dur="500" fill="hold"/>
                                        <p:tgtEl>
                                          <p:spTgt spid="71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171">
                                            <p:txEl>
                                              <p:pRg st="2" end="2"/>
                                            </p:txEl>
                                          </p:spTgt>
                                        </p:tgtEl>
                                        <p:attrNameLst>
                                          <p:attrName>style.visibility</p:attrName>
                                        </p:attrNameLst>
                                      </p:cBhvr>
                                      <p:to>
                                        <p:strVal val="visible"/>
                                      </p:to>
                                    </p:set>
                                    <p:anim calcmode="lin" valueType="num">
                                      <p:cBhvr additive="base">
                                        <p:cTn id="19" dur="500" fill="hold"/>
                                        <p:tgtEl>
                                          <p:spTgt spid="717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174"/>
                                        </p:tgtEl>
                                        <p:attrNameLst>
                                          <p:attrName>style.visibility</p:attrName>
                                        </p:attrNameLst>
                                      </p:cBhvr>
                                      <p:to>
                                        <p:strVal val="visible"/>
                                      </p:to>
                                    </p:set>
                                    <p:anim calcmode="lin" valueType="num">
                                      <p:cBhvr additive="base">
                                        <p:cTn id="25" dur="500" fill="hold"/>
                                        <p:tgtEl>
                                          <p:spTgt spid="7174"/>
                                        </p:tgtEl>
                                        <p:attrNameLst>
                                          <p:attrName>ppt_x</p:attrName>
                                        </p:attrNameLst>
                                      </p:cBhvr>
                                      <p:tavLst>
                                        <p:tav tm="0">
                                          <p:val>
                                            <p:strVal val="#ppt_x"/>
                                          </p:val>
                                        </p:tav>
                                        <p:tav tm="100000">
                                          <p:val>
                                            <p:strVal val="#ppt_x"/>
                                          </p:val>
                                        </p:tav>
                                      </p:tavLst>
                                    </p:anim>
                                    <p:anim calcmode="lin" valueType="num">
                                      <p:cBhvr additive="base">
                                        <p:cTn id="26" dur="500" fill="hold"/>
                                        <p:tgtEl>
                                          <p:spTgt spid="717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17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矩形 7171"/>
          <p:cNvSpPr/>
          <p:nvPr/>
        </p:nvSpPr>
        <p:spPr>
          <a:xfrm>
            <a:off x="424815" y="280670"/>
            <a:ext cx="7848600" cy="2971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rgbClr val="000000"/>
                </a:solidFill>
                <a:latin typeface="Arial" panose="020B0604020202090204" pitchFamily="34" charset="0"/>
                <a:ea typeface="宋体"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rgbClr val="000000"/>
                </a:solidFill>
                <a:latin typeface="Arial" panose="020B0604020202090204" pitchFamily="34" charset="0"/>
                <a:ea typeface="宋体"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rgbClr val="000000"/>
                </a:solidFill>
                <a:latin typeface="Arial" panose="020B0604020202090204" pitchFamily="34" charset="0"/>
                <a:ea typeface="宋体"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rgbClr val="000000"/>
                </a:solidFill>
                <a:latin typeface="Arial" panose="020B0604020202090204" pitchFamily="34" charset="0"/>
                <a:ea typeface="宋体"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rgbClr val="000000"/>
                </a:solidFill>
                <a:latin typeface="Arial" panose="020B0604020202090204" pitchFamily="34" charset="0"/>
                <a:ea typeface="宋体" pitchFamily="2" charset="-122"/>
              </a:defRPr>
            </a:lvl5pPr>
          </a:lstStyle>
          <a:p>
            <a:pPr lvl="0">
              <a:buNone/>
            </a:pPr>
            <a:r>
              <a:rPr lang="en-US" altLang="zh-CN" dirty="0">
                <a:solidFill>
                  <a:srgbClr val="990000"/>
                </a:solidFill>
                <a:latin typeface="宋体" pitchFamily="2" charset="-122"/>
              </a:rPr>
              <a:t>     </a:t>
            </a:r>
            <a:r>
              <a:rPr lang="zh-CN" altLang="en-US" sz="2400" dirty="0">
                <a:solidFill>
                  <a:srgbClr val="990000"/>
                </a:solidFill>
                <a:latin typeface="隶书" pitchFamily="49" charset="-122"/>
                <a:ea typeface="隶书" pitchFamily="49" charset="-122"/>
              </a:rPr>
              <a:t>一</a:t>
            </a:r>
            <a:r>
              <a:rPr lang="zh-CN" altLang="en-US" dirty="0">
                <a:solidFill>
                  <a:srgbClr val="990000"/>
                </a:solidFill>
                <a:latin typeface="宋体" pitchFamily="2" charset="-122"/>
              </a:rPr>
              <a:t>、</a:t>
            </a:r>
            <a:r>
              <a:rPr lang="zh-CN" altLang="en-US" sz="2400" dirty="0">
                <a:solidFill>
                  <a:srgbClr val="990000"/>
                </a:solidFill>
                <a:latin typeface="隶书" pitchFamily="49" charset="-122"/>
                <a:ea typeface="隶书" pitchFamily="49" charset="-122"/>
              </a:rPr>
              <a:t>山的思考实际上就是作者的思考，即人类为了短期利益，从根本上破坏了环境，与自然为敌，最终，人类将堕入用文明消灭自己的危险境地。事实上人类对自然的破坏已经遍及各个角落，从森林到大海到天空，范围之广令人震惊，森林被大量砍伐，植被遭到严重破坏，河流湖泊遭到严重污染，野生动物在遭到捕杀，很多鱼类也在灭亡，鸟类在减少，一切对自然的破坏，最终导致人类遇到大自然的惩罚。人们追求物质建设固然是很好的，但必须尊重自然，切不可以牺牲自然，破坏生态环境为代价。 </a:t>
            </a:r>
          </a:p>
          <a:p>
            <a:pPr lvl="0">
              <a:buNone/>
            </a:pPr>
            <a:endParaRPr lang="zh-CN" altLang="en-US" sz="2400" dirty="0">
              <a:solidFill>
                <a:srgbClr val="990000"/>
              </a:solidFill>
              <a:latin typeface="隶书" pitchFamily="49" charset="-122"/>
              <a:ea typeface="隶书" pitchFamily="49" charset="-122"/>
            </a:endParaRPr>
          </a:p>
        </p:txBody>
      </p:sp>
      <p:sp>
        <p:nvSpPr>
          <p:cNvPr id="7173" name="矩形 7172"/>
          <p:cNvSpPr/>
          <p:nvPr/>
        </p:nvSpPr>
        <p:spPr>
          <a:xfrm>
            <a:off x="501015" y="4676140"/>
            <a:ext cx="7848600" cy="1066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rgbClr val="000000"/>
                </a:solidFill>
                <a:latin typeface="Arial" panose="020B0604020202090204" pitchFamily="34" charset="0"/>
                <a:ea typeface="宋体"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rgbClr val="000000"/>
                </a:solidFill>
                <a:latin typeface="Arial" panose="020B0604020202090204" pitchFamily="34" charset="0"/>
                <a:ea typeface="宋体"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rgbClr val="000000"/>
                </a:solidFill>
                <a:latin typeface="Arial" panose="020B0604020202090204" pitchFamily="34" charset="0"/>
                <a:ea typeface="宋体"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rgbClr val="000000"/>
                </a:solidFill>
                <a:latin typeface="Arial" panose="020B0604020202090204" pitchFamily="34" charset="0"/>
                <a:ea typeface="宋体"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rgbClr val="000000"/>
                </a:solidFill>
                <a:latin typeface="Arial" panose="020B0604020202090204" pitchFamily="34" charset="0"/>
                <a:ea typeface="宋体" pitchFamily="2" charset="-122"/>
              </a:defRPr>
            </a:lvl5pPr>
          </a:lstStyle>
          <a:p>
            <a:pPr lvl="0">
              <a:lnSpc>
                <a:spcPct val="80000"/>
              </a:lnSpc>
              <a:buNone/>
            </a:pPr>
            <a:r>
              <a:rPr lang="en-US" altLang="zh-CN" sz="1800" dirty="0">
                <a:latin typeface="宋体" pitchFamily="2" charset="-122"/>
              </a:rPr>
              <a:t>       </a:t>
            </a:r>
            <a:r>
              <a:rPr lang="zh-CN" altLang="en-US" sz="1800" dirty="0">
                <a:latin typeface="宋体" pitchFamily="2" charset="-122"/>
              </a:rPr>
              <a:t>二、</a:t>
            </a:r>
            <a:r>
              <a:rPr lang="en-US" altLang="zh-CN" sz="1800" dirty="0">
                <a:latin typeface="宋体" pitchFamily="2" charset="-122"/>
              </a:rPr>
              <a:t>  </a:t>
            </a:r>
            <a:r>
              <a:rPr lang="zh-CN" altLang="en-US" sz="2400" dirty="0">
                <a:solidFill>
                  <a:srgbClr val="990000"/>
                </a:solidFill>
                <a:latin typeface="隶书" pitchFamily="49" charset="-122"/>
                <a:ea typeface="隶书" pitchFamily="49" charset="-122"/>
              </a:rPr>
              <a:t>人与“天”即是矛盾的又是同一的，人类如果违背天意就会遭到惩罚，而顺天意，利用天意才能创造奇迹，这一方面，人类所得到的教训是很多的。所以人定胜天的观念，应该重新思考或加以调整。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additive="base">
                                        <p:cTn id="7" dur="500" fill="hold"/>
                                        <p:tgtEl>
                                          <p:spTgt spid="7172"/>
                                        </p:tgtEl>
                                        <p:attrNameLst>
                                          <p:attrName>ppt_x</p:attrName>
                                        </p:attrNameLst>
                                      </p:cBhvr>
                                      <p:tavLst>
                                        <p:tav tm="0">
                                          <p:val>
                                            <p:strVal val="#ppt_x"/>
                                          </p:val>
                                        </p:tav>
                                        <p:tav tm="100000">
                                          <p:val>
                                            <p:strVal val="#ppt_x"/>
                                          </p:val>
                                        </p:tav>
                                      </p:tavLst>
                                    </p:anim>
                                    <p:anim calcmode="lin" valueType="num">
                                      <p:cBhvr additive="base">
                                        <p:cTn id="8" dur="500" fill="hold"/>
                                        <p:tgtEl>
                                          <p:spTgt spid="717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172"/>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73"/>
                                        </p:tgtEl>
                                        <p:attrNameLst>
                                          <p:attrName>style.visibility</p:attrName>
                                        </p:attrNameLst>
                                      </p:cBhvr>
                                      <p:to>
                                        <p:strVal val="visible"/>
                                      </p:to>
                                    </p:set>
                                    <p:anim calcmode="lin" valueType="num">
                                      <p:cBhvr additive="base">
                                        <p:cTn id="13" dur="500" fill="hold"/>
                                        <p:tgtEl>
                                          <p:spTgt spid="7173"/>
                                        </p:tgtEl>
                                        <p:attrNameLst>
                                          <p:attrName>ppt_x</p:attrName>
                                        </p:attrNameLst>
                                      </p:cBhvr>
                                      <p:tavLst>
                                        <p:tav tm="0">
                                          <p:val>
                                            <p:strVal val="#ppt_x"/>
                                          </p:val>
                                        </p:tav>
                                        <p:tav tm="100000">
                                          <p:val>
                                            <p:strVal val="#ppt_x"/>
                                          </p:val>
                                        </p:tav>
                                      </p:tavLst>
                                    </p:anim>
                                    <p:anim calcmode="lin" valueType="num">
                                      <p:cBhvr additive="base">
                                        <p:cTn id="14" dur="500" fill="hold"/>
                                        <p:tgtEl>
                                          <p:spTgt spid="717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17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《心灵的镜子》</a:t>
            </a:r>
          </a:p>
        </p:txBody>
      </p:sp>
      <p:sp>
        <p:nvSpPr>
          <p:cNvPr id="3" name="内容占位符 2"/>
          <p:cNvSpPr>
            <a:spLocks noGrp="1"/>
          </p:cNvSpPr>
          <p:nvPr>
            <p:ph idx="1"/>
          </p:nvPr>
        </p:nvSpPr>
        <p:spPr>
          <a:xfrm>
            <a:off x="457200" y="1320800"/>
            <a:ext cx="8229600" cy="4525963"/>
          </a:xfrm>
        </p:spPr>
        <p:txBody>
          <a:bodyPr/>
          <a:lstStyle/>
          <a:p>
            <a:r>
              <a:rPr lang="zh-CN" altLang="en-US" dirty="0"/>
              <a:t>日本作家：</a:t>
            </a:r>
            <a:r>
              <a:rPr lang="zh-CN" altLang="en-US" b="1" dirty="0">
                <a:solidFill>
                  <a:srgbClr val="C00000"/>
                </a:solidFill>
              </a:rPr>
              <a:t>东山魁夷。</a:t>
            </a:r>
            <a:endParaRPr lang="zh-CN" altLang="en-US" dirty="0"/>
          </a:p>
          <a:p>
            <a:r>
              <a:rPr lang="zh-CN" altLang="en-US" dirty="0"/>
              <a:t>著有散文集《听泉》、《我的窗》、《风景与对话》等。</a:t>
            </a:r>
            <a:r>
              <a:rPr lang="zh-CN" altLang="en-US" b="1" dirty="0"/>
              <a:t>其散文在日本与川端康成并称为</a:t>
            </a:r>
            <a:r>
              <a:rPr lang="en-US" altLang="zh-CN" dirty="0"/>
              <a:t>“</a:t>
            </a:r>
            <a:r>
              <a:rPr lang="zh-CN" altLang="en-US" b="1" dirty="0">
                <a:solidFill>
                  <a:srgbClr val="C00000"/>
                </a:solidFill>
              </a:rPr>
              <a:t>双壁</a:t>
            </a:r>
            <a:r>
              <a:rPr lang="en-US" altLang="zh-CN" dirty="0"/>
              <a:t>”</a:t>
            </a:r>
            <a:r>
              <a:rPr lang="zh-CN" altLang="en-US" dirty="0"/>
              <a:t>。</a:t>
            </a:r>
          </a:p>
          <a:p>
            <a:r>
              <a:rPr lang="zh-CN" altLang="en-US" dirty="0"/>
              <a:t>东山魁夷是日本著名的画家和散文家，因曾在德国攻读哲学，并善于用散文把自己画中的诗意和蕴含的哲理表达出来，因此被誉为</a:t>
            </a:r>
            <a:r>
              <a:rPr lang="en-US" altLang="zh-CN" dirty="0"/>
              <a:t>“</a:t>
            </a:r>
            <a:r>
              <a:rPr lang="zh-CN" altLang="en-US" dirty="0">
                <a:solidFill>
                  <a:srgbClr val="C00000"/>
                </a:solidFill>
              </a:rPr>
              <a:t>文中有画，画中有诗，诗中还有哲学。</a:t>
            </a:r>
            <a:r>
              <a:rPr lang="en-US" altLang="zh-CN" dirty="0"/>
              <a:t>”</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t>本文写了作者青少年时代两次远游所看到的风景。少年时代看到的风景是明丽、静谧、温馨的，具有母亲的阴柔；青年时代所看到的风景是肃杀、空漠、灰色的，具有男性的阳刚。这两次远游是他作为一个画家的七点，成为他人生道路上的精神基盘。</a:t>
            </a:r>
            <a:r>
              <a:rPr lang="zh-CN" altLang="en-US">
                <a:solidFill>
                  <a:srgbClr val="C00000"/>
                </a:solidFill>
              </a:rPr>
              <a:t>作者坚信，自然风景是</a:t>
            </a:r>
            <a:r>
              <a:rPr lang="en-US" altLang="zh-CN">
                <a:solidFill>
                  <a:srgbClr val="C00000"/>
                </a:solidFill>
              </a:rPr>
              <a:t>“</a:t>
            </a:r>
            <a:r>
              <a:rPr lang="zh-CN" altLang="en-US">
                <a:solidFill>
                  <a:srgbClr val="C00000"/>
                </a:solidFill>
              </a:rPr>
              <a:t>心灵的镜子</a:t>
            </a:r>
            <a:r>
              <a:rPr lang="en-US" altLang="zh-CN">
                <a:solidFill>
                  <a:srgbClr val="C00000"/>
                </a:solidFill>
              </a:rPr>
              <a:t>”</a:t>
            </a:r>
            <a:r>
              <a:rPr lang="zh-CN" altLang="en-US">
                <a:solidFill>
                  <a:srgbClr val="C00000"/>
                </a:solidFill>
              </a:rPr>
              <a:t>，象征着一个国家国民的心灵，这一观点发人深省。</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subTitle" idx="4294967295"/>
          </p:nvPr>
        </p:nvSpPr>
        <p:spPr>
          <a:xfrm>
            <a:off x="3419872" y="2924944"/>
            <a:ext cx="6732240" cy="936625"/>
          </a:xfrm>
          <a:prstGeom prst="rect">
            <a:avLst/>
          </a:prstGeom>
        </p:spPr>
        <p:txBody>
          <a:bodyPr anchor="ctr"/>
          <a:lstStyle/>
          <a:p>
            <a:pPr eaLnBrk="1" hangingPunct="1">
              <a:spcBef>
                <a:spcPct val="0"/>
              </a:spcBef>
              <a:buFont typeface="Arial" panose="020B0604020202090204" pitchFamily="34" charset="0"/>
              <a:buNone/>
            </a:pPr>
            <a:r>
              <a:rPr lang="zh-CN" altLang="en-US" sz="3600" b="1" dirty="0">
                <a:latin typeface="华文楷体" panose="02010600040101010101" pitchFamily="2" charset="-122"/>
                <a:ea typeface="华文楷体" panose="02010600040101010101" pitchFamily="2" charset="-122"/>
              </a:rPr>
              <a:t>阿赫玛托娃</a:t>
            </a:r>
          </a:p>
        </p:txBody>
      </p:sp>
      <p:sp>
        <p:nvSpPr>
          <p:cNvPr id="4099" name="Rectangle 3"/>
          <p:cNvSpPr>
            <a:spLocks noGrp="1" noChangeArrowheads="1"/>
          </p:cNvSpPr>
          <p:nvPr>
            <p:ph type="ctrTitle" idx="4294967295"/>
          </p:nvPr>
        </p:nvSpPr>
        <p:spPr>
          <a:xfrm>
            <a:off x="827584" y="1844824"/>
            <a:ext cx="6626225" cy="1082675"/>
          </a:xfrm>
          <a:prstGeom prst="rect">
            <a:avLst/>
          </a:prstGeom>
        </p:spPr>
        <p:txBody>
          <a:bodyPr/>
          <a:lstStyle/>
          <a:p>
            <a:pPr eaLnBrk="1" hangingPunct="1"/>
            <a:r>
              <a:rPr lang="zh-CN" altLang="en-US" sz="5400" b="1" dirty="0">
                <a:latin typeface="微软雅黑" charset="-122"/>
                <a:ea typeface="微软雅黑" charset="-122"/>
              </a:rPr>
              <a:t>《祖 国 土》</a:t>
            </a:r>
          </a:p>
        </p:txBody>
      </p:sp>
      <p:sp>
        <p:nvSpPr>
          <p:cNvPr id="4100" name="Rectangle 4"/>
          <p:cNvSpPr>
            <a:spLocks noGrp="1" noChangeArrowheads="1"/>
          </p:cNvSpPr>
          <p:nvPr/>
        </p:nvSpPr>
        <p:spPr bwMode="auto">
          <a:xfrm>
            <a:off x="457200" y="1285875"/>
            <a:ext cx="8229600" cy="4525963"/>
          </a:xfrm>
          <a:prstGeom prst="rect">
            <a:avLst/>
          </a:prstGeom>
          <a:noFill/>
          <a:ln w="9525">
            <a:noFill/>
            <a:bevel/>
          </a:ln>
        </p:spPr>
        <p:txBody>
          <a:bodyPr/>
          <a:lstStyle/>
          <a:p>
            <a:pPr>
              <a:spcBef>
                <a:spcPct val="20000"/>
              </a:spcBef>
            </a:pPr>
            <a:endParaRPr lang="zh-CN" altLang="zh-CN" sz="2800" b="0">
              <a:solidFill>
                <a:srgbClr val="3B3721"/>
              </a:solidFill>
              <a:latin typeface="Calibri" charset="0"/>
              <a:ea typeface="微软雅黑" charset="-122"/>
            </a:endParaRPr>
          </a:p>
        </p:txBody>
      </p:sp>
      <p:pic>
        <p:nvPicPr>
          <p:cNvPr id="6" name="祖国土伴奏音乐.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4" cstate="print"/>
          <a:srcRect/>
          <a:stretch>
            <a:fillRect/>
          </a:stretch>
        </p:blipFill>
        <p:spPr bwMode="auto">
          <a:xfrm>
            <a:off x="8460432" y="1124744"/>
            <a:ext cx="304800" cy="304800"/>
          </a:xfrm>
          <a:prstGeom prst="rect">
            <a:avLst/>
          </a:prstGeom>
          <a:noFill/>
          <a:ln w="9525">
            <a:noFill/>
            <a:miter lim="800000"/>
            <a:headEnd/>
            <a:tailEnd/>
          </a:ln>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2">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0" y="260648"/>
            <a:ext cx="8229600" cy="796925"/>
          </a:xfrm>
          <a:prstGeom prst="rect">
            <a:avLst/>
          </a:prstGeom>
        </p:spPr>
        <p:txBody>
          <a:bodyPr/>
          <a:lstStyle/>
          <a:p>
            <a:pPr eaLnBrk="1" hangingPunct="1"/>
            <a:r>
              <a:rPr lang="zh-CN" altLang="en-US" b="1" dirty="0"/>
              <a:t>作者介绍</a:t>
            </a:r>
          </a:p>
        </p:txBody>
      </p:sp>
      <p:sp>
        <p:nvSpPr>
          <p:cNvPr id="9219" name="Rectangle 3"/>
          <p:cNvSpPr>
            <a:spLocks noGrp="1" noChangeArrowheads="1"/>
          </p:cNvSpPr>
          <p:nvPr>
            <p:ph type="body" idx="4294967295"/>
          </p:nvPr>
        </p:nvSpPr>
        <p:spPr>
          <a:xfrm>
            <a:off x="0" y="1905000"/>
            <a:ext cx="8540750" cy="4194175"/>
          </a:xfrm>
          <a:prstGeom prst="rect">
            <a:avLst/>
          </a:prstGeom>
        </p:spPr>
        <p:txBody>
          <a:bodyPr/>
          <a:lstStyle/>
          <a:p>
            <a:pPr eaLnBrk="1" hangingPunct="1"/>
            <a:r>
              <a:rPr lang="zh-CN" altLang="en-US" b="1" dirty="0"/>
              <a:t>                             </a:t>
            </a:r>
          </a:p>
        </p:txBody>
      </p:sp>
      <p:pic>
        <p:nvPicPr>
          <p:cNvPr id="9220" name="Picture 4" descr="res09_attpic_brief"/>
          <p:cNvPicPr>
            <a:picLocks noChangeAspect="1" noChangeArrowheads="1"/>
          </p:cNvPicPr>
          <p:nvPr/>
        </p:nvPicPr>
        <p:blipFill>
          <a:blip r:embed="rId2" cstate="print"/>
          <a:srcRect/>
          <a:stretch>
            <a:fillRect/>
          </a:stretch>
        </p:blipFill>
        <p:spPr bwMode="auto">
          <a:xfrm>
            <a:off x="97790" y="1057275"/>
            <a:ext cx="3232150" cy="4105275"/>
          </a:xfrm>
          <a:prstGeom prst="rect">
            <a:avLst/>
          </a:prstGeom>
          <a:noFill/>
          <a:ln w="9525">
            <a:noFill/>
            <a:miter lim="800000"/>
            <a:headEnd/>
            <a:tailEnd/>
          </a:ln>
        </p:spPr>
      </p:pic>
      <p:sp>
        <p:nvSpPr>
          <p:cNvPr id="9221" name="Rectangle 5"/>
          <p:cNvSpPr>
            <a:spLocks noChangeArrowheads="1"/>
          </p:cNvSpPr>
          <p:nvPr/>
        </p:nvSpPr>
        <p:spPr bwMode="auto">
          <a:xfrm>
            <a:off x="3455353" y="1156653"/>
            <a:ext cx="4608512" cy="647700"/>
          </a:xfrm>
          <a:prstGeom prst="rect">
            <a:avLst/>
          </a:prstGeom>
          <a:solidFill>
            <a:schemeClr val="bg2">
              <a:alpha val="0"/>
            </a:schemeClr>
          </a:solidFill>
          <a:ln w="9525">
            <a:solidFill>
              <a:schemeClr val="bg2"/>
            </a:solidFill>
            <a:miter lim="800000"/>
          </a:ln>
        </p:spPr>
        <p:txBody>
          <a:bodyPr wrap="none" lIns="90170" tIns="46990" rIns="90170" bIns="46990" anchor="ctr"/>
          <a:lstStyle/>
          <a:p>
            <a:pPr algn="ctr"/>
            <a:r>
              <a:rPr lang="zh-CN" altLang="en-US" sz="3200" b="1">
                <a:solidFill>
                  <a:srgbClr val="FF0000"/>
                </a:solidFill>
              </a:rPr>
              <a:t>“俄罗斯诗歌天空的月亮”</a:t>
            </a:r>
          </a:p>
        </p:txBody>
      </p:sp>
      <p:sp>
        <p:nvSpPr>
          <p:cNvPr id="9222" name="Line 6"/>
          <p:cNvSpPr>
            <a:spLocks noChangeShapeType="1"/>
          </p:cNvSpPr>
          <p:nvPr/>
        </p:nvSpPr>
        <p:spPr bwMode="auto">
          <a:xfrm>
            <a:off x="5940425" y="2709863"/>
            <a:ext cx="936625" cy="0"/>
          </a:xfrm>
          <a:prstGeom prst="line">
            <a:avLst/>
          </a:prstGeom>
          <a:noFill/>
          <a:ln w="22225">
            <a:solidFill>
              <a:srgbClr val="FF0000"/>
            </a:solidFill>
            <a:round/>
          </a:ln>
        </p:spPr>
        <p:txBody>
          <a:bodyPr/>
          <a:lstStyle/>
          <a:p>
            <a:endParaRPr lang="zh-CN" altLang="en-US" b="1"/>
          </a:p>
        </p:txBody>
      </p:sp>
      <p:sp>
        <p:nvSpPr>
          <p:cNvPr id="9223" name="Rectangle 7"/>
          <p:cNvSpPr>
            <a:spLocks noChangeArrowheads="1"/>
          </p:cNvSpPr>
          <p:nvPr/>
        </p:nvSpPr>
        <p:spPr bwMode="auto">
          <a:xfrm>
            <a:off x="6499543" y="2421255"/>
            <a:ext cx="2519362" cy="577850"/>
          </a:xfrm>
          <a:prstGeom prst="rect">
            <a:avLst/>
          </a:prstGeom>
          <a:solidFill>
            <a:schemeClr val="bg2">
              <a:alpha val="0"/>
            </a:schemeClr>
          </a:solidFill>
          <a:ln w="9525">
            <a:solidFill>
              <a:schemeClr val="bg2"/>
            </a:solidFill>
            <a:miter lim="800000"/>
          </a:ln>
        </p:spPr>
        <p:txBody>
          <a:bodyPr wrap="none" lIns="90170" tIns="46990" rIns="90170" bIns="46990" anchor="ctr"/>
          <a:lstStyle/>
          <a:p>
            <a:pPr algn="ctr"/>
            <a:r>
              <a:rPr lang="zh-CN" altLang="en-US" sz="3200" b="1">
                <a:solidFill>
                  <a:srgbClr val="FF0000"/>
                </a:solidFill>
              </a:rPr>
              <a:t>阿赫玛托娃</a:t>
            </a:r>
          </a:p>
        </p:txBody>
      </p:sp>
      <p:sp>
        <p:nvSpPr>
          <p:cNvPr id="8200" name="Rectangle 8"/>
          <p:cNvSpPr>
            <a:spLocks noChangeArrowheads="1"/>
          </p:cNvSpPr>
          <p:nvPr/>
        </p:nvSpPr>
        <p:spPr bwMode="auto">
          <a:xfrm>
            <a:off x="3502025" y="3236595"/>
            <a:ext cx="5516880" cy="2376805"/>
          </a:xfrm>
          <a:prstGeom prst="rect">
            <a:avLst/>
          </a:prstGeom>
          <a:solidFill>
            <a:schemeClr val="bg2">
              <a:alpha val="0"/>
            </a:schemeClr>
          </a:solidFill>
          <a:ln w="9525">
            <a:solidFill>
              <a:schemeClr val="bg2"/>
            </a:solidFill>
            <a:miter lim="800000"/>
          </a:ln>
        </p:spPr>
        <p:txBody>
          <a:bodyPr wrap="none" lIns="90170" tIns="46990" rIns="90170" bIns="46990" anchor="ctr"/>
          <a:lstStyle/>
          <a:p>
            <a:pPr algn="just">
              <a:lnSpc>
                <a:spcPct val="150000"/>
              </a:lnSpc>
            </a:pPr>
            <a:r>
              <a:rPr lang="zh-CN" altLang="en-US" sz="2000" b="1" dirty="0">
                <a:solidFill>
                  <a:srgbClr val="0000FF"/>
                </a:solidFill>
              </a:rPr>
              <a:t>安娜·安德烈耶夫娜·</a:t>
            </a:r>
            <a:r>
              <a:rPr lang="zh-CN" altLang="en-US" sz="2000" b="1" dirty="0">
                <a:solidFill>
                  <a:srgbClr val="C00000"/>
                </a:solidFill>
              </a:rPr>
              <a:t>阿赫玛托娃</a:t>
            </a:r>
            <a:r>
              <a:rPr lang="zh-CN" altLang="en-US" sz="2000" b="1" dirty="0"/>
              <a:t>（1889—1966）</a:t>
            </a:r>
          </a:p>
          <a:p>
            <a:pPr algn="just">
              <a:lnSpc>
                <a:spcPct val="150000"/>
              </a:lnSpc>
            </a:pPr>
            <a:r>
              <a:rPr lang="zh-CN" altLang="en-US" sz="2000" b="1" dirty="0"/>
              <a:t>，原姓戈连科。</a:t>
            </a:r>
            <a:r>
              <a:rPr lang="zh-CN" altLang="en-US" sz="2000" b="1" dirty="0">
                <a:solidFill>
                  <a:srgbClr val="C00000"/>
                </a:solidFill>
              </a:rPr>
              <a:t>俄罗斯文学史上最著名的女诗人</a:t>
            </a:r>
          </a:p>
          <a:p>
            <a:pPr algn="just">
              <a:lnSpc>
                <a:spcPct val="150000"/>
              </a:lnSpc>
            </a:pPr>
            <a:r>
              <a:rPr lang="zh-CN" altLang="en-US" sz="2000" b="1" dirty="0">
                <a:solidFill>
                  <a:srgbClr val="C00000"/>
                </a:solidFill>
              </a:rPr>
              <a:t>之一。</a:t>
            </a:r>
          </a:p>
          <a:p>
            <a:pPr algn="just">
              <a:lnSpc>
                <a:spcPct val="150000"/>
              </a:lnSpc>
            </a:pPr>
            <a:r>
              <a:rPr lang="zh-CN" altLang="en-US" sz="2000" b="1" dirty="0">
                <a:solidFill>
                  <a:schemeClr val="tx1"/>
                </a:solidFill>
              </a:rPr>
              <a:t>代表诗集：</a:t>
            </a:r>
            <a:r>
              <a:rPr lang="zh-CN" altLang="en-US" sz="2000" b="1" dirty="0">
                <a:solidFill>
                  <a:srgbClr val="C00000"/>
                </a:solidFill>
              </a:rPr>
              <a:t>《黄昏》、《念珠》、《白色的云朵》</a:t>
            </a:r>
          </a:p>
          <a:p>
            <a:pPr algn="just">
              <a:lnSpc>
                <a:spcPct val="150000"/>
              </a:lnSpc>
            </a:pPr>
            <a:r>
              <a:rPr lang="zh-CN" altLang="en-US" sz="2000" b="1" dirty="0">
                <a:solidFill>
                  <a:srgbClr val="C00000"/>
                </a:solidFill>
              </a:rPr>
              <a:t> 《车前草》、《耶稣纪元》以及长诗《没有主人</a:t>
            </a:r>
          </a:p>
          <a:p>
            <a:pPr algn="just">
              <a:lnSpc>
                <a:spcPct val="150000"/>
              </a:lnSpc>
            </a:pPr>
            <a:r>
              <a:rPr lang="zh-CN" altLang="en-US" sz="2000" b="1" dirty="0">
                <a:solidFill>
                  <a:srgbClr val="C00000"/>
                </a:solidFill>
              </a:rPr>
              <a:t> 公的叙事诗》、组诗《安魂曲》等</a:t>
            </a:r>
            <a:r>
              <a:rPr lang="zh-CN" altLang="en-US" sz="2000" b="1" dirty="0"/>
              <a:t>。</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00"/>
                                        </p:tgtEl>
                                        <p:attrNameLst>
                                          <p:attrName>style.visibility</p:attrName>
                                        </p:attrNameLst>
                                      </p:cBhvr>
                                      <p:to>
                                        <p:strVal val="visible"/>
                                      </p:to>
                                    </p:set>
                                    <p:anim calcmode="lin" valueType="num">
                                      <p:cBhvr additive="base">
                                        <p:cTn id="7" dur="500" fill="hold"/>
                                        <p:tgtEl>
                                          <p:spTgt spid="8200"/>
                                        </p:tgtEl>
                                        <p:attrNameLst>
                                          <p:attrName>ppt_x</p:attrName>
                                        </p:attrNameLst>
                                      </p:cBhvr>
                                      <p:tavLst>
                                        <p:tav tm="0">
                                          <p:val>
                                            <p:strVal val="#ppt_x"/>
                                          </p:val>
                                        </p:tav>
                                        <p:tav tm="100000">
                                          <p:val>
                                            <p:strVal val="#ppt_x"/>
                                          </p:val>
                                        </p:tav>
                                      </p:tavLst>
                                    </p:anim>
                                    <p:anim calcmode="lin" valueType="num">
                                      <p:cBhvr additive="base">
                                        <p:cTn id="8" dur="500" fill="hold"/>
                                        <p:tgtEl>
                                          <p:spTgt spid="82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0" grpId="0" bldLvl="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2"/>
          <p:cNvPicPr>
            <a:picLocks noChangeAspect="1"/>
          </p:cNvPicPr>
          <p:nvPr/>
        </p:nvPicPr>
        <p:blipFill>
          <a:blip r:embed="rId2"/>
          <a:srcRect b="4445"/>
          <a:stretch>
            <a:fillRect/>
          </a:stretch>
        </p:blipFill>
        <p:spPr>
          <a:xfrm>
            <a:off x="5697538" y="4256088"/>
            <a:ext cx="2882900" cy="2195512"/>
          </a:xfrm>
          <a:prstGeom prst="rect">
            <a:avLst/>
          </a:prstGeom>
          <a:noFill/>
          <a:ln w="28575">
            <a:noFill/>
          </a:ln>
        </p:spPr>
      </p:pic>
      <p:sp>
        <p:nvSpPr>
          <p:cNvPr id="271363" name="Text Box 3"/>
          <p:cNvSpPr txBox="1"/>
          <p:nvPr/>
        </p:nvSpPr>
        <p:spPr>
          <a:xfrm>
            <a:off x="330200" y="895350"/>
            <a:ext cx="8337550" cy="3027363"/>
          </a:xfrm>
          <a:prstGeom prst="rect">
            <a:avLst/>
          </a:prstGeom>
          <a:noFill/>
          <a:ln w="28575">
            <a:noFill/>
          </a:ln>
        </p:spPr>
        <p:txBody>
          <a:bodyPr tIns="144000" bIns="144000">
            <a:spAutoFit/>
          </a:bodyPr>
          <a:lstStyle/>
          <a:p>
            <a:pPr>
              <a:lnSpc>
                <a:spcPct val="150000"/>
              </a:lnSpc>
              <a:spcBef>
                <a:spcPct val="0"/>
              </a:spcBef>
            </a:pPr>
            <a:r>
              <a:rPr lang="en-US" altLang="zh-CN" sz="2400" b="1" dirty="0">
                <a:solidFill>
                  <a:srgbClr val="0000FF"/>
                </a:solidFill>
                <a:latin typeface="宋体" pitchFamily="2" charset="-122"/>
              </a:rPr>
              <a:t>    7.</a:t>
            </a:r>
            <a:r>
              <a:rPr lang="zh-CN" altLang="en-US" sz="2400" b="1" dirty="0">
                <a:solidFill>
                  <a:srgbClr val="0000FF"/>
                </a:solidFill>
                <a:latin typeface="宋体" pitchFamily="2" charset="-122"/>
              </a:rPr>
              <a:t>文章第五段，作者写“斧子掉进湖中又钩起来”是运用了怎样的描写手法？请简要赏析这样写的好处。</a:t>
            </a:r>
          </a:p>
          <a:p>
            <a:pPr>
              <a:lnSpc>
                <a:spcPct val="150000"/>
              </a:lnSpc>
              <a:spcBef>
                <a:spcPct val="0"/>
              </a:spcBef>
            </a:pPr>
            <a:r>
              <a:rPr lang="zh-CN" altLang="en-US" sz="2400" b="1" dirty="0">
                <a:solidFill>
                  <a:srgbClr val="CC00FF"/>
                </a:solidFill>
                <a:latin typeface="楷体_GB2312" pitchFamily="49" charset="-122"/>
                <a:ea typeface="楷体_GB2312" pitchFamily="49" charset="-122"/>
              </a:rPr>
              <a:t>    </a:t>
            </a:r>
            <a:r>
              <a:rPr lang="en-US" altLang="zh-CN" sz="2400" b="1" dirty="0">
                <a:solidFill>
                  <a:srgbClr val="CC00FF"/>
                </a:solidFill>
                <a:latin typeface="楷体_GB2312" pitchFamily="49" charset="-122"/>
                <a:ea typeface="楷体_GB2312" pitchFamily="49" charset="-122"/>
              </a:rPr>
              <a:t>【</a:t>
            </a:r>
            <a:r>
              <a:rPr lang="zh-CN" altLang="en-US" sz="2400" b="1" dirty="0">
                <a:solidFill>
                  <a:srgbClr val="CC00FF"/>
                </a:solidFill>
                <a:latin typeface="楷体_GB2312" pitchFamily="49" charset="-122"/>
                <a:ea typeface="楷体_GB2312" pitchFamily="49" charset="-122"/>
              </a:rPr>
              <a:t>提示</a:t>
            </a:r>
            <a:r>
              <a:rPr lang="en-US" altLang="zh-CN" sz="2400" b="1" dirty="0">
                <a:solidFill>
                  <a:srgbClr val="CC00FF"/>
                </a:solidFill>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运用细节描写。作者用</a:t>
            </a:r>
            <a:r>
              <a:rPr lang="zh-CN" altLang="en-US" sz="2400" b="1" dirty="0">
                <a:solidFill>
                  <a:srgbClr val="FF0000"/>
                </a:solidFill>
                <a:latin typeface="宋体" pitchFamily="2" charset="-122"/>
                <a:ea typeface="楷体_GB2312" pitchFamily="49" charset="-122"/>
              </a:rPr>
              <a:t>“</a:t>
            </a:r>
            <a:r>
              <a:rPr lang="zh-CN" altLang="en-US" sz="2400" b="1" dirty="0">
                <a:solidFill>
                  <a:srgbClr val="FF0000"/>
                </a:solidFill>
                <a:latin typeface="楷体_GB2312" pitchFamily="49" charset="-122"/>
                <a:ea typeface="楷体_GB2312" pitchFamily="49" charset="-122"/>
              </a:rPr>
              <a:t>斧子掉进湖中又钩起来</a:t>
            </a:r>
            <a:r>
              <a:rPr lang="zh-CN" altLang="en-US" sz="2400" b="1" dirty="0">
                <a:solidFill>
                  <a:srgbClr val="FF0000"/>
                </a:solidFill>
                <a:latin typeface="宋体" pitchFamily="2" charset="-122"/>
                <a:ea typeface="楷体_GB2312" pitchFamily="49" charset="-122"/>
              </a:rPr>
              <a:t>”</a:t>
            </a:r>
            <a:r>
              <a:rPr lang="zh-CN" altLang="en-US" sz="2400" b="1" dirty="0">
                <a:solidFill>
                  <a:srgbClr val="FF0000"/>
                </a:solidFill>
                <a:latin typeface="楷体_GB2312" pitchFamily="49" charset="-122"/>
                <a:ea typeface="楷体_GB2312" pitchFamily="49" charset="-122"/>
              </a:rPr>
              <a:t>这一细节描写衬托湖水的清澈，反映了作者心无旁骛，完全与自然融为一体，也揭示了作者闲适、悠然自得的心境。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3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251520" y="692696"/>
            <a:ext cx="8540750" cy="1143000"/>
          </a:xfrm>
          <a:prstGeom prst="rect">
            <a:avLst/>
          </a:prstGeom>
        </p:spPr>
        <p:txBody>
          <a:bodyPr/>
          <a:lstStyle/>
          <a:p>
            <a:pPr eaLnBrk="1" hangingPunct="1"/>
            <a:r>
              <a:rPr lang="zh-CN" altLang="en-US" b="1" dirty="0"/>
              <a:t>内容述评</a:t>
            </a:r>
          </a:p>
        </p:txBody>
      </p:sp>
      <p:sp>
        <p:nvSpPr>
          <p:cNvPr id="20483" name="Rectangle 3"/>
          <p:cNvSpPr>
            <a:spLocks noGrp="1" noChangeArrowheads="1"/>
          </p:cNvSpPr>
          <p:nvPr>
            <p:ph type="body" idx="4294967295"/>
          </p:nvPr>
        </p:nvSpPr>
        <p:spPr>
          <a:xfrm>
            <a:off x="251460" y="2025650"/>
            <a:ext cx="8540750" cy="4194175"/>
          </a:xfrm>
          <a:prstGeom prst="rect">
            <a:avLst/>
          </a:prstGeom>
        </p:spPr>
        <p:txBody>
          <a:bodyPr/>
          <a:lstStyle/>
          <a:p>
            <a:pPr eaLnBrk="1" hangingPunct="1">
              <a:lnSpc>
                <a:spcPct val="150000"/>
              </a:lnSpc>
            </a:pPr>
            <a:r>
              <a:rPr lang="zh-CN" altLang="en-US" sz="2000" b="1" dirty="0">
                <a:solidFill>
                  <a:srgbClr val="C00000"/>
                </a:solidFill>
                <a:latin typeface="微软雅黑" charset="-122"/>
              </a:rPr>
              <a:t>《祖国土》是一首十四行诗</a:t>
            </a:r>
            <a:r>
              <a:rPr lang="zh-CN" altLang="en-US" sz="2000" b="1" dirty="0">
                <a:latin typeface="微软雅黑" charset="-122"/>
              </a:rPr>
              <a:t>。它的前八行是陈述，接下来的四行是答案，最后两行内容转折，点名了对俄罗斯土地挚爱终身的主题。</a:t>
            </a:r>
          </a:p>
        </p:txBody>
      </p:sp>
    </p:spTree>
  </p:cSld>
  <p:clrMapOvr>
    <a:masterClrMapping/>
  </p:clrMapOvr>
  <p:transition>
    <p:random/>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a:xfrm>
            <a:off x="0" y="609600"/>
            <a:ext cx="8540750" cy="1143000"/>
          </a:xfrm>
          <a:prstGeom prst="rect">
            <a:avLst/>
          </a:prstGeom>
        </p:spPr>
        <p:txBody>
          <a:bodyPr/>
          <a:lstStyle/>
          <a:p>
            <a:pPr eaLnBrk="1" hangingPunct="1"/>
            <a:r>
              <a:rPr lang="zh-CN" altLang="en-US" b="1"/>
              <a:t> </a:t>
            </a:r>
          </a:p>
        </p:txBody>
      </p:sp>
      <p:sp>
        <p:nvSpPr>
          <p:cNvPr id="22531" name="Rectangle 3"/>
          <p:cNvSpPr>
            <a:spLocks noGrp="1" noChangeArrowheads="1"/>
          </p:cNvSpPr>
          <p:nvPr>
            <p:ph type="body" idx="4294967295"/>
          </p:nvPr>
        </p:nvSpPr>
        <p:spPr>
          <a:xfrm>
            <a:off x="0" y="549275"/>
            <a:ext cx="8229600" cy="4525963"/>
          </a:xfrm>
          <a:prstGeom prst="rect">
            <a:avLst/>
          </a:prstGeom>
        </p:spPr>
        <p:txBody>
          <a:bodyPr/>
          <a:lstStyle/>
          <a:p>
            <a:pPr eaLnBrk="1" hangingPunct="1">
              <a:lnSpc>
                <a:spcPct val="150000"/>
              </a:lnSpc>
              <a:buFont typeface="Arial" panose="020B0604020202090204" pitchFamily="34" charset="0"/>
              <a:buNone/>
            </a:pPr>
            <a:r>
              <a:rPr lang="zh-CN" altLang="en-US" sz="2000" b="1" dirty="0">
                <a:latin typeface="宋体" pitchFamily="2" charset="-122"/>
                <a:ea typeface="宋体" pitchFamily="2" charset="-122"/>
              </a:rPr>
              <a:t>  </a:t>
            </a:r>
            <a:r>
              <a:rPr lang="zh-CN" altLang="en-US" sz="2400" b="1" dirty="0">
                <a:latin typeface="宋体" pitchFamily="2" charset="-122"/>
                <a:ea typeface="宋体" pitchFamily="2" charset="-122"/>
              </a:rPr>
              <a:t>   </a:t>
            </a:r>
            <a:endParaRPr lang="zh-CN" altLang="en-US" sz="1800" b="1" dirty="0">
              <a:latin typeface="宋体" pitchFamily="2" charset="-122"/>
              <a:ea typeface="宋体" pitchFamily="2" charset="-122"/>
            </a:endParaRPr>
          </a:p>
          <a:p>
            <a:pPr eaLnBrk="1" hangingPunct="1">
              <a:lnSpc>
                <a:spcPct val="150000"/>
              </a:lnSpc>
              <a:buFont typeface="Arial" panose="020B0604020202090204" pitchFamily="34" charset="0"/>
              <a:buNone/>
            </a:pPr>
            <a:r>
              <a:rPr lang="zh-CN" altLang="en-US" sz="1600" b="1" dirty="0">
                <a:latin typeface="宋体" pitchFamily="2" charset="-122"/>
                <a:ea typeface="宋体" pitchFamily="2" charset="-122"/>
              </a:rPr>
              <a:t>  </a:t>
            </a:r>
            <a:r>
              <a:rPr lang="zh-CN" altLang="en-US" sz="1800" b="1" dirty="0">
                <a:latin typeface="宋体" pitchFamily="2" charset="-122"/>
                <a:ea typeface="宋体" pitchFamily="2" charset="-122"/>
              </a:rPr>
              <a:t>是的，对我们，这是套鞋上的污泥，</a:t>
            </a:r>
          </a:p>
          <a:p>
            <a:pPr eaLnBrk="1" hangingPunct="1">
              <a:lnSpc>
                <a:spcPct val="150000"/>
              </a:lnSpc>
              <a:buFont typeface="Arial" panose="020B0604020202090204" pitchFamily="34" charset="0"/>
              <a:buNone/>
            </a:pPr>
            <a:r>
              <a:rPr lang="zh-CN" altLang="en-US" sz="1800" b="1" dirty="0">
                <a:latin typeface="宋体" pitchFamily="2" charset="-122"/>
                <a:ea typeface="宋体" pitchFamily="2" charset="-122"/>
              </a:rPr>
              <a:t>  是的，对我们，这是牙齿间的沙砾，</a:t>
            </a:r>
          </a:p>
          <a:p>
            <a:pPr eaLnBrk="1" hangingPunct="1">
              <a:lnSpc>
                <a:spcPct val="150000"/>
              </a:lnSpc>
              <a:buFont typeface="Arial" panose="020B0604020202090204" pitchFamily="34" charset="0"/>
              <a:buNone/>
            </a:pPr>
            <a:r>
              <a:rPr lang="zh-CN" altLang="en-US" sz="1800" b="1" dirty="0">
                <a:latin typeface="宋体" pitchFamily="2" charset="-122"/>
                <a:ea typeface="宋体" pitchFamily="2" charset="-122"/>
              </a:rPr>
              <a:t>  我们把它践踏蹂躏，磨成齑粉，——</a:t>
            </a:r>
          </a:p>
          <a:p>
            <a:pPr eaLnBrk="1" hangingPunct="1">
              <a:lnSpc>
                <a:spcPct val="150000"/>
              </a:lnSpc>
              <a:buFont typeface="Arial" panose="020B0604020202090204" pitchFamily="34" charset="0"/>
              <a:buNone/>
            </a:pPr>
            <a:r>
              <a:rPr lang="zh-CN" altLang="en-US" sz="1800" b="1" dirty="0">
                <a:latin typeface="宋体" pitchFamily="2" charset="-122"/>
                <a:ea typeface="宋体" pitchFamily="2" charset="-122"/>
              </a:rPr>
              <a:t>  这多余的，哪儿都用不着的灰尘！</a:t>
            </a:r>
          </a:p>
          <a:p>
            <a:pPr eaLnBrk="1" hangingPunct="1">
              <a:lnSpc>
                <a:spcPct val="150000"/>
              </a:lnSpc>
              <a:buFont typeface="Arial" panose="020B0604020202090204" pitchFamily="34" charset="0"/>
              <a:buNone/>
            </a:pPr>
            <a:endParaRPr lang="zh-CN" altLang="en-US" sz="1800" b="1" dirty="0">
              <a:latin typeface="宋体" pitchFamily="2" charset="-122"/>
              <a:ea typeface="宋体" pitchFamily="2" charset="-122"/>
            </a:endParaRPr>
          </a:p>
          <a:p>
            <a:pPr eaLnBrk="1" hangingPunct="1">
              <a:lnSpc>
                <a:spcPct val="150000"/>
              </a:lnSpc>
              <a:buFont typeface="Arial" panose="020B0604020202090204" pitchFamily="34" charset="0"/>
              <a:buNone/>
            </a:pPr>
            <a:endParaRPr lang="zh-CN" altLang="en-US" sz="1800" b="1" dirty="0">
              <a:latin typeface="宋体" pitchFamily="2" charset="-122"/>
              <a:ea typeface="宋体" pitchFamily="2" charset="-122"/>
            </a:endParaRPr>
          </a:p>
          <a:p>
            <a:pPr eaLnBrk="1" hangingPunct="1">
              <a:lnSpc>
                <a:spcPct val="150000"/>
              </a:lnSpc>
              <a:buFont typeface="Arial" panose="020B0604020202090204" pitchFamily="34" charset="0"/>
              <a:buNone/>
            </a:pPr>
            <a:r>
              <a:rPr lang="zh-CN" altLang="en-US" sz="1800" b="1" dirty="0">
                <a:latin typeface="宋体" pitchFamily="2" charset="-122"/>
                <a:ea typeface="宋体" pitchFamily="2" charset="-122"/>
              </a:rPr>
              <a:t>  但我们都躺进它怀里，和它化为一体，</a:t>
            </a:r>
          </a:p>
          <a:p>
            <a:pPr eaLnBrk="1" hangingPunct="1">
              <a:lnSpc>
                <a:spcPct val="150000"/>
              </a:lnSpc>
              <a:buFont typeface="Arial" panose="020B0604020202090204" pitchFamily="34" charset="0"/>
              <a:buNone/>
            </a:pPr>
            <a:r>
              <a:rPr lang="zh-CN" altLang="en-US" sz="1800" b="1" dirty="0">
                <a:latin typeface="宋体" pitchFamily="2" charset="-122"/>
                <a:ea typeface="宋体" pitchFamily="2" charset="-122"/>
              </a:rPr>
              <a:t>  因此才不拘礼节地称呼它：“自己的土地。”</a:t>
            </a:r>
          </a:p>
          <a:p>
            <a:pPr eaLnBrk="1" hangingPunct="1">
              <a:lnSpc>
                <a:spcPct val="150000"/>
              </a:lnSpc>
              <a:buFont typeface="Arial" panose="020B0604020202090204" pitchFamily="34" charset="0"/>
              <a:buNone/>
            </a:pPr>
            <a:endParaRPr lang="zh-CN" altLang="en-US" sz="1400" b="1" dirty="0">
              <a:latin typeface="宋体" pitchFamily="2" charset="-122"/>
              <a:ea typeface="宋体" pitchFamily="2" charset="-122"/>
            </a:endParaRPr>
          </a:p>
          <a:p>
            <a:pPr eaLnBrk="1" hangingPunct="1">
              <a:lnSpc>
                <a:spcPct val="150000"/>
              </a:lnSpc>
              <a:buFont typeface="Arial" panose="020B0604020202090204" pitchFamily="34" charset="0"/>
              <a:buNone/>
            </a:pPr>
            <a:endParaRPr lang="zh-CN" altLang="en-US" sz="1400" b="1" dirty="0">
              <a:latin typeface="宋体" pitchFamily="2" charset="-122"/>
              <a:ea typeface="宋体" pitchFamily="2" charset="-122"/>
            </a:endParaRPr>
          </a:p>
        </p:txBody>
      </p:sp>
      <p:sp>
        <p:nvSpPr>
          <p:cNvPr id="22532" name="AutoShape 4"/>
          <p:cNvSpPr>
            <a:spLocks noChangeArrowheads="1"/>
          </p:cNvSpPr>
          <p:nvPr/>
        </p:nvSpPr>
        <p:spPr bwMode="auto">
          <a:xfrm>
            <a:off x="4284663" y="3213100"/>
            <a:ext cx="1582737" cy="144463"/>
          </a:xfrm>
          <a:prstGeom prst="rightArrow">
            <a:avLst>
              <a:gd name="adj1" fmla="val 50000"/>
              <a:gd name="adj2" fmla="val 273900"/>
            </a:avLst>
          </a:prstGeom>
          <a:solidFill>
            <a:srgbClr val="FF9900"/>
          </a:solidFill>
          <a:ln w="38100">
            <a:solidFill>
              <a:srgbClr val="FF9900"/>
            </a:solidFill>
            <a:miter lim="800000"/>
          </a:ln>
        </p:spPr>
        <p:txBody>
          <a:bodyPr anchor="ctr"/>
          <a:lstStyle/>
          <a:p>
            <a:endParaRPr lang="zh-CN" altLang="en-US" b="1"/>
          </a:p>
        </p:txBody>
      </p:sp>
      <p:sp>
        <p:nvSpPr>
          <p:cNvPr id="22534" name="Rectangle 6"/>
          <p:cNvSpPr>
            <a:spLocks noChangeArrowheads="1"/>
          </p:cNvSpPr>
          <p:nvPr/>
        </p:nvSpPr>
        <p:spPr bwMode="auto">
          <a:xfrm>
            <a:off x="6011863" y="1701800"/>
            <a:ext cx="2808287" cy="431800"/>
          </a:xfrm>
          <a:prstGeom prst="rect">
            <a:avLst/>
          </a:prstGeom>
          <a:solidFill>
            <a:schemeClr val="bg2">
              <a:alpha val="0"/>
            </a:schemeClr>
          </a:solidFill>
          <a:ln w="9525">
            <a:solidFill>
              <a:schemeClr val="bg2"/>
            </a:solidFill>
            <a:miter lim="800000"/>
          </a:ln>
        </p:spPr>
        <p:txBody>
          <a:bodyPr wrap="none" lIns="90170" tIns="46990" rIns="90170" bIns="46990" anchor="ctr"/>
          <a:lstStyle/>
          <a:p>
            <a:pPr algn="ctr"/>
            <a:r>
              <a:rPr lang="zh-CN" altLang="en-US" b="1" dirty="0">
                <a:solidFill>
                  <a:srgbClr val="FF0000"/>
                </a:solidFill>
              </a:rPr>
              <a:t>对践踏祖国土的反思</a:t>
            </a:r>
          </a:p>
        </p:txBody>
      </p:sp>
      <p:sp>
        <p:nvSpPr>
          <p:cNvPr id="22535" name="Rectangle 7"/>
          <p:cNvSpPr>
            <a:spLocks noChangeArrowheads="1"/>
          </p:cNvSpPr>
          <p:nvPr/>
        </p:nvSpPr>
        <p:spPr bwMode="auto">
          <a:xfrm>
            <a:off x="6084888" y="4076700"/>
            <a:ext cx="2952750" cy="577850"/>
          </a:xfrm>
          <a:prstGeom prst="rect">
            <a:avLst/>
          </a:prstGeom>
          <a:solidFill>
            <a:schemeClr val="bg2">
              <a:alpha val="0"/>
            </a:schemeClr>
          </a:solidFill>
          <a:ln w="9525">
            <a:solidFill>
              <a:schemeClr val="bg2"/>
            </a:solidFill>
            <a:miter lim="800000"/>
          </a:ln>
        </p:spPr>
        <p:txBody>
          <a:bodyPr wrap="none" lIns="90170" tIns="46990" rIns="90170" bIns="46990" anchor="ctr"/>
          <a:lstStyle/>
          <a:p>
            <a:pPr algn="ctr"/>
            <a:r>
              <a:rPr lang="zh-CN" altLang="en-US" b="1">
                <a:solidFill>
                  <a:srgbClr val="FF0000"/>
                </a:solidFill>
              </a:rPr>
              <a:t>对祖国土的理性思索</a:t>
            </a:r>
          </a:p>
        </p:txBody>
      </p:sp>
      <p:sp>
        <p:nvSpPr>
          <p:cNvPr id="22536" name="AutoShape 8"/>
          <p:cNvSpPr>
            <a:spLocks noChangeArrowheads="1"/>
          </p:cNvSpPr>
          <p:nvPr/>
        </p:nvSpPr>
        <p:spPr bwMode="auto">
          <a:xfrm flipV="1">
            <a:off x="5219700" y="1844675"/>
            <a:ext cx="577850" cy="144463"/>
          </a:xfrm>
          <a:prstGeom prst="rightArrow">
            <a:avLst>
              <a:gd name="adj1" fmla="val 50000"/>
              <a:gd name="adj2" fmla="val 100000"/>
            </a:avLst>
          </a:prstGeom>
          <a:solidFill>
            <a:srgbClr val="FF9900"/>
          </a:solidFill>
          <a:ln w="6350">
            <a:solidFill>
              <a:schemeClr val="tx1"/>
            </a:solidFill>
            <a:miter lim="800000"/>
          </a:ln>
        </p:spPr>
        <p:txBody>
          <a:bodyPr anchor="ctr"/>
          <a:lstStyle/>
          <a:p>
            <a:endParaRPr lang="zh-CN" altLang="en-US" b="1"/>
          </a:p>
        </p:txBody>
      </p:sp>
      <p:sp>
        <p:nvSpPr>
          <p:cNvPr id="22537" name="AutoShape 9"/>
          <p:cNvSpPr>
            <a:spLocks noChangeArrowheads="1"/>
          </p:cNvSpPr>
          <p:nvPr/>
        </p:nvSpPr>
        <p:spPr bwMode="auto">
          <a:xfrm flipV="1">
            <a:off x="5219700" y="4221163"/>
            <a:ext cx="577850" cy="144462"/>
          </a:xfrm>
          <a:prstGeom prst="rightArrow">
            <a:avLst>
              <a:gd name="adj1" fmla="val 49778"/>
              <a:gd name="adj2" fmla="val 118500"/>
            </a:avLst>
          </a:prstGeom>
          <a:solidFill>
            <a:srgbClr val="FF9900"/>
          </a:solidFill>
          <a:ln w="6350">
            <a:solidFill>
              <a:schemeClr val="tx1"/>
            </a:solidFill>
            <a:bevel/>
          </a:ln>
        </p:spPr>
        <p:txBody>
          <a:bodyPr anchor="ctr"/>
          <a:lstStyle/>
          <a:p>
            <a:endParaRPr lang="zh-CN" altLang="en-US" b="1"/>
          </a:p>
        </p:txBody>
      </p:sp>
      <p:sp>
        <p:nvSpPr>
          <p:cNvPr id="22538" name="Line 10"/>
          <p:cNvSpPr>
            <a:spLocks noChangeShapeType="1"/>
          </p:cNvSpPr>
          <p:nvPr/>
        </p:nvSpPr>
        <p:spPr bwMode="auto">
          <a:xfrm>
            <a:off x="2627313" y="1628775"/>
            <a:ext cx="1439862" cy="1588"/>
          </a:xfrm>
          <a:prstGeom prst="line">
            <a:avLst/>
          </a:prstGeom>
          <a:noFill/>
          <a:ln w="38100">
            <a:solidFill>
              <a:srgbClr val="FF0000"/>
            </a:solidFill>
            <a:round/>
          </a:ln>
        </p:spPr>
        <p:txBody>
          <a:bodyPr/>
          <a:lstStyle/>
          <a:p>
            <a:endParaRPr lang="zh-CN" altLang="en-US" b="1"/>
          </a:p>
        </p:txBody>
      </p:sp>
      <p:sp>
        <p:nvSpPr>
          <p:cNvPr id="22539" name="Line 11"/>
          <p:cNvSpPr>
            <a:spLocks noChangeShapeType="1"/>
          </p:cNvSpPr>
          <p:nvPr/>
        </p:nvSpPr>
        <p:spPr bwMode="auto">
          <a:xfrm>
            <a:off x="2627313" y="2133600"/>
            <a:ext cx="1368425" cy="0"/>
          </a:xfrm>
          <a:prstGeom prst="line">
            <a:avLst/>
          </a:prstGeom>
          <a:noFill/>
          <a:ln w="38100">
            <a:solidFill>
              <a:srgbClr val="FF0000"/>
            </a:solidFill>
            <a:round/>
          </a:ln>
        </p:spPr>
        <p:txBody>
          <a:bodyPr/>
          <a:lstStyle/>
          <a:p>
            <a:endParaRPr lang="zh-CN" altLang="en-US" b="1"/>
          </a:p>
        </p:txBody>
      </p:sp>
      <p:sp>
        <p:nvSpPr>
          <p:cNvPr id="22540" name="Line 12"/>
          <p:cNvSpPr>
            <a:spLocks noChangeShapeType="1"/>
          </p:cNvSpPr>
          <p:nvPr/>
        </p:nvSpPr>
        <p:spPr bwMode="auto">
          <a:xfrm>
            <a:off x="827088" y="2997200"/>
            <a:ext cx="3024187" cy="0"/>
          </a:xfrm>
          <a:prstGeom prst="line">
            <a:avLst/>
          </a:prstGeom>
          <a:noFill/>
          <a:ln w="38100">
            <a:solidFill>
              <a:srgbClr val="FF0000"/>
            </a:solidFill>
            <a:round/>
          </a:ln>
        </p:spPr>
        <p:txBody>
          <a:bodyPr/>
          <a:lstStyle/>
          <a:p>
            <a:endParaRPr lang="zh-CN" altLang="en-US" b="1"/>
          </a:p>
        </p:txBody>
      </p:sp>
      <p:sp>
        <p:nvSpPr>
          <p:cNvPr id="22541" name="Rectangle 13"/>
          <p:cNvSpPr>
            <a:spLocks noChangeArrowheads="1"/>
          </p:cNvSpPr>
          <p:nvPr/>
        </p:nvSpPr>
        <p:spPr bwMode="auto">
          <a:xfrm>
            <a:off x="5219700" y="909638"/>
            <a:ext cx="3384550" cy="576262"/>
          </a:xfrm>
          <a:prstGeom prst="rect">
            <a:avLst/>
          </a:prstGeom>
          <a:solidFill>
            <a:schemeClr val="bg1"/>
          </a:solidFill>
          <a:ln w="9525">
            <a:solidFill>
              <a:schemeClr val="tx1"/>
            </a:solidFill>
            <a:miter lim="800000"/>
          </a:ln>
        </p:spPr>
        <p:txBody>
          <a:bodyPr wrap="none" anchor="ctr"/>
          <a:lstStyle/>
          <a:p>
            <a:r>
              <a:rPr lang="zh-CN" altLang="en-US" sz="1600" b="1" dirty="0"/>
              <a:t>平常、为人熟悉，而且常常被人忽略、</a:t>
            </a:r>
          </a:p>
          <a:p>
            <a:r>
              <a:rPr lang="zh-CN" altLang="en-US" sz="1600" b="1" dirty="0"/>
              <a:t>遗忘甚至为人所不屑、鄙弃。</a:t>
            </a:r>
          </a:p>
        </p:txBody>
      </p:sp>
      <p:sp>
        <p:nvSpPr>
          <p:cNvPr id="22542" name="箭头 220"/>
          <p:cNvSpPr>
            <a:spLocks noChangeShapeType="1"/>
          </p:cNvSpPr>
          <p:nvPr/>
        </p:nvSpPr>
        <p:spPr bwMode="auto">
          <a:xfrm flipV="1">
            <a:off x="4067175" y="1270000"/>
            <a:ext cx="1081088" cy="287338"/>
          </a:xfrm>
          <a:prstGeom prst="line">
            <a:avLst/>
          </a:prstGeom>
          <a:noFill/>
          <a:ln w="9525">
            <a:solidFill>
              <a:schemeClr val="tx1"/>
            </a:solidFill>
            <a:round/>
            <a:tailEnd type="triangle" w="med" len="med"/>
          </a:ln>
        </p:spPr>
        <p:txBody>
          <a:bodyPr/>
          <a:lstStyle/>
          <a:p>
            <a:endParaRPr lang="zh-CN" altLang="en-US" b="1"/>
          </a:p>
        </p:txBody>
      </p:sp>
      <p:sp>
        <p:nvSpPr>
          <p:cNvPr id="22543" name="箭头 221"/>
          <p:cNvSpPr>
            <a:spLocks noChangeShapeType="1"/>
          </p:cNvSpPr>
          <p:nvPr/>
        </p:nvSpPr>
        <p:spPr bwMode="auto">
          <a:xfrm flipV="1">
            <a:off x="4067175" y="1412875"/>
            <a:ext cx="1009650" cy="647700"/>
          </a:xfrm>
          <a:prstGeom prst="line">
            <a:avLst/>
          </a:prstGeom>
          <a:noFill/>
          <a:ln w="9525">
            <a:solidFill>
              <a:schemeClr val="tx1"/>
            </a:solidFill>
            <a:round/>
            <a:tailEnd type="triangle" w="med" len="med"/>
          </a:ln>
        </p:spPr>
        <p:txBody>
          <a:bodyPr/>
          <a:lstStyle/>
          <a:p>
            <a:endParaRPr lang="zh-CN" altLang="en-US" b="1"/>
          </a:p>
        </p:txBody>
      </p:sp>
      <p:sp>
        <p:nvSpPr>
          <p:cNvPr id="22544" name="箭头 222"/>
          <p:cNvSpPr>
            <a:spLocks noChangeShapeType="1"/>
          </p:cNvSpPr>
          <p:nvPr/>
        </p:nvSpPr>
        <p:spPr bwMode="auto">
          <a:xfrm flipV="1">
            <a:off x="3924300" y="1557338"/>
            <a:ext cx="1152525" cy="1439862"/>
          </a:xfrm>
          <a:prstGeom prst="line">
            <a:avLst/>
          </a:prstGeom>
          <a:noFill/>
          <a:ln w="9525">
            <a:solidFill>
              <a:schemeClr val="tx1"/>
            </a:solidFill>
            <a:round/>
            <a:tailEnd type="triangle" w="med" len="med"/>
          </a:ln>
        </p:spPr>
        <p:txBody>
          <a:bodyPr/>
          <a:lstStyle/>
          <a:p>
            <a:endParaRPr lang="zh-CN" altLang="en-US" b="1"/>
          </a:p>
        </p:txBody>
      </p:sp>
      <p:sp>
        <p:nvSpPr>
          <p:cNvPr id="22545" name="Line 17"/>
          <p:cNvSpPr>
            <a:spLocks noChangeShapeType="1"/>
          </p:cNvSpPr>
          <p:nvPr/>
        </p:nvSpPr>
        <p:spPr bwMode="auto">
          <a:xfrm>
            <a:off x="1547813" y="4437063"/>
            <a:ext cx="2736850" cy="1587"/>
          </a:xfrm>
          <a:prstGeom prst="line">
            <a:avLst/>
          </a:prstGeom>
          <a:noFill/>
          <a:ln w="38100">
            <a:solidFill>
              <a:srgbClr val="FF0000"/>
            </a:solidFill>
            <a:round/>
          </a:ln>
        </p:spPr>
        <p:txBody>
          <a:bodyPr/>
          <a:lstStyle/>
          <a:p>
            <a:endParaRPr lang="zh-CN" altLang="en-US" b="1"/>
          </a:p>
        </p:txBody>
      </p:sp>
      <p:sp>
        <p:nvSpPr>
          <p:cNvPr id="22546" name="箭头 254"/>
          <p:cNvSpPr>
            <a:spLocks noChangeShapeType="1"/>
          </p:cNvSpPr>
          <p:nvPr/>
        </p:nvSpPr>
        <p:spPr bwMode="auto">
          <a:xfrm flipV="1">
            <a:off x="4356100" y="3860800"/>
            <a:ext cx="2016125" cy="431800"/>
          </a:xfrm>
          <a:prstGeom prst="line">
            <a:avLst/>
          </a:prstGeom>
          <a:noFill/>
          <a:ln w="9525">
            <a:solidFill>
              <a:schemeClr val="tx1"/>
            </a:solidFill>
            <a:round/>
            <a:tailEnd type="triangle" w="med" len="med"/>
          </a:ln>
        </p:spPr>
        <p:txBody>
          <a:bodyPr/>
          <a:lstStyle/>
          <a:p>
            <a:endParaRPr lang="zh-CN" altLang="en-US" b="1"/>
          </a:p>
        </p:txBody>
      </p:sp>
      <p:sp>
        <p:nvSpPr>
          <p:cNvPr id="22547" name="Rectangle 19"/>
          <p:cNvSpPr>
            <a:spLocks noChangeArrowheads="1"/>
          </p:cNvSpPr>
          <p:nvPr/>
        </p:nvSpPr>
        <p:spPr bwMode="auto">
          <a:xfrm>
            <a:off x="6445250" y="3573463"/>
            <a:ext cx="2374900" cy="576262"/>
          </a:xfrm>
          <a:prstGeom prst="rect">
            <a:avLst/>
          </a:prstGeom>
          <a:solidFill>
            <a:schemeClr val="bg1"/>
          </a:solidFill>
          <a:ln w="9525">
            <a:solidFill>
              <a:schemeClr val="tx1"/>
            </a:solidFill>
            <a:miter lim="800000"/>
          </a:ln>
        </p:spPr>
        <p:txBody>
          <a:bodyPr wrap="none" anchor="ctr"/>
          <a:lstStyle/>
          <a:p>
            <a:r>
              <a:rPr lang="zh-CN" altLang="en-US" sz="1600" b="1" dirty="0"/>
              <a:t>与祖国命运息息相关的</a:t>
            </a:r>
          </a:p>
          <a:p>
            <a:r>
              <a:rPr lang="zh-CN" altLang="en-US" sz="1600" b="1" dirty="0"/>
              <a:t>深厚的爱国之情。</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2538"/>
                                        </p:tgtEl>
                                        <p:attrNameLst>
                                          <p:attrName>style.visibility</p:attrName>
                                        </p:attrNameLst>
                                      </p:cBhvr>
                                      <p:to>
                                        <p:strVal val="visible"/>
                                      </p:to>
                                    </p:set>
                                    <p:animEffect transition="in" filter="slide(fromBottom)">
                                      <p:cBhvr>
                                        <p:cTn id="7" dur="500"/>
                                        <p:tgtEl>
                                          <p:spTgt spid="2253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2539"/>
                                        </p:tgtEl>
                                        <p:attrNameLst>
                                          <p:attrName>style.visibility</p:attrName>
                                        </p:attrNameLst>
                                      </p:cBhvr>
                                      <p:to>
                                        <p:strVal val="visible"/>
                                      </p:to>
                                    </p:set>
                                    <p:animEffect transition="in" filter="slide(fromBottom)">
                                      <p:cBhvr>
                                        <p:cTn id="12" dur="500"/>
                                        <p:tgtEl>
                                          <p:spTgt spid="2253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2540"/>
                                        </p:tgtEl>
                                        <p:attrNameLst>
                                          <p:attrName>style.visibility</p:attrName>
                                        </p:attrNameLst>
                                      </p:cBhvr>
                                      <p:to>
                                        <p:strVal val="visible"/>
                                      </p:to>
                                    </p:set>
                                    <p:animEffect transition="in" filter="slide(fromBottom)">
                                      <p:cBhvr>
                                        <p:cTn id="17" dur="500"/>
                                        <p:tgtEl>
                                          <p:spTgt spid="2254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254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254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254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2541"/>
                                        </p:tgtEl>
                                        <p:attrNameLst>
                                          <p:attrName>style.visibility</p:attrName>
                                        </p:attrNameLst>
                                      </p:cBhvr>
                                      <p:to>
                                        <p:strVal val="visible"/>
                                      </p:to>
                                    </p:set>
                                    <p:animEffect transition="in" filter="blinds(horizontal)">
                                      <p:cBhvr>
                                        <p:cTn id="34" dur="500"/>
                                        <p:tgtEl>
                                          <p:spTgt spid="2254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1" nodeType="clickEffect">
                                  <p:stCondLst>
                                    <p:cond delay="0"/>
                                  </p:stCondLst>
                                  <p:childTnLst>
                                    <p:set>
                                      <p:cBhvr>
                                        <p:cTn id="42" dur="1" fill="hold">
                                          <p:stCondLst>
                                            <p:cond delay="0"/>
                                          </p:stCondLst>
                                        </p:cTn>
                                        <p:tgtEl>
                                          <p:spTgt spid="22534"/>
                                        </p:tgtEl>
                                        <p:attrNameLst>
                                          <p:attrName>style.visibility</p:attrName>
                                        </p:attrNameLst>
                                      </p:cBhvr>
                                      <p:to>
                                        <p:strVal val="visible"/>
                                      </p:to>
                                    </p:set>
                                    <p:animEffect transition="in" filter="box(in)">
                                      <p:cBhvr>
                                        <p:cTn id="43" dur="500"/>
                                        <p:tgtEl>
                                          <p:spTgt spid="22534"/>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4" fill="hold" grpId="0" nodeType="clickEffect">
                                  <p:stCondLst>
                                    <p:cond delay="0"/>
                                  </p:stCondLst>
                                  <p:childTnLst>
                                    <p:set>
                                      <p:cBhvr>
                                        <p:cTn id="47" dur="1" fill="hold">
                                          <p:stCondLst>
                                            <p:cond delay="0"/>
                                          </p:stCondLst>
                                        </p:cTn>
                                        <p:tgtEl>
                                          <p:spTgt spid="22545"/>
                                        </p:tgtEl>
                                        <p:attrNameLst>
                                          <p:attrName>style.visibility</p:attrName>
                                        </p:attrNameLst>
                                      </p:cBhvr>
                                      <p:to>
                                        <p:strVal val="visible"/>
                                      </p:to>
                                    </p:set>
                                    <p:animEffect transition="in" filter="slide(fromBottom)">
                                      <p:cBhvr>
                                        <p:cTn id="48" dur="500"/>
                                        <p:tgtEl>
                                          <p:spTgt spid="22545"/>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5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0" presetClass="entr" presetSubtype="0" fill="hold" grpId="0" nodeType="clickEffect">
                                  <p:stCondLst>
                                    <p:cond delay="0"/>
                                  </p:stCondLst>
                                  <p:childTnLst>
                                    <p:set>
                                      <p:cBhvr>
                                        <p:cTn id="56" dur="1" fill="hold">
                                          <p:stCondLst>
                                            <p:cond delay="0"/>
                                          </p:stCondLst>
                                        </p:cTn>
                                        <p:tgtEl>
                                          <p:spTgt spid="22547"/>
                                        </p:tgtEl>
                                        <p:attrNameLst>
                                          <p:attrName>style.visibility</p:attrName>
                                        </p:attrNameLst>
                                      </p:cBhvr>
                                      <p:to>
                                        <p:strVal val="visible"/>
                                      </p:to>
                                    </p:set>
                                    <p:animEffect transition="in" filter="wedge">
                                      <p:cBhvr>
                                        <p:cTn id="57" dur="2000"/>
                                        <p:tgtEl>
                                          <p:spTgt spid="22547"/>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253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4" presetClass="entr" presetSubtype="16" fill="hold" grpId="0" nodeType="clickEffect">
                                  <p:stCondLst>
                                    <p:cond delay="0"/>
                                  </p:stCondLst>
                                  <p:childTnLst>
                                    <p:set>
                                      <p:cBhvr>
                                        <p:cTn id="65" dur="1" fill="hold">
                                          <p:stCondLst>
                                            <p:cond delay="0"/>
                                          </p:stCondLst>
                                        </p:cTn>
                                        <p:tgtEl>
                                          <p:spTgt spid="22535"/>
                                        </p:tgtEl>
                                        <p:attrNameLst>
                                          <p:attrName>style.visibility</p:attrName>
                                        </p:attrNameLst>
                                      </p:cBhvr>
                                      <p:to>
                                        <p:strVal val="visible"/>
                                      </p:to>
                                    </p:set>
                                    <p:animEffect transition="in" filter="box(in)">
                                      <p:cBhvr>
                                        <p:cTn id="66" dur="500"/>
                                        <p:tgtEl>
                                          <p:spTgt spid="22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4" grpId="0" bldLvl="0" autoUpdateAnimBg="0"/>
      <p:bldP spid="22534" grpId="1" bldLvl="0" animBg="1" autoUpdateAnimBg="0"/>
      <p:bldP spid="22535" grpId="0" bldLvl="0" animBg="1" autoUpdateAnimBg="0"/>
      <p:bldP spid="22536" grpId="0" bldLvl="0" animBg="1"/>
      <p:bldP spid="22537" grpId="0" bldLvl="0" animBg="1"/>
      <p:bldP spid="22538" grpId="0" bldLvl="0" animBg="1"/>
      <p:bldP spid="22539" grpId="0" bldLvl="0" animBg="1"/>
      <p:bldP spid="22540" grpId="0" bldLvl="0" animBg="1"/>
      <p:bldP spid="22541" grpId="0" bldLvl="0" animBg="1" autoUpdateAnimBg="0"/>
      <p:bldP spid="22542" grpId="0" bldLvl="0" animBg="1"/>
      <p:bldP spid="22543" grpId="0" bldLvl="0" animBg="1"/>
      <p:bldP spid="22544" grpId="0" bldLvl="0" animBg="1"/>
      <p:bldP spid="22545" grpId="0" bldLvl="0" animBg="1"/>
      <p:bldP spid="22546" grpId="0" bldLvl="0" animBg="1"/>
      <p:bldP spid="22547" grpId="0" bldLvl="0" animBg="1" autoUpdateAnimBg="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1538" y="1214422"/>
            <a:ext cx="7344816" cy="1631216"/>
          </a:xfrm>
          <a:prstGeom prst="rect">
            <a:avLst/>
          </a:prstGeom>
          <a:noFill/>
          <a:ln w="9525">
            <a:noFill/>
            <a:miter lim="800000"/>
          </a:ln>
        </p:spPr>
        <p:txBody>
          <a:bodyPr wrap="square">
            <a:spAutoFit/>
          </a:bodyPr>
          <a:lstStyle/>
          <a:p>
            <a:pPr eaLnBrk="1" hangingPunct="1"/>
            <a:r>
              <a:rPr lang="zh-CN" altLang="en-US" sz="6000" b="1" dirty="0">
                <a:latin typeface="微软雅黑" charset="-122"/>
                <a:ea typeface="微软雅黑" charset="-122"/>
              </a:rPr>
              <a:t>   最后的常春藤叶</a:t>
            </a:r>
            <a:endParaRPr lang="en-US" altLang="zh-CN" sz="6000" b="1" dirty="0">
              <a:latin typeface="微软雅黑" charset="-122"/>
              <a:ea typeface="微软雅黑" charset="-122"/>
            </a:endParaRPr>
          </a:p>
          <a:p>
            <a:pPr eaLnBrk="1" hangingPunct="1"/>
            <a:r>
              <a:rPr lang="zh-CN" altLang="en-US" sz="4000" b="1" dirty="0">
                <a:latin typeface="微软雅黑" charset="-122"/>
                <a:ea typeface="微软雅黑" charset="-122"/>
              </a:rPr>
              <a:t>                        欧 </a:t>
            </a:r>
            <a:r>
              <a:rPr lang="en-US" altLang="zh-CN" sz="4000" b="1" dirty="0">
                <a:solidFill>
                  <a:srgbClr val="002060"/>
                </a:solidFill>
              </a:rPr>
              <a:t>· </a:t>
            </a:r>
            <a:r>
              <a:rPr lang="zh-CN" altLang="en-US" sz="4000" b="1" dirty="0">
                <a:latin typeface="微软雅黑" charset="-122"/>
                <a:ea typeface="微软雅黑" charset="-122"/>
              </a:rPr>
              <a:t>亨利（美国）</a:t>
            </a:r>
          </a:p>
        </p:txBody>
      </p:sp>
      <p:pic>
        <p:nvPicPr>
          <p:cNvPr id="29698" name="Picture 2" descr="http://i2.w.yun.hjfile.cn/doc/201309/d71da4e63a064fe695954b6e16fc29a5.jpg"/>
          <p:cNvPicPr>
            <a:picLocks noChangeAspect="1" noChangeArrowheads="1"/>
          </p:cNvPicPr>
          <p:nvPr/>
        </p:nvPicPr>
        <p:blipFill>
          <a:blip r:embed="rId4" cstate="print"/>
          <a:srcRect/>
          <a:stretch>
            <a:fillRect/>
          </a:stretch>
        </p:blipFill>
        <p:spPr bwMode="auto">
          <a:xfrm>
            <a:off x="1475656" y="2780928"/>
            <a:ext cx="5760640" cy="3744416"/>
          </a:xfrm>
          <a:prstGeom prst="rect">
            <a:avLst/>
          </a:prstGeom>
          <a:noFill/>
        </p:spPr>
      </p:pic>
      <p:pic>
        <p:nvPicPr>
          <p:cNvPr id="5" name="最后的常春藤叶伴奏音乐.wma">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5" cstate="print"/>
          <a:stretch>
            <a:fillRect/>
          </a:stretch>
        </p:blipFill>
        <p:spPr>
          <a:xfrm>
            <a:off x="8316416" y="5013176"/>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2">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ChangeArrowheads="1"/>
          </p:cNvSpPr>
          <p:nvPr/>
        </p:nvSpPr>
        <p:spPr>
          <a:xfrm>
            <a:off x="0" y="1000108"/>
            <a:ext cx="6768752" cy="4319588"/>
          </a:xfrm>
          <a:prstGeom prst="rect">
            <a:avLst/>
          </a:prstGeom>
        </p:spPr>
        <p:txBody>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eaLnBrk="1" hangingPunct="1">
              <a:lnSpc>
                <a:spcPct val="150000"/>
              </a:lnSpc>
              <a:buFont typeface="Wingdings" panose="05000000000000000000" pitchFamily="2" charset="2"/>
              <a:buNone/>
            </a:pPr>
            <a:r>
              <a:rPr lang="en-US" sz="2000" b="1" dirty="0">
                <a:solidFill>
                  <a:srgbClr val="002060"/>
                </a:solidFill>
              </a:rPr>
              <a:t>                </a:t>
            </a:r>
            <a:r>
              <a:rPr lang="en-US" sz="2000" b="1" dirty="0" err="1">
                <a:solidFill>
                  <a:srgbClr val="C00000"/>
                </a:solidFill>
              </a:rPr>
              <a:t>美国小说家</a:t>
            </a:r>
            <a:r>
              <a:rPr lang="zh-CN" altLang="en-US" sz="2000" b="1" dirty="0">
                <a:solidFill>
                  <a:srgbClr val="C00000"/>
                </a:solidFill>
              </a:rPr>
              <a:t>。与法国的</a:t>
            </a:r>
            <a:r>
              <a:rPr lang="zh-CN" altLang="en-US" sz="2000" b="1" dirty="0">
                <a:solidFill>
                  <a:srgbClr val="0070C0"/>
                </a:solidFill>
              </a:rPr>
              <a:t>莫泊桑</a:t>
            </a:r>
            <a:r>
              <a:rPr lang="zh-CN" altLang="en-US" sz="2000" b="1" dirty="0">
                <a:solidFill>
                  <a:srgbClr val="C00000"/>
                </a:solidFill>
              </a:rPr>
              <a:t>、俄国的</a:t>
            </a:r>
            <a:r>
              <a:rPr lang="zh-CN" altLang="en-US" sz="2000" b="1" dirty="0">
                <a:solidFill>
                  <a:srgbClr val="0070C0"/>
                </a:solidFill>
              </a:rPr>
              <a:t>契诃夫</a:t>
            </a:r>
            <a:r>
              <a:rPr lang="zh-CN" altLang="en-US" sz="2000" b="1" dirty="0">
                <a:solidFill>
                  <a:srgbClr val="C00000"/>
                </a:solidFill>
              </a:rPr>
              <a:t>并称为世界三大短篇小说巨匠。</a:t>
            </a:r>
            <a:r>
              <a:rPr lang="zh-CN" altLang="en-US" sz="2000" b="1" dirty="0">
                <a:solidFill>
                  <a:srgbClr val="002060"/>
                </a:solidFill>
              </a:rPr>
              <a:t> 他少年时曾一心想当画家，婚后在妻子的鼓励下开始写作。后因在银行供职时的账目问题而入狱，服刑期间认真写作，并以</a:t>
            </a:r>
            <a:r>
              <a:rPr lang="en-US" sz="2000" b="1" dirty="0">
                <a:solidFill>
                  <a:srgbClr val="002060"/>
                </a:solidFill>
              </a:rPr>
              <a:t>“</a:t>
            </a:r>
            <a:r>
              <a:rPr lang="zh-CN" altLang="en-US" sz="2000" b="1" dirty="0">
                <a:solidFill>
                  <a:srgbClr val="002060"/>
                </a:solidFill>
              </a:rPr>
              <a:t>欧</a:t>
            </a:r>
            <a:r>
              <a:rPr lang="en-US" sz="2000" b="1" dirty="0">
                <a:solidFill>
                  <a:srgbClr val="002060"/>
                </a:solidFill>
              </a:rPr>
              <a:t>·</a:t>
            </a:r>
            <a:r>
              <a:rPr lang="zh-CN" altLang="en-US" sz="2000" b="1" dirty="0">
                <a:solidFill>
                  <a:srgbClr val="002060"/>
                </a:solidFill>
              </a:rPr>
              <a:t>亨利</a:t>
            </a:r>
            <a:r>
              <a:rPr lang="en-US" sz="2000" b="1" dirty="0">
                <a:solidFill>
                  <a:srgbClr val="002060"/>
                </a:solidFill>
              </a:rPr>
              <a:t>”</a:t>
            </a:r>
            <a:r>
              <a:rPr lang="zh-CN" altLang="en-US" sz="2000" b="1" dirty="0">
                <a:solidFill>
                  <a:srgbClr val="002060"/>
                </a:solidFill>
              </a:rPr>
              <a:t>为笔名发表了大量的</a:t>
            </a:r>
            <a:r>
              <a:rPr lang="en-US" sz="2000" b="1" dirty="0" err="1">
                <a:solidFill>
                  <a:srgbClr val="002060"/>
                </a:solidFill>
              </a:rPr>
              <a:t>短篇小</a:t>
            </a:r>
            <a:r>
              <a:rPr lang="zh-CN" altLang="en-US" sz="2000" b="1" dirty="0">
                <a:solidFill>
                  <a:srgbClr val="002060"/>
                </a:solidFill>
              </a:rPr>
              <a:t>说，引起读者广泛关注。他是一位高产的作家，一生中留下了一部</a:t>
            </a:r>
            <a:r>
              <a:rPr lang="en-US" sz="2000" b="1" dirty="0" err="1">
                <a:solidFill>
                  <a:srgbClr val="002060"/>
                </a:solidFill>
              </a:rPr>
              <a:t>长篇小说</a:t>
            </a:r>
            <a:r>
              <a:rPr lang="zh-CN" altLang="en-US" sz="2000" b="1" dirty="0">
                <a:solidFill>
                  <a:srgbClr val="002060"/>
                </a:solidFill>
              </a:rPr>
              <a:t>和近三百篇的</a:t>
            </a:r>
            <a:r>
              <a:rPr lang="en-US" sz="2000" b="1" dirty="0" err="1">
                <a:solidFill>
                  <a:srgbClr val="002060"/>
                </a:solidFill>
              </a:rPr>
              <a:t>短篇小说</a:t>
            </a:r>
            <a:r>
              <a:rPr lang="zh-CN" altLang="en-US" sz="2000" b="1" dirty="0">
                <a:solidFill>
                  <a:srgbClr val="002060"/>
                </a:solidFill>
              </a:rPr>
              <a:t>。他的</a:t>
            </a:r>
            <a:r>
              <a:rPr lang="en-US" sz="2000" b="1" dirty="0" err="1">
                <a:solidFill>
                  <a:srgbClr val="002060"/>
                </a:solidFill>
              </a:rPr>
              <a:t>短篇小说</a:t>
            </a:r>
            <a:r>
              <a:rPr lang="zh-CN" altLang="en-US" sz="2000" b="1" dirty="0">
                <a:solidFill>
                  <a:srgbClr val="002060"/>
                </a:solidFill>
              </a:rPr>
              <a:t>构思精巧，风格独特，以表现</a:t>
            </a:r>
            <a:r>
              <a:rPr lang="en-US" sz="2000" b="1" dirty="0" err="1">
                <a:solidFill>
                  <a:srgbClr val="002060"/>
                </a:solidFill>
              </a:rPr>
              <a:t>美国</a:t>
            </a:r>
            <a:r>
              <a:rPr lang="zh-CN" altLang="en-US" sz="2000" b="1" dirty="0">
                <a:solidFill>
                  <a:srgbClr val="002060"/>
                </a:solidFill>
              </a:rPr>
              <a:t>中下层人民的生活、语言</a:t>
            </a:r>
            <a:r>
              <a:rPr lang="en-US" sz="2000" b="1" dirty="0" err="1">
                <a:solidFill>
                  <a:srgbClr val="002060"/>
                </a:solidFill>
              </a:rPr>
              <a:t>幽默</a:t>
            </a:r>
            <a:r>
              <a:rPr lang="zh-CN" altLang="en-US" sz="2000" b="1" dirty="0">
                <a:solidFill>
                  <a:srgbClr val="002060"/>
                </a:solidFill>
              </a:rPr>
              <a:t>、结局出人意料（即</a:t>
            </a:r>
            <a:r>
              <a:rPr lang="en-US" sz="2000" b="1" dirty="0">
                <a:solidFill>
                  <a:srgbClr val="002060"/>
                </a:solidFill>
              </a:rPr>
              <a:t>“</a:t>
            </a:r>
            <a:r>
              <a:rPr lang="zh-CN" altLang="en-US" sz="2000" b="1" dirty="0">
                <a:solidFill>
                  <a:srgbClr val="002060"/>
                </a:solidFill>
              </a:rPr>
              <a:t>欧</a:t>
            </a:r>
            <a:r>
              <a:rPr lang="en-US" sz="2000" b="1" dirty="0">
                <a:solidFill>
                  <a:srgbClr val="002060"/>
                </a:solidFill>
              </a:rPr>
              <a:t>·</a:t>
            </a:r>
            <a:r>
              <a:rPr lang="zh-CN" altLang="en-US" sz="2000" b="1" dirty="0">
                <a:solidFill>
                  <a:srgbClr val="002060"/>
                </a:solidFill>
              </a:rPr>
              <a:t>亨利式结尾</a:t>
            </a:r>
            <a:r>
              <a:rPr lang="en-US" sz="2000" b="1" dirty="0">
                <a:solidFill>
                  <a:srgbClr val="002060"/>
                </a:solidFill>
              </a:rPr>
              <a:t>”</a:t>
            </a:r>
            <a:r>
              <a:rPr lang="zh-CN" altLang="en-US" sz="2000" b="1" dirty="0">
                <a:solidFill>
                  <a:srgbClr val="002060"/>
                </a:solidFill>
              </a:rPr>
              <a:t>）而闻名于世。他的</a:t>
            </a:r>
            <a:r>
              <a:rPr lang="zh-CN" altLang="en-US" sz="2000" b="1" dirty="0">
                <a:solidFill>
                  <a:srgbClr val="002060"/>
                </a:solidFill>
                <a:latin typeface="+mn-ea"/>
              </a:rPr>
              <a:t>幽默的生活情趣，“含泪的微笑”的风格被誉为“美国生活的幽默百科全书”。代表作有</a:t>
            </a:r>
            <a:r>
              <a:rPr lang="en-US" altLang="zh-CN" sz="2000" b="1" dirty="0">
                <a:solidFill>
                  <a:srgbClr val="002060"/>
                </a:solidFill>
                <a:latin typeface="+mn-ea"/>
              </a:rPr>
              <a:t>《</a:t>
            </a:r>
            <a:r>
              <a:rPr lang="zh-CN" altLang="en-US" sz="2000" b="1" dirty="0">
                <a:solidFill>
                  <a:srgbClr val="002060"/>
                </a:solidFill>
                <a:latin typeface="+mn-ea"/>
              </a:rPr>
              <a:t>警察与赞美诗</a:t>
            </a:r>
            <a:r>
              <a:rPr lang="en-US" altLang="zh-CN" sz="2000" b="1" dirty="0">
                <a:solidFill>
                  <a:srgbClr val="002060"/>
                </a:solidFill>
                <a:latin typeface="+mn-ea"/>
              </a:rPr>
              <a:t>》《</a:t>
            </a:r>
            <a:r>
              <a:rPr lang="zh-CN" altLang="en-US" sz="2000" b="1" dirty="0">
                <a:solidFill>
                  <a:srgbClr val="002060"/>
                </a:solidFill>
                <a:latin typeface="+mn-ea"/>
              </a:rPr>
              <a:t>麦琪的礼物</a:t>
            </a:r>
            <a:r>
              <a:rPr lang="en-US" altLang="zh-CN" sz="2000" b="1" dirty="0">
                <a:solidFill>
                  <a:srgbClr val="002060"/>
                </a:solidFill>
                <a:latin typeface="+mn-ea"/>
              </a:rPr>
              <a:t>》 《</a:t>
            </a:r>
            <a:r>
              <a:rPr lang="zh-CN" altLang="en-US" sz="2000" b="1" dirty="0">
                <a:solidFill>
                  <a:srgbClr val="002060"/>
                </a:solidFill>
                <a:latin typeface="+mn-ea"/>
              </a:rPr>
              <a:t>最后的常春藤叶</a:t>
            </a:r>
            <a:r>
              <a:rPr lang="en-US" altLang="zh-CN" sz="2000" b="1" dirty="0">
                <a:solidFill>
                  <a:srgbClr val="002060"/>
                </a:solidFill>
                <a:latin typeface="+mn-ea"/>
              </a:rPr>
              <a:t>》</a:t>
            </a:r>
            <a:r>
              <a:rPr lang="zh-CN" altLang="en-US" sz="2000" b="1" dirty="0">
                <a:solidFill>
                  <a:srgbClr val="002060"/>
                </a:solidFill>
                <a:latin typeface="+mn-ea"/>
              </a:rPr>
              <a:t>等。</a:t>
            </a:r>
            <a:endParaRPr lang="zh-CN" altLang="en-US" sz="2000" b="1" dirty="0">
              <a:solidFill>
                <a:srgbClr val="002060"/>
              </a:solidFill>
              <a:latin typeface="楷体" panose="02010609060101010101" pitchFamily="49" charset="-122"/>
              <a:ea typeface="楷体" panose="02010609060101010101" pitchFamily="49" charset="-122"/>
            </a:endParaRPr>
          </a:p>
        </p:txBody>
      </p:sp>
      <p:sp>
        <p:nvSpPr>
          <p:cNvPr id="20" name="下箭头 19"/>
          <p:cNvSpPr/>
          <p:nvPr/>
        </p:nvSpPr>
        <p:spPr>
          <a:xfrm rot="16200000">
            <a:off x="512998" y="436601"/>
            <a:ext cx="413146" cy="648071"/>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sp>
        <p:nvSpPr>
          <p:cNvPr id="6" name="TextBox 5">
            <a:hlinkClick r:id="rId2" action="ppaction://hlinksldjump"/>
          </p:cNvPr>
          <p:cNvSpPr txBox="1"/>
          <p:nvPr/>
        </p:nvSpPr>
        <p:spPr>
          <a:xfrm>
            <a:off x="8100392" y="6351711"/>
            <a:ext cx="900608" cy="461665"/>
          </a:xfrm>
          <a:prstGeom prst="rect">
            <a:avLst/>
          </a:prstGeom>
          <a:noFill/>
        </p:spPr>
        <p:txBody>
          <a:bodyPr wrap="square" rtlCol="0">
            <a:spAutoFit/>
          </a:bodyPr>
          <a:lstStyle/>
          <a:p>
            <a:r>
              <a:rPr lang="zh-CN" altLang="en-US" sz="2400" b="1" dirty="0">
                <a:latin typeface="幼圆" pitchFamily="49" charset="-122"/>
                <a:ea typeface="幼圆" pitchFamily="49" charset="-122"/>
              </a:rPr>
              <a:t>返回</a:t>
            </a:r>
          </a:p>
        </p:txBody>
      </p:sp>
      <p:sp>
        <p:nvSpPr>
          <p:cNvPr id="8" name="矩形 7"/>
          <p:cNvSpPr/>
          <p:nvPr/>
        </p:nvSpPr>
        <p:spPr>
          <a:xfrm>
            <a:off x="1643042" y="500042"/>
            <a:ext cx="1362874" cy="523220"/>
          </a:xfrm>
          <a:prstGeom prst="rect">
            <a:avLst/>
          </a:prstGeom>
        </p:spPr>
        <p:txBody>
          <a:bodyPr wrap="none">
            <a:spAutoFit/>
          </a:bodyPr>
          <a:lstStyle/>
          <a:p>
            <a:r>
              <a:rPr lang="zh-CN" altLang="en-US" sz="2800" b="1" dirty="0">
                <a:solidFill>
                  <a:srgbClr val="C00000"/>
                </a:solidFill>
              </a:rPr>
              <a:t>欧</a:t>
            </a:r>
            <a:r>
              <a:rPr lang="en-US" sz="2800" b="1" dirty="0">
                <a:solidFill>
                  <a:srgbClr val="C00000"/>
                </a:solidFill>
              </a:rPr>
              <a:t>·</a:t>
            </a:r>
            <a:r>
              <a:rPr lang="zh-CN" altLang="en-US" sz="2800" b="1" dirty="0">
                <a:solidFill>
                  <a:srgbClr val="C00000"/>
                </a:solidFill>
              </a:rPr>
              <a:t>亨利</a:t>
            </a:r>
          </a:p>
        </p:txBody>
      </p:sp>
      <p:pic>
        <p:nvPicPr>
          <p:cNvPr id="26626" name="Picture 2" descr="e:\PROGRA~1\360se6\USERDA~1\Temp\BK_F63~1.JPG"/>
          <p:cNvPicPr>
            <a:picLocks noChangeAspect="1" noChangeArrowheads="1"/>
          </p:cNvPicPr>
          <p:nvPr/>
        </p:nvPicPr>
        <p:blipFill>
          <a:blip r:embed="rId3" cstate="print"/>
          <a:srcRect/>
          <a:stretch>
            <a:fillRect/>
          </a:stretch>
        </p:blipFill>
        <p:spPr bwMode="auto">
          <a:xfrm>
            <a:off x="6786578" y="1428736"/>
            <a:ext cx="2357422" cy="3857652"/>
          </a:xfrm>
          <a:prstGeom prst="rect">
            <a:avLst/>
          </a:prstGeom>
          <a:noFill/>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755576" y="1124744"/>
            <a:ext cx="7920880" cy="4788000"/>
          </a:xfrm>
          <a:prstGeom prst="rect">
            <a:avLst/>
          </a:prstGeom>
          <a:noFill/>
          <a:ln w="9525">
            <a:solidFill>
              <a:srgbClr val="0070C0">
                <a:alpha val="21960"/>
              </a:srgbClr>
            </a:solidFill>
            <a:miter lim="800000"/>
          </a:ln>
        </p:spPr>
        <p:txBody>
          <a:bodyPr wrap="square">
            <a:spAutoFit/>
          </a:bodyPr>
          <a:lstStyle/>
          <a:p>
            <a:pPr eaLnBrk="1" hangingPunct="1"/>
            <a:endParaRPr lang="en-US" altLang="zh-CN"/>
          </a:p>
          <a:p>
            <a:pPr eaLnBrk="1" hangingPunct="1"/>
            <a:endParaRPr lang="en-US" altLang="zh-CN"/>
          </a:p>
          <a:p>
            <a:pPr eaLnBrk="1" hangingPunct="1"/>
            <a:endParaRPr lang="en-US" altLang="zh-CN"/>
          </a:p>
        </p:txBody>
      </p:sp>
      <p:sp>
        <p:nvSpPr>
          <p:cNvPr id="15363" name="TextBox 2"/>
          <p:cNvSpPr txBox="1">
            <a:spLocks noChangeArrowheads="1"/>
          </p:cNvSpPr>
          <p:nvPr/>
        </p:nvSpPr>
        <p:spPr bwMode="auto">
          <a:xfrm>
            <a:off x="1752600" y="414338"/>
            <a:ext cx="2387600" cy="584200"/>
          </a:xfrm>
          <a:prstGeom prst="rect">
            <a:avLst/>
          </a:prstGeom>
          <a:noFill/>
          <a:ln w="9525">
            <a:noFill/>
            <a:miter lim="800000"/>
          </a:ln>
        </p:spPr>
        <p:txBody>
          <a:bodyPr>
            <a:spAutoFit/>
          </a:bodyPr>
          <a:lstStyle/>
          <a:p>
            <a:pPr eaLnBrk="1" hangingPunct="1"/>
            <a:r>
              <a:rPr lang="zh-CN" altLang="en-US" sz="3200" b="1" dirty="0">
                <a:solidFill>
                  <a:srgbClr val="000000"/>
                </a:solidFill>
                <a:latin typeface="微软雅黑" charset="-122"/>
                <a:ea typeface="微软雅黑" charset="-122"/>
              </a:rPr>
              <a:t>内容述评</a:t>
            </a:r>
          </a:p>
        </p:txBody>
      </p:sp>
      <p:sp>
        <p:nvSpPr>
          <p:cNvPr id="7" name="Rectangle 3"/>
          <p:cNvSpPr txBox="1">
            <a:spLocks noChangeArrowheads="1"/>
          </p:cNvSpPr>
          <p:nvPr/>
        </p:nvSpPr>
        <p:spPr>
          <a:xfrm>
            <a:off x="467544" y="1196752"/>
            <a:ext cx="7848872" cy="5616575"/>
          </a:xfrm>
          <a:prstGeom prst="rect">
            <a:avLst/>
          </a:prstGeom>
        </p:spPr>
        <p:txBody>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r>
              <a:rPr lang="en-US" altLang="zh-CN" sz="2100" dirty="0">
                <a:latin typeface="+mn-ea"/>
              </a:rPr>
              <a:t>      </a:t>
            </a:r>
            <a:r>
              <a:rPr lang="zh-CN" altLang="zh-CN" sz="2800" b="1" dirty="0">
                <a:solidFill>
                  <a:srgbClr val="002060"/>
                </a:solidFill>
                <a:latin typeface="华文楷体" panose="02010600040101010101" pitchFamily="2" charset="-122"/>
                <a:ea typeface="华文楷体" panose="02010600040101010101" pitchFamily="2" charset="-122"/>
              </a:rPr>
              <a:t>小说叙述</a:t>
            </a:r>
            <a:r>
              <a:rPr lang="zh-CN" altLang="en-US" sz="2800" b="1" dirty="0">
                <a:solidFill>
                  <a:srgbClr val="002060"/>
                </a:solidFill>
                <a:latin typeface="华文楷体" panose="02010600040101010101" pitchFamily="2" charset="-122"/>
                <a:ea typeface="华文楷体" panose="02010600040101010101" pitchFamily="2" charset="-122"/>
              </a:rPr>
              <a:t>了</a:t>
            </a:r>
            <a:r>
              <a:rPr lang="zh-CN" altLang="zh-CN" sz="2800" b="1" dirty="0">
                <a:solidFill>
                  <a:srgbClr val="002060"/>
                </a:solidFill>
                <a:latin typeface="华文楷体" panose="02010600040101010101" pitchFamily="2" charset="-122"/>
                <a:ea typeface="华文楷体" panose="02010600040101010101" pitchFamily="2" charset="-122"/>
              </a:rPr>
              <a:t>穷画家琼珊得了重病</a:t>
            </a:r>
            <a:r>
              <a:rPr lang="en-US" altLang="zh-CN" sz="2800" b="1" dirty="0">
                <a:solidFill>
                  <a:srgbClr val="002060"/>
                </a:solidFill>
                <a:latin typeface="华文楷体" panose="02010600040101010101" pitchFamily="2" charset="-122"/>
                <a:ea typeface="华文楷体" panose="02010600040101010101" pitchFamily="2" charset="-122"/>
              </a:rPr>
              <a:t>,</a:t>
            </a:r>
            <a:r>
              <a:rPr lang="zh-CN" altLang="zh-CN" sz="2800" b="1" dirty="0">
                <a:solidFill>
                  <a:srgbClr val="002060"/>
                </a:solidFill>
                <a:latin typeface="华文楷体" panose="02010600040101010101" pitchFamily="2" charset="-122"/>
                <a:ea typeface="华文楷体" panose="02010600040101010101" pitchFamily="2" charset="-122"/>
              </a:rPr>
              <a:t>在病房里看着窗外对面树上的常春藤叶子不断被风吹落，她认为最后一片叶子的凋谢代表自己的死 亡，于是她失去了生存的意志。医生认为再这样下去琼珊会死去。贝尔曼，一个伟大的画家，在听完苏艾讲述室友琼珊的事情后，夜里冒着暴雨，用心灵的画笔画出 了一片</a:t>
            </a:r>
            <a:r>
              <a:rPr lang="en-US" altLang="zh-CN" sz="2800" b="1" dirty="0">
                <a:solidFill>
                  <a:srgbClr val="002060"/>
                </a:solidFill>
                <a:latin typeface="华文楷体" panose="02010600040101010101" pitchFamily="2" charset="-122"/>
                <a:ea typeface="华文楷体" panose="02010600040101010101" pitchFamily="2" charset="-122"/>
              </a:rPr>
              <a:t>“</a:t>
            </a:r>
            <a:r>
              <a:rPr lang="zh-CN" altLang="zh-CN" sz="2800" b="1" dirty="0">
                <a:solidFill>
                  <a:srgbClr val="002060"/>
                </a:solidFill>
                <a:latin typeface="华文楷体" panose="02010600040101010101" pitchFamily="2" charset="-122"/>
                <a:ea typeface="华文楷体" panose="02010600040101010101" pitchFamily="2" charset="-122"/>
              </a:rPr>
              <a:t>永不凋落</a:t>
            </a:r>
            <a:r>
              <a:rPr lang="en-US" altLang="zh-CN" sz="2800" b="1" dirty="0">
                <a:solidFill>
                  <a:srgbClr val="002060"/>
                </a:solidFill>
                <a:latin typeface="华文楷体" panose="02010600040101010101" pitchFamily="2" charset="-122"/>
                <a:ea typeface="华文楷体" panose="02010600040101010101" pitchFamily="2" charset="-122"/>
              </a:rPr>
              <a:t>”</a:t>
            </a:r>
            <a:r>
              <a:rPr lang="zh-CN" altLang="zh-CN" sz="2800" b="1" dirty="0">
                <a:solidFill>
                  <a:srgbClr val="002060"/>
                </a:solidFill>
                <a:latin typeface="华文楷体" panose="02010600040101010101" pitchFamily="2" charset="-122"/>
                <a:ea typeface="华文楷体" panose="02010600040101010101" pitchFamily="2" charset="-122"/>
              </a:rPr>
              <a:t>的常春藤叶，让琼珊重拾对生命的希望</a:t>
            </a:r>
            <a:r>
              <a:rPr lang="en-US" altLang="zh-CN" sz="2800" b="1" dirty="0">
                <a:solidFill>
                  <a:srgbClr val="002060"/>
                </a:solidFill>
                <a:latin typeface="华文楷体" panose="02010600040101010101" pitchFamily="2" charset="-122"/>
                <a:ea typeface="华文楷体" panose="02010600040101010101" pitchFamily="2" charset="-122"/>
              </a:rPr>
              <a:t>,</a:t>
            </a:r>
            <a:r>
              <a:rPr lang="zh-CN" altLang="zh-CN" sz="2800" b="1" dirty="0">
                <a:solidFill>
                  <a:srgbClr val="002060"/>
                </a:solidFill>
                <a:latin typeface="华文楷体" panose="02010600040101010101" pitchFamily="2" charset="-122"/>
                <a:ea typeface="华文楷体" panose="02010600040101010101" pitchFamily="2" charset="-122"/>
              </a:rPr>
              <a:t>而自己却因此患上肺炎，去世了。</a:t>
            </a:r>
          </a:p>
        </p:txBody>
      </p:sp>
    </p:spTree>
  </p:cSld>
  <p:clrMapOvr>
    <a:masterClrMapping/>
  </p:clrMapOvr>
  <p:transition>
    <p:dissolv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755576" y="1124744"/>
            <a:ext cx="7920880" cy="4788000"/>
          </a:xfrm>
          <a:prstGeom prst="rect">
            <a:avLst/>
          </a:prstGeom>
          <a:noFill/>
          <a:ln w="9525">
            <a:solidFill>
              <a:srgbClr val="0070C0">
                <a:alpha val="21960"/>
              </a:srgbClr>
            </a:solidFill>
            <a:miter lim="800000"/>
          </a:ln>
        </p:spPr>
        <p:txBody>
          <a:bodyPr wrap="square">
            <a:spAutoFit/>
          </a:bodyPr>
          <a:lstStyle/>
          <a:p>
            <a:pPr eaLnBrk="1" hangingPunct="1"/>
            <a:endParaRPr lang="en-US" altLang="zh-CN"/>
          </a:p>
          <a:p>
            <a:pPr eaLnBrk="1" hangingPunct="1"/>
            <a:endParaRPr lang="en-US" altLang="zh-CN"/>
          </a:p>
          <a:p>
            <a:pPr eaLnBrk="1" hangingPunct="1"/>
            <a:endParaRPr lang="en-US" altLang="zh-CN"/>
          </a:p>
        </p:txBody>
      </p:sp>
      <p:sp>
        <p:nvSpPr>
          <p:cNvPr id="15363" name="TextBox 2"/>
          <p:cNvSpPr txBox="1">
            <a:spLocks noChangeArrowheads="1"/>
          </p:cNvSpPr>
          <p:nvPr/>
        </p:nvSpPr>
        <p:spPr bwMode="auto">
          <a:xfrm>
            <a:off x="1752600" y="414338"/>
            <a:ext cx="2387600" cy="584200"/>
          </a:xfrm>
          <a:prstGeom prst="rect">
            <a:avLst/>
          </a:prstGeom>
          <a:noFill/>
          <a:ln w="9525">
            <a:noFill/>
            <a:miter lim="800000"/>
          </a:ln>
        </p:spPr>
        <p:txBody>
          <a:bodyPr>
            <a:spAutoFit/>
          </a:bodyPr>
          <a:lstStyle/>
          <a:p>
            <a:pPr eaLnBrk="1" hangingPunct="1"/>
            <a:r>
              <a:rPr lang="zh-CN" altLang="en-US" sz="3200" b="1" dirty="0">
                <a:solidFill>
                  <a:srgbClr val="000000"/>
                </a:solidFill>
                <a:latin typeface="微软雅黑" charset="-122"/>
                <a:ea typeface="微软雅黑" charset="-122"/>
              </a:rPr>
              <a:t>内容述评</a:t>
            </a:r>
          </a:p>
        </p:txBody>
      </p:sp>
      <p:sp>
        <p:nvSpPr>
          <p:cNvPr id="7" name="Rectangle 3"/>
          <p:cNvSpPr txBox="1">
            <a:spLocks noChangeArrowheads="1"/>
          </p:cNvSpPr>
          <p:nvPr/>
        </p:nvSpPr>
        <p:spPr>
          <a:xfrm>
            <a:off x="357505" y="855345"/>
            <a:ext cx="8499475" cy="5616575"/>
          </a:xfrm>
          <a:prstGeom prst="rect">
            <a:avLst/>
          </a:prstGeom>
        </p:spPr>
        <p:txBody>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r>
              <a:rPr lang="en-US" altLang="zh-CN" sz="2100" dirty="0">
                <a:latin typeface="+mn-ea"/>
              </a:rPr>
              <a:t> </a:t>
            </a:r>
            <a:r>
              <a:rPr lang="en-US" altLang="zh-CN" b="1" dirty="0">
                <a:solidFill>
                  <a:srgbClr val="002060"/>
                </a:solidFill>
                <a:latin typeface="华文楷体" panose="02010600040101010101" pitchFamily="2" charset="-122"/>
                <a:ea typeface="华文楷体" panose="02010600040101010101" pitchFamily="2" charset="-122"/>
              </a:rPr>
              <a:t>     </a:t>
            </a:r>
            <a:r>
              <a:rPr lang="zh-CN" altLang="zh-CN" b="1" dirty="0">
                <a:solidFill>
                  <a:srgbClr val="002060"/>
                </a:solidFill>
                <a:latin typeface="华文楷体" panose="02010600040101010101" pitchFamily="2" charset="-122"/>
                <a:ea typeface="华文楷体" panose="02010600040101010101" pitchFamily="2" charset="-122"/>
              </a:rPr>
              <a:t>作者</a:t>
            </a:r>
            <a:r>
              <a:rPr lang="zh-CN" altLang="en-US" b="1" dirty="0">
                <a:solidFill>
                  <a:srgbClr val="002060"/>
                </a:solidFill>
                <a:latin typeface="华文楷体" panose="02010600040101010101" pitchFamily="2" charset="-122"/>
                <a:ea typeface="华文楷体" panose="02010600040101010101" pitchFamily="2" charset="-122"/>
              </a:rPr>
              <a:t>以琼珊的遭遇阐释出坚强的信念是生命赖以延续的精神支柱的深刻内涵。</a:t>
            </a:r>
          </a:p>
          <a:p>
            <a:r>
              <a:rPr lang="zh-CN" altLang="en-US" b="1" dirty="0">
                <a:solidFill>
                  <a:srgbClr val="002060"/>
                </a:solidFill>
                <a:latin typeface="华文楷体" panose="02010600040101010101" pitchFamily="2" charset="-122"/>
                <a:ea typeface="华文楷体" panose="02010600040101010101" pitchFamily="2" charset="-122"/>
              </a:rPr>
              <a:t>同时，</a:t>
            </a:r>
            <a:r>
              <a:rPr lang="zh-CN" altLang="zh-CN" b="1" dirty="0">
                <a:solidFill>
                  <a:srgbClr val="002060"/>
                </a:solidFill>
                <a:latin typeface="华文楷体" panose="02010600040101010101" pitchFamily="2" charset="-122"/>
                <a:ea typeface="华文楷体" panose="02010600040101010101" pitchFamily="2" charset="-122"/>
              </a:rPr>
              <a:t>深情赞美了三位贫穷艺术家之间的至爱真情</a:t>
            </a:r>
            <a:r>
              <a:rPr lang="zh-CN" altLang="en-US" b="1" dirty="0">
                <a:solidFill>
                  <a:srgbClr val="002060"/>
                </a:solidFill>
                <a:latin typeface="华文楷体" panose="02010600040101010101" pitchFamily="2" charset="-122"/>
                <a:ea typeface="华文楷体" panose="02010600040101010101" pitchFamily="2" charset="-122"/>
              </a:rPr>
              <a:t>。</a:t>
            </a:r>
            <a:r>
              <a:rPr lang="zh-CN" altLang="zh-CN" b="1" dirty="0">
                <a:solidFill>
                  <a:srgbClr val="002060"/>
                </a:solidFill>
                <a:latin typeface="华文楷体" panose="02010600040101010101" pitchFamily="2" charset="-122"/>
                <a:ea typeface="华文楷体" panose="02010600040101010101" pitchFamily="2" charset="-122"/>
              </a:rPr>
              <a:t>突出刻画了老画家贝尔曼在平凡的外表下有着一颗火热的、金子般的爱心。他虽然穷困潦倒，但仍然无私关怀、帮助他人，甚至不惜付出生命的代价。作者借此歌颂了穷苦朋友之间相濡以沫的珍贵友情和普通人的心灵之美</a:t>
            </a:r>
            <a:r>
              <a:rPr lang="zh-CN" altLang="en-US" b="1" dirty="0">
                <a:solidFill>
                  <a:srgbClr val="002060"/>
                </a:solidFill>
                <a:latin typeface="华文楷体" panose="02010600040101010101" pitchFamily="2" charset="-122"/>
                <a:ea typeface="华文楷体" panose="02010600040101010101" pitchFamily="2" charset="-122"/>
              </a:rPr>
              <a:t>，对生命的关爱之情</a:t>
            </a:r>
            <a:r>
              <a:rPr lang="zh-CN" altLang="zh-CN" b="1" dirty="0">
                <a:solidFill>
                  <a:srgbClr val="002060"/>
                </a:solidFill>
                <a:latin typeface="华文楷体" panose="02010600040101010101" pitchFamily="2" charset="-122"/>
                <a:ea typeface="华文楷体" panose="02010600040101010101" pitchFamily="2" charset="-122"/>
              </a:rPr>
              <a:t>，给读者以心灵的震撼。</a:t>
            </a:r>
          </a:p>
        </p:txBody>
      </p:sp>
      <p:sp>
        <p:nvSpPr>
          <p:cNvPr id="5" name="TextBox 4">
            <a:hlinkClick r:id="rId3" action="ppaction://hlinksldjump"/>
          </p:cNvPr>
          <p:cNvSpPr txBox="1"/>
          <p:nvPr/>
        </p:nvSpPr>
        <p:spPr>
          <a:xfrm>
            <a:off x="7956376" y="6165304"/>
            <a:ext cx="900608" cy="461665"/>
          </a:xfrm>
          <a:prstGeom prst="rect">
            <a:avLst/>
          </a:prstGeom>
          <a:noFill/>
        </p:spPr>
        <p:txBody>
          <a:bodyPr wrap="square" rtlCol="0">
            <a:spAutoFit/>
          </a:bodyPr>
          <a:lstStyle/>
          <a:p>
            <a:r>
              <a:rPr lang="zh-CN" altLang="en-US" sz="2400" b="1" dirty="0">
                <a:latin typeface="幼圆" pitchFamily="49" charset="-122"/>
                <a:ea typeface="幼圆" pitchFamily="49" charset="-122"/>
              </a:rPr>
              <a:t>返回</a:t>
            </a:r>
          </a:p>
        </p:txBody>
      </p:sp>
    </p:spTree>
  </p:cSld>
  <p:clrMapOvr>
    <a:masterClrMapping/>
  </p:clrMapOvr>
  <p:transition>
    <p:dissolve/>
  </p:transition>
</p:sld>
</file>

<file path=ppt/slides/slide156.xml><?xml version="1.0" encoding="utf-8"?>
<p:sld xmlns:a="http://schemas.openxmlformats.org/drawingml/2006/main" xmlns:r="http://schemas.openxmlformats.org/officeDocument/2006/relationships" xmlns:p="http://schemas.openxmlformats.org/presentationml/2006/main">
  <p:cSld>
    <p:bg>
      <p:bgPr>
        <a:gradFill rotWithShape="0">
          <a:gsLst>
            <a:gs pos="0">
              <a:srgbClr val="CC00CC"/>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2073" name="流程图: 可选过程 2072">
            <a:hlinkClick r:id="rId4" action="ppaction://hlinksldjump"/>
          </p:cNvPr>
          <p:cNvSpPr/>
          <p:nvPr/>
        </p:nvSpPr>
        <p:spPr>
          <a:xfrm>
            <a:off x="7235825" y="4797425"/>
            <a:ext cx="503238" cy="1584325"/>
          </a:xfrm>
          <a:prstGeom prst="flowChartAlternateProcess">
            <a:avLst/>
          </a:prstGeom>
          <a:solidFill>
            <a:schemeClr val="accent1"/>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lgn="ctr"/>
            <a:r>
              <a:rPr lang="zh-CN" altLang="en-US" dirty="0">
                <a:latin typeface="Arial" panose="020B0604020202090204" pitchFamily="34" charset="0"/>
                <a:ea typeface="隶书" pitchFamily="49" charset="-122"/>
              </a:rPr>
              <a:t>资</a:t>
            </a:r>
          </a:p>
          <a:p>
            <a:pPr algn="ctr"/>
            <a:r>
              <a:rPr lang="zh-CN" altLang="en-US" dirty="0">
                <a:latin typeface="Arial" panose="020B0604020202090204" pitchFamily="34" charset="0"/>
                <a:ea typeface="隶书" pitchFamily="49" charset="-122"/>
              </a:rPr>
              <a:t>料</a:t>
            </a:r>
          </a:p>
          <a:p>
            <a:pPr algn="ctr"/>
            <a:r>
              <a:rPr lang="zh-CN" altLang="en-US" dirty="0">
                <a:latin typeface="Arial" panose="020B0604020202090204" pitchFamily="34" charset="0"/>
                <a:ea typeface="隶书" pitchFamily="49" charset="-122"/>
              </a:rPr>
              <a:t>链</a:t>
            </a:r>
          </a:p>
          <a:p>
            <a:pPr algn="ctr"/>
            <a:r>
              <a:rPr lang="zh-CN" altLang="en-US" dirty="0">
                <a:latin typeface="Arial" panose="020B0604020202090204" pitchFamily="34" charset="0"/>
                <a:ea typeface="隶书" pitchFamily="49" charset="-122"/>
              </a:rPr>
              <a:t>接</a:t>
            </a:r>
            <a:endParaRPr lang="zh-CN" altLang="en-US">
              <a:latin typeface="Arial" panose="020B0604020202090204" pitchFamily="34" charset="0"/>
              <a:ea typeface="隶书" pitchFamily="49" charset="-122"/>
            </a:endParaRPr>
          </a:p>
        </p:txBody>
      </p:sp>
      <p:pic>
        <p:nvPicPr>
          <p:cNvPr id="2052" name="图片 2051" descr="11"/>
          <p:cNvPicPr>
            <a:picLocks noChangeAspect="1"/>
          </p:cNvPicPr>
          <p:nvPr/>
        </p:nvPicPr>
        <p:blipFill>
          <a:blip r:embed="rId5">
            <a:clrChange>
              <a:clrFrom>
                <a:srgbClr val="FDFFEB"/>
              </a:clrFrom>
              <a:clrTo>
                <a:srgbClr val="FDFFEB">
                  <a:alpha val="0"/>
                </a:srgbClr>
              </a:clrTo>
            </a:clrChange>
          </a:blip>
          <a:stretch>
            <a:fillRect/>
          </a:stretch>
        </p:blipFill>
        <p:spPr>
          <a:xfrm>
            <a:off x="0" y="3213100"/>
            <a:ext cx="2819400" cy="3644900"/>
          </a:xfrm>
          <a:prstGeom prst="rect">
            <a:avLst/>
          </a:prstGeom>
          <a:noFill/>
          <a:ln w="9525">
            <a:noFill/>
          </a:ln>
        </p:spPr>
      </p:pic>
      <p:sp>
        <p:nvSpPr>
          <p:cNvPr id="2062" name="副标题 2061"/>
          <p:cNvSpPr>
            <a:spLocks noGrp="1"/>
          </p:cNvSpPr>
          <p:nvPr>
            <p:ph type="subTitle" idx="1"/>
          </p:nvPr>
        </p:nvSpPr>
        <p:spPr>
          <a:xfrm>
            <a:off x="1331913" y="2852738"/>
            <a:ext cx="6400800" cy="1752600"/>
          </a:xfrm>
        </p:spPr>
        <p:txBody>
          <a:bodyPr/>
          <a:lstStyle/>
          <a:p>
            <a:pPr defTabSz="914400">
              <a:buSzPct val="100000"/>
            </a:pPr>
            <a:r>
              <a:rPr lang="zh-CN" altLang="en-US" sz="4800" kern="1200" baseline="0" dirty="0">
                <a:latin typeface="Arial" panose="020B0604020202090204" pitchFamily="34" charset="0"/>
                <a:ea typeface="隶书" pitchFamily="49" charset="-122"/>
              </a:rPr>
              <a:t>吴组缃</a:t>
            </a:r>
          </a:p>
        </p:txBody>
      </p:sp>
      <p:sp>
        <p:nvSpPr>
          <p:cNvPr id="2050" name="标题 2049"/>
          <p:cNvSpPr>
            <a:spLocks noGrp="1"/>
          </p:cNvSpPr>
          <p:nvPr>
            <p:ph type="ctrTitle"/>
          </p:nvPr>
        </p:nvSpPr>
        <p:spPr>
          <a:xfrm>
            <a:off x="684213" y="1196975"/>
            <a:ext cx="7772400" cy="1470025"/>
          </a:xfrm>
        </p:spPr>
        <p:txBody>
          <a:bodyPr anchor="ctr"/>
          <a:lstStyle/>
          <a:p>
            <a:pPr defTabSz="914400">
              <a:buSzPct val="100000"/>
            </a:pPr>
            <a:r>
              <a:rPr lang="zh-CN" altLang="en-US" sz="8800" kern="1200" baseline="0" dirty="0">
                <a:latin typeface="Arial" panose="020B0604020202090204" pitchFamily="34" charset="0"/>
                <a:ea typeface="隶书" pitchFamily="49" charset="-122"/>
              </a:rPr>
              <a:t>菉竹山房</a:t>
            </a:r>
          </a:p>
        </p:txBody>
      </p:sp>
      <p:sp>
        <p:nvSpPr>
          <p:cNvPr id="2066" name="流程图: 可选过程 2065">
            <a:hlinkClick r:id="rId6" action="ppaction://hlinksldjump"/>
          </p:cNvPr>
          <p:cNvSpPr/>
          <p:nvPr/>
        </p:nvSpPr>
        <p:spPr>
          <a:xfrm>
            <a:off x="6732588" y="4797425"/>
            <a:ext cx="503237" cy="1584325"/>
          </a:xfrm>
          <a:prstGeom prst="flowChartAlternateProcess">
            <a:avLst/>
          </a:prstGeom>
          <a:solidFill>
            <a:schemeClr val="accent1"/>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lgn="ctr"/>
            <a:r>
              <a:rPr lang="zh-CN" altLang="en-US" dirty="0">
                <a:latin typeface="Arial" panose="020B0604020202090204" pitchFamily="34" charset="0"/>
                <a:ea typeface="隶书" pitchFamily="49" charset="-122"/>
              </a:rPr>
              <a:t>思</a:t>
            </a:r>
          </a:p>
          <a:p>
            <a:pPr algn="ctr"/>
            <a:r>
              <a:rPr lang="zh-CN" altLang="en-US" dirty="0">
                <a:latin typeface="Arial" panose="020B0604020202090204" pitchFamily="34" charset="0"/>
                <a:ea typeface="隶书" pitchFamily="49" charset="-122"/>
              </a:rPr>
              <a:t>考</a:t>
            </a:r>
          </a:p>
          <a:p>
            <a:pPr algn="ctr"/>
            <a:r>
              <a:rPr lang="zh-CN" altLang="en-US" dirty="0">
                <a:latin typeface="Arial" panose="020B0604020202090204" pitchFamily="34" charset="0"/>
                <a:ea typeface="隶书" pitchFamily="49" charset="-122"/>
              </a:rPr>
              <a:t>练</a:t>
            </a:r>
          </a:p>
          <a:p>
            <a:pPr algn="ctr"/>
            <a:r>
              <a:rPr lang="zh-CN" altLang="en-US" dirty="0">
                <a:latin typeface="Arial" panose="020B0604020202090204" pitchFamily="34" charset="0"/>
                <a:ea typeface="隶书" pitchFamily="49" charset="-122"/>
              </a:rPr>
              <a:t>习</a:t>
            </a:r>
            <a:endParaRPr lang="zh-CN" altLang="en-US">
              <a:latin typeface="Arial" panose="020B0604020202090204" pitchFamily="34" charset="0"/>
              <a:ea typeface="隶书" pitchFamily="49" charset="-122"/>
            </a:endParaRPr>
          </a:p>
        </p:txBody>
      </p:sp>
      <p:sp>
        <p:nvSpPr>
          <p:cNvPr id="2068" name="流程图: 可选过程 2067">
            <a:hlinkClick r:id="rId4" action="ppaction://hlinksldjump"/>
          </p:cNvPr>
          <p:cNvSpPr/>
          <p:nvPr/>
        </p:nvSpPr>
        <p:spPr>
          <a:xfrm>
            <a:off x="6227763" y="4797425"/>
            <a:ext cx="503237" cy="1584325"/>
          </a:xfrm>
          <a:prstGeom prst="flowChartAlternateProcess">
            <a:avLst/>
          </a:prstGeom>
          <a:solidFill>
            <a:schemeClr val="accent1"/>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lgn="ctr"/>
            <a:r>
              <a:rPr lang="zh-CN" altLang="en-US" dirty="0">
                <a:latin typeface="Arial" panose="020B0604020202090204" pitchFamily="34" charset="0"/>
                <a:ea typeface="隶书" pitchFamily="49" charset="-122"/>
              </a:rPr>
              <a:t>艺</a:t>
            </a:r>
          </a:p>
          <a:p>
            <a:pPr algn="ctr"/>
            <a:r>
              <a:rPr lang="zh-CN" altLang="en-US" dirty="0">
                <a:latin typeface="Arial" panose="020B0604020202090204" pitchFamily="34" charset="0"/>
                <a:ea typeface="隶书" pitchFamily="49" charset="-122"/>
              </a:rPr>
              <a:t>术</a:t>
            </a:r>
          </a:p>
          <a:p>
            <a:pPr algn="ctr"/>
            <a:r>
              <a:rPr lang="zh-CN" altLang="en-US" dirty="0">
                <a:latin typeface="Arial" panose="020B0604020202090204" pitchFamily="34" charset="0"/>
                <a:ea typeface="隶书" pitchFamily="49" charset="-122"/>
              </a:rPr>
              <a:t>赏</a:t>
            </a:r>
          </a:p>
          <a:p>
            <a:pPr algn="ctr"/>
            <a:r>
              <a:rPr lang="zh-CN" altLang="en-US" dirty="0">
                <a:latin typeface="Arial" panose="020B0604020202090204" pitchFamily="34" charset="0"/>
                <a:ea typeface="隶书" pitchFamily="49" charset="-122"/>
              </a:rPr>
              <a:t>析</a:t>
            </a:r>
            <a:endParaRPr lang="zh-CN" altLang="en-US">
              <a:latin typeface="Arial" panose="020B0604020202090204" pitchFamily="34" charset="0"/>
              <a:ea typeface="隶书" pitchFamily="49" charset="-122"/>
            </a:endParaRPr>
          </a:p>
        </p:txBody>
      </p:sp>
      <p:sp>
        <p:nvSpPr>
          <p:cNvPr id="2070" name="流程图: 可选过程 2069">
            <a:hlinkClick r:id="rId4" action="ppaction://hlinksldjump"/>
          </p:cNvPr>
          <p:cNvSpPr/>
          <p:nvPr/>
        </p:nvSpPr>
        <p:spPr>
          <a:xfrm>
            <a:off x="5724525" y="4797425"/>
            <a:ext cx="503238" cy="1584325"/>
          </a:xfrm>
          <a:prstGeom prst="flowChartAlternateProcess">
            <a:avLst/>
          </a:prstGeom>
          <a:solidFill>
            <a:schemeClr val="accent1"/>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lgn="ctr"/>
            <a:r>
              <a:rPr lang="zh-CN" altLang="en-US" dirty="0">
                <a:latin typeface="Arial" panose="020B0604020202090204" pitchFamily="34" charset="0"/>
                <a:ea typeface="隶书" pitchFamily="49" charset="-122"/>
              </a:rPr>
              <a:t>内</a:t>
            </a:r>
          </a:p>
          <a:p>
            <a:pPr algn="ctr"/>
            <a:r>
              <a:rPr lang="zh-CN" altLang="en-US" dirty="0">
                <a:latin typeface="Arial" panose="020B0604020202090204" pitchFamily="34" charset="0"/>
                <a:ea typeface="隶书" pitchFamily="49" charset="-122"/>
              </a:rPr>
              <a:t>容</a:t>
            </a:r>
          </a:p>
          <a:p>
            <a:pPr algn="ctr"/>
            <a:r>
              <a:rPr lang="zh-CN" altLang="en-US" dirty="0">
                <a:latin typeface="Arial" panose="020B0604020202090204" pitchFamily="34" charset="0"/>
                <a:ea typeface="隶书" pitchFamily="49" charset="-122"/>
              </a:rPr>
              <a:t>述</a:t>
            </a:r>
          </a:p>
          <a:p>
            <a:pPr algn="ctr"/>
            <a:r>
              <a:rPr lang="zh-CN" altLang="en-US" dirty="0">
                <a:latin typeface="Arial" panose="020B0604020202090204" pitchFamily="34" charset="0"/>
                <a:ea typeface="隶书" pitchFamily="49" charset="-122"/>
              </a:rPr>
              <a:t>评</a:t>
            </a:r>
            <a:endParaRPr lang="zh-CN" altLang="en-US">
              <a:latin typeface="Arial" panose="020B0604020202090204" pitchFamily="34" charset="0"/>
              <a:ea typeface="隶书" pitchFamily="49" charset="-122"/>
            </a:endParaRPr>
          </a:p>
        </p:txBody>
      </p:sp>
      <p:sp>
        <p:nvSpPr>
          <p:cNvPr id="2071" name="流程图: 可选过程 2070">
            <a:hlinkClick r:id="rId7" action="ppaction://hlinksldjump"/>
          </p:cNvPr>
          <p:cNvSpPr/>
          <p:nvPr/>
        </p:nvSpPr>
        <p:spPr>
          <a:xfrm>
            <a:off x="5219700" y="4797425"/>
            <a:ext cx="503238" cy="1584325"/>
          </a:xfrm>
          <a:prstGeom prst="flowChartAlternateProcess">
            <a:avLst/>
          </a:prstGeom>
          <a:solidFill>
            <a:schemeClr val="accent1"/>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lgn="ctr"/>
            <a:r>
              <a:rPr lang="zh-CN" altLang="en-US" dirty="0">
                <a:latin typeface="Arial" panose="020B0604020202090204" pitchFamily="34" charset="0"/>
                <a:ea typeface="隶书" pitchFamily="49" charset="-122"/>
              </a:rPr>
              <a:t>背</a:t>
            </a:r>
          </a:p>
          <a:p>
            <a:pPr algn="ctr"/>
            <a:r>
              <a:rPr lang="zh-CN" altLang="en-US" dirty="0">
                <a:latin typeface="Arial" panose="020B0604020202090204" pitchFamily="34" charset="0"/>
                <a:ea typeface="隶书" pitchFamily="49" charset="-122"/>
              </a:rPr>
              <a:t>景</a:t>
            </a:r>
          </a:p>
          <a:p>
            <a:pPr algn="ctr"/>
            <a:r>
              <a:rPr lang="zh-CN" altLang="en-US" dirty="0">
                <a:latin typeface="Arial" panose="020B0604020202090204" pitchFamily="34" charset="0"/>
                <a:ea typeface="隶书" pitchFamily="49" charset="-122"/>
              </a:rPr>
              <a:t>简</a:t>
            </a:r>
          </a:p>
          <a:p>
            <a:pPr algn="ctr"/>
            <a:r>
              <a:rPr lang="zh-CN" altLang="en-US" dirty="0">
                <a:latin typeface="Arial" panose="020B0604020202090204" pitchFamily="34" charset="0"/>
                <a:ea typeface="隶书" pitchFamily="49" charset="-122"/>
              </a:rPr>
              <a:t>介</a:t>
            </a:r>
            <a:endParaRPr lang="zh-CN" altLang="en-US">
              <a:latin typeface="Arial" panose="020B0604020202090204" pitchFamily="34" charset="0"/>
              <a:ea typeface="隶书" pitchFamily="49" charset="-122"/>
            </a:endParaRPr>
          </a:p>
        </p:txBody>
      </p:sp>
      <p:sp>
        <p:nvSpPr>
          <p:cNvPr id="2067" name="流程图: 可选过程 2066">
            <a:hlinkClick r:id="rId8" action="ppaction://hlinksldjump"/>
          </p:cNvPr>
          <p:cNvSpPr/>
          <p:nvPr/>
        </p:nvSpPr>
        <p:spPr>
          <a:xfrm>
            <a:off x="4716463" y="4797425"/>
            <a:ext cx="503237" cy="1584325"/>
          </a:xfrm>
          <a:prstGeom prst="flowChartAlternateProcess">
            <a:avLst/>
          </a:prstGeom>
          <a:solidFill>
            <a:schemeClr val="accent1"/>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lgn="ctr"/>
            <a:r>
              <a:rPr lang="zh-CN" altLang="en-US" dirty="0">
                <a:latin typeface="Arial" panose="020B0604020202090204" pitchFamily="34" charset="0"/>
                <a:ea typeface="隶书" pitchFamily="49" charset="-122"/>
              </a:rPr>
              <a:t>作</a:t>
            </a:r>
          </a:p>
          <a:p>
            <a:pPr algn="ctr"/>
            <a:r>
              <a:rPr lang="zh-CN" altLang="en-US" dirty="0">
                <a:latin typeface="Arial" panose="020B0604020202090204" pitchFamily="34" charset="0"/>
                <a:ea typeface="隶书" pitchFamily="49" charset="-122"/>
              </a:rPr>
              <a:t>者</a:t>
            </a:r>
          </a:p>
          <a:p>
            <a:pPr algn="ctr"/>
            <a:r>
              <a:rPr lang="zh-CN" altLang="en-US" dirty="0">
                <a:latin typeface="Arial" panose="020B0604020202090204" pitchFamily="34" charset="0"/>
                <a:ea typeface="隶书" pitchFamily="49" charset="-122"/>
              </a:rPr>
              <a:t>简</a:t>
            </a:r>
          </a:p>
          <a:p>
            <a:pPr algn="ctr"/>
            <a:r>
              <a:rPr lang="zh-CN" altLang="en-US" dirty="0">
                <a:latin typeface="Arial" panose="020B0604020202090204" pitchFamily="34" charset="0"/>
                <a:ea typeface="隶书" pitchFamily="49" charset="-122"/>
              </a:rPr>
              <a:t>介</a:t>
            </a:r>
            <a:endParaRPr lang="zh-CN" altLang="en-US">
              <a:latin typeface="Arial" panose="020B0604020202090204" pitchFamily="34" charset="0"/>
              <a:ea typeface="隶书" pitchFamily="49" charset="-122"/>
            </a:endParaRPr>
          </a:p>
        </p:txBody>
      </p:sp>
      <p:sp>
        <p:nvSpPr>
          <p:cNvPr id="2065" name="流程图: 可选过程 2064">
            <a:hlinkClick r:id="rId9" action="ppaction://hlinksldjump"/>
          </p:cNvPr>
          <p:cNvSpPr/>
          <p:nvPr/>
        </p:nvSpPr>
        <p:spPr>
          <a:xfrm>
            <a:off x="4211638" y="4797425"/>
            <a:ext cx="503237" cy="1584325"/>
          </a:xfrm>
          <a:prstGeom prst="flowChartAlternateProcess">
            <a:avLst/>
          </a:prstGeom>
          <a:solidFill>
            <a:schemeClr val="accent1"/>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lgn="ctr"/>
            <a:r>
              <a:rPr lang="zh-CN" altLang="en-US" dirty="0">
                <a:latin typeface="Arial" panose="020B0604020202090204" pitchFamily="34" charset="0"/>
                <a:ea typeface="隶书" pitchFamily="49" charset="-122"/>
              </a:rPr>
              <a:t>教</a:t>
            </a:r>
          </a:p>
          <a:p>
            <a:pPr algn="ctr"/>
            <a:r>
              <a:rPr lang="zh-CN" altLang="en-US" dirty="0">
                <a:latin typeface="Arial" panose="020B0604020202090204" pitchFamily="34" charset="0"/>
                <a:ea typeface="隶书" pitchFamily="49" charset="-122"/>
              </a:rPr>
              <a:t>学</a:t>
            </a:r>
          </a:p>
          <a:p>
            <a:pPr algn="ctr"/>
            <a:r>
              <a:rPr lang="zh-CN" altLang="en-US" dirty="0">
                <a:latin typeface="Arial" panose="020B0604020202090204" pitchFamily="34" charset="0"/>
                <a:ea typeface="隶书" pitchFamily="49" charset="-122"/>
              </a:rPr>
              <a:t>重</a:t>
            </a:r>
          </a:p>
          <a:p>
            <a:pPr algn="ctr"/>
            <a:r>
              <a:rPr lang="zh-CN" altLang="en-US" dirty="0">
                <a:latin typeface="Arial" panose="020B0604020202090204" pitchFamily="34" charset="0"/>
                <a:ea typeface="隶书" pitchFamily="49" charset="-122"/>
              </a:rPr>
              <a:t>点</a:t>
            </a:r>
          </a:p>
        </p:txBody>
      </p:sp>
      <p:sp>
        <p:nvSpPr>
          <p:cNvPr id="2064" name="流程图: 可选过程 2063">
            <a:hlinkClick r:id="rId4" action="ppaction://hlinksldjump"/>
          </p:cNvPr>
          <p:cNvSpPr/>
          <p:nvPr/>
        </p:nvSpPr>
        <p:spPr>
          <a:xfrm>
            <a:off x="3708400" y="4797425"/>
            <a:ext cx="503238" cy="1584325"/>
          </a:xfrm>
          <a:prstGeom prst="flowChartAlternateProcess">
            <a:avLst/>
          </a:prstGeom>
          <a:solidFill>
            <a:schemeClr val="accent1"/>
          </a:solidFill>
          <a:ln w="9525"/>
          <a:scene3d>
            <a:camera prst="legacyPerspectiveFront">
              <a:rot lat="1500000" lon="20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pPr algn="ctr"/>
            <a:r>
              <a:rPr lang="zh-CN" altLang="en-US" dirty="0">
                <a:latin typeface="Arial" panose="020B0604020202090204" pitchFamily="34" charset="0"/>
                <a:ea typeface="隶书" pitchFamily="49" charset="-122"/>
              </a:rPr>
              <a:t>教</a:t>
            </a:r>
          </a:p>
          <a:p>
            <a:pPr algn="ctr"/>
            <a:r>
              <a:rPr lang="zh-CN" altLang="en-US" dirty="0">
                <a:latin typeface="Arial" panose="020B0604020202090204" pitchFamily="34" charset="0"/>
                <a:ea typeface="隶书" pitchFamily="49" charset="-122"/>
              </a:rPr>
              <a:t>学</a:t>
            </a:r>
          </a:p>
          <a:p>
            <a:pPr algn="ctr"/>
            <a:r>
              <a:rPr lang="zh-CN" altLang="en-US" dirty="0">
                <a:latin typeface="Arial" panose="020B0604020202090204" pitchFamily="34" charset="0"/>
                <a:ea typeface="隶书" pitchFamily="49" charset="-122"/>
              </a:rPr>
              <a:t>目</a:t>
            </a:r>
          </a:p>
          <a:p>
            <a:pPr algn="ctr"/>
            <a:r>
              <a:rPr lang="zh-CN" altLang="en-US" dirty="0">
                <a:latin typeface="Arial" panose="020B0604020202090204" pitchFamily="34" charset="0"/>
                <a:ea typeface="隶书" pitchFamily="49" charset="-122"/>
              </a:rPr>
              <a:t>的</a:t>
            </a:r>
            <a:endParaRPr lang="zh-CN" altLang="en-US">
              <a:latin typeface="Arial" panose="020B0604020202090204" pitchFamily="34" charset="0"/>
              <a:ea typeface="隶书" pitchFamily="49" charset="-122"/>
            </a:endParaRPr>
          </a:p>
        </p:txBody>
      </p:sp>
      <p:sp>
        <p:nvSpPr>
          <p:cNvPr id="2075" name="文本框 2074">
            <a:hlinkClick r:id="" action="ppaction://hlinkshowjump?jump=endshow"/>
          </p:cNvPr>
          <p:cNvSpPr txBox="1"/>
          <p:nvPr/>
        </p:nvSpPr>
        <p:spPr>
          <a:xfrm>
            <a:off x="8243888" y="6491288"/>
            <a:ext cx="720725" cy="366712"/>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退出</a:t>
            </a:r>
          </a:p>
        </p:txBody>
      </p:sp>
      <p:pic>
        <p:nvPicPr>
          <p:cNvPr id="2076" name="71.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10"/>
          <a:stretch>
            <a:fillRect/>
          </a:stretch>
        </p:blipFill>
        <p:spPr>
          <a:xfrm>
            <a:off x="8459788" y="5876925"/>
            <a:ext cx="304800" cy="304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76"/>
                                        </p:tgtEl>
                                      </p:cBhvr>
                                    </p:cmd>
                                  </p:childTnLst>
                                </p:cTn>
                              </p:par>
                              <p:par>
                                <p:cTn id="7" presetID="51" presetClass="entr" presetSubtype="0" fill="hold" grpId="0" nodeType="withEffect">
                                  <p:stCondLst>
                                    <p:cond delay="0"/>
                                  </p:stCondLst>
                                  <p:childTnLst>
                                    <p:set>
                                      <p:cBhvr>
                                        <p:cTn id="8" dur="1" fill="hold">
                                          <p:stCondLst>
                                            <p:cond delay="0"/>
                                          </p:stCondLst>
                                        </p:cTn>
                                        <p:tgtEl>
                                          <p:spTgt spid="2050"/>
                                        </p:tgtEl>
                                        <p:attrNameLst>
                                          <p:attrName>style.visibility</p:attrName>
                                        </p:attrNameLst>
                                      </p:cBhvr>
                                      <p:to>
                                        <p:strVal val="visible"/>
                                      </p:to>
                                    </p:set>
                                    <p:animEffect transition="in" filter="fade">
                                      <p:cBhvr>
                                        <p:cTn id="9" dur="1925" decel="100000"/>
                                        <p:tgtEl>
                                          <p:spTgt spid="2050"/>
                                        </p:tgtEl>
                                      </p:cBhvr>
                                    </p:animEffect>
                                    <p:animScale>
                                      <p:cBhvr>
                                        <p:cTn id="10" dur="1925" decel="100000"/>
                                        <p:tgtEl>
                                          <p:spTgt spid="2050"/>
                                        </p:tgtEl>
                                      </p:cBhvr>
                                      <p:from x="10000" y="10000"/>
                                      <p:to x="200000" y="450000"/>
                                    </p:animScale>
                                    <p:animScale>
                                      <p:cBhvr>
                                        <p:cTn id="11" dur="3075" accel="100000" fill="hold">
                                          <p:stCondLst>
                                            <p:cond delay="1925"/>
                                          </p:stCondLst>
                                        </p:cTn>
                                        <p:tgtEl>
                                          <p:spTgt spid="2050"/>
                                        </p:tgtEl>
                                      </p:cBhvr>
                                      <p:from x="200000" y="450000"/>
                                      <p:to x="100000" y="100000"/>
                                    </p:animScale>
                                    <p:set>
                                      <p:cBhvr>
                                        <p:cTn id="12" dur="1925" fill="hold"/>
                                        <p:tgtEl>
                                          <p:spTgt spid="2050"/>
                                        </p:tgtEl>
                                        <p:attrNameLst>
                                          <p:attrName>ppt_x</p:attrName>
                                        </p:attrNameLst>
                                      </p:cBhvr>
                                      <p:to>
                                        <p:strVal val="(0.5)"/>
                                      </p:to>
                                    </p:set>
                                    <p:anim from="(0.5)" to="(#ppt_x)" calcmode="lin" valueType="num">
                                      <p:cBhvr>
                                        <p:cTn id="13" dur="3075" accel="100000" fill="hold">
                                          <p:stCondLst>
                                            <p:cond delay="1925"/>
                                          </p:stCondLst>
                                        </p:cTn>
                                        <p:tgtEl>
                                          <p:spTgt spid="2050"/>
                                        </p:tgtEl>
                                        <p:attrNameLst>
                                          <p:attrName>ppt_x</p:attrName>
                                        </p:attrNameLst>
                                      </p:cBhvr>
                                    </p:anim>
                                    <p:set>
                                      <p:cBhvr>
                                        <p:cTn id="14" dur="1925" fill="hold"/>
                                        <p:tgtEl>
                                          <p:spTgt spid="2050"/>
                                        </p:tgtEl>
                                        <p:attrNameLst>
                                          <p:attrName>ppt_y</p:attrName>
                                        </p:attrNameLst>
                                      </p:cBhvr>
                                      <p:to>
                                        <p:strVal val="(#ppt_y+0.4)"/>
                                      </p:to>
                                    </p:set>
                                    <p:anim from="(#ppt_y+0.4)" to="(#ppt_y)" calcmode="lin" valueType="num">
                                      <p:cBhvr>
                                        <p:cTn id="15" dur="3075" accel="100000" fill="hold">
                                          <p:stCondLst>
                                            <p:cond delay="1925"/>
                                          </p:stCondLst>
                                        </p:cTn>
                                        <p:tgtEl>
                                          <p:spTgt spid="2050"/>
                                        </p:tgtEl>
                                        <p:attrNameLst>
                                          <p:attrName>ppt_y</p:attrName>
                                        </p:attrNameLst>
                                      </p:cBhvr>
                                    </p:anim>
                                  </p:childTnLst>
                                </p:cTn>
                              </p:par>
                            </p:childTnLst>
                          </p:cTn>
                        </p:par>
                        <p:par>
                          <p:cTn id="16" fill="hold">
                            <p:stCondLst>
                              <p:cond delay="0"/>
                            </p:stCondLst>
                            <p:childTnLst>
                              <p:par>
                                <p:cTn id="17" presetID="42" presetClass="entr" presetSubtype="0" fill="hold" grpId="0" nodeType="afterEffect">
                                  <p:stCondLst>
                                    <p:cond delay="0"/>
                                  </p:stCondLst>
                                  <p:iterate type="lt">
                                    <p:tmPct val="10000"/>
                                  </p:iterate>
                                  <p:childTnLst>
                                    <p:set>
                                      <p:cBhvr>
                                        <p:cTn id="18" dur="1" fill="hold">
                                          <p:stCondLst>
                                            <p:cond delay="0"/>
                                          </p:stCondLst>
                                        </p:cTn>
                                        <p:tgtEl>
                                          <p:spTgt spid="2062">
                                            <p:txEl>
                                              <p:pRg st="0" end="0"/>
                                            </p:txEl>
                                          </p:spTgt>
                                        </p:tgtEl>
                                        <p:attrNameLst>
                                          <p:attrName>style.visibility</p:attrName>
                                        </p:attrNameLst>
                                      </p:cBhvr>
                                      <p:to>
                                        <p:strVal val="visible"/>
                                      </p:to>
                                    </p:set>
                                    <p:animEffect transition="in" filter="fade">
                                      <p:cBhvr>
                                        <p:cTn id="19" dur="2000"/>
                                        <p:tgtEl>
                                          <p:spTgt spid="2062">
                                            <p:txEl>
                                              <p:pRg st="0" end="0"/>
                                            </p:txEl>
                                          </p:spTgt>
                                        </p:tgtEl>
                                      </p:cBhvr>
                                    </p:animEffect>
                                    <p:anim calcmode="lin" valueType="num">
                                      <p:cBhvr>
                                        <p:cTn id="20" dur="2000" fill="hold"/>
                                        <p:tgtEl>
                                          <p:spTgt spid="2062">
                                            <p:txEl>
                                              <p:pRg st="0" end="0"/>
                                            </p:txEl>
                                          </p:spTgt>
                                        </p:tgtEl>
                                        <p:attrNameLst>
                                          <p:attrName>ppt_x</p:attrName>
                                        </p:attrNameLst>
                                      </p:cBhvr>
                                      <p:tavLst>
                                        <p:tav tm="0">
                                          <p:val>
                                            <p:strVal val="#ppt_x"/>
                                          </p:val>
                                        </p:tav>
                                        <p:tav tm="100000">
                                          <p:val>
                                            <p:strVal val="#ppt_x"/>
                                          </p:val>
                                        </p:tav>
                                      </p:tavLst>
                                    </p:anim>
                                    <p:anim calcmode="lin" valueType="num">
                                      <p:cBhvr>
                                        <p:cTn id="21" dur="2000" fill="hold"/>
                                        <p:tgtEl>
                                          <p:spTgt spid="2062">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7400"/>
                            </p:stCondLst>
                            <p:childTnLst>
                              <p:par>
                                <p:cTn id="23" presetID="2" presetClass="entr" presetSubtype="2" fill="hold" grpId="0" nodeType="afterEffect">
                                  <p:stCondLst>
                                    <p:cond delay="0"/>
                                  </p:stCondLst>
                                  <p:childTnLst>
                                    <p:set>
                                      <p:cBhvr>
                                        <p:cTn id="24" dur="1" fill="hold">
                                          <p:stCondLst>
                                            <p:cond delay="0"/>
                                          </p:stCondLst>
                                        </p:cTn>
                                        <p:tgtEl>
                                          <p:spTgt spid="2064"/>
                                        </p:tgtEl>
                                        <p:attrNameLst>
                                          <p:attrName>style.visibility</p:attrName>
                                        </p:attrNameLst>
                                      </p:cBhvr>
                                      <p:to>
                                        <p:strVal val="visible"/>
                                      </p:to>
                                    </p:set>
                                    <p:anim calcmode="lin" valueType="num">
                                      <p:cBhvr additive="base">
                                        <p:cTn id="25" dur="500" fill="hold"/>
                                        <p:tgtEl>
                                          <p:spTgt spid="2064"/>
                                        </p:tgtEl>
                                        <p:attrNameLst>
                                          <p:attrName>ppt_x</p:attrName>
                                        </p:attrNameLst>
                                      </p:cBhvr>
                                      <p:tavLst>
                                        <p:tav tm="0">
                                          <p:val>
                                            <p:strVal val="1+#ppt_w/2"/>
                                          </p:val>
                                        </p:tav>
                                        <p:tav tm="100000">
                                          <p:val>
                                            <p:strVal val="#ppt_x"/>
                                          </p:val>
                                        </p:tav>
                                      </p:tavLst>
                                    </p:anim>
                                    <p:anim calcmode="lin" valueType="num">
                                      <p:cBhvr additive="base">
                                        <p:cTn id="26" dur="500" fill="hold"/>
                                        <p:tgtEl>
                                          <p:spTgt spid="2064"/>
                                        </p:tgtEl>
                                        <p:attrNameLst>
                                          <p:attrName>ppt_y</p:attrName>
                                        </p:attrNameLst>
                                      </p:cBhvr>
                                      <p:tavLst>
                                        <p:tav tm="0">
                                          <p:val>
                                            <p:strVal val="#ppt_y"/>
                                          </p:val>
                                        </p:tav>
                                        <p:tav tm="100000">
                                          <p:val>
                                            <p:strVal val="#ppt_y"/>
                                          </p:val>
                                        </p:tav>
                                      </p:tavLst>
                                    </p:anim>
                                  </p:childTnLst>
                                </p:cTn>
                              </p:par>
                            </p:childTnLst>
                          </p:cTn>
                        </p:par>
                        <p:par>
                          <p:cTn id="27" fill="hold">
                            <p:stCondLst>
                              <p:cond delay="7900"/>
                            </p:stCondLst>
                            <p:childTnLst>
                              <p:par>
                                <p:cTn id="28" presetID="2" presetClass="entr" presetSubtype="2" fill="hold" grpId="0" nodeType="afterEffect">
                                  <p:stCondLst>
                                    <p:cond delay="0"/>
                                  </p:stCondLst>
                                  <p:childTnLst>
                                    <p:set>
                                      <p:cBhvr>
                                        <p:cTn id="29" dur="1" fill="hold">
                                          <p:stCondLst>
                                            <p:cond delay="0"/>
                                          </p:stCondLst>
                                        </p:cTn>
                                        <p:tgtEl>
                                          <p:spTgt spid="2065"/>
                                        </p:tgtEl>
                                        <p:attrNameLst>
                                          <p:attrName>style.visibility</p:attrName>
                                        </p:attrNameLst>
                                      </p:cBhvr>
                                      <p:to>
                                        <p:strVal val="visible"/>
                                      </p:to>
                                    </p:set>
                                    <p:anim calcmode="lin" valueType="num">
                                      <p:cBhvr additive="base">
                                        <p:cTn id="30" dur="500" fill="hold"/>
                                        <p:tgtEl>
                                          <p:spTgt spid="2065"/>
                                        </p:tgtEl>
                                        <p:attrNameLst>
                                          <p:attrName>ppt_x</p:attrName>
                                        </p:attrNameLst>
                                      </p:cBhvr>
                                      <p:tavLst>
                                        <p:tav tm="0">
                                          <p:val>
                                            <p:strVal val="1+#ppt_w/2"/>
                                          </p:val>
                                        </p:tav>
                                        <p:tav tm="100000">
                                          <p:val>
                                            <p:strVal val="#ppt_x"/>
                                          </p:val>
                                        </p:tav>
                                      </p:tavLst>
                                    </p:anim>
                                    <p:anim calcmode="lin" valueType="num">
                                      <p:cBhvr additive="base">
                                        <p:cTn id="31" dur="500" fill="hold"/>
                                        <p:tgtEl>
                                          <p:spTgt spid="2065"/>
                                        </p:tgtEl>
                                        <p:attrNameLst>
                                          <p:attrName>ppt_y</p:attrName>
                                        </p:attrNameLst>
                                      </p:cBhvr>
                                      <p:tavLst>
                                        <p:tav tm="0">
                                          <p:val>
                                            <p:strVal val="#ppt_y"/>
                                          </p:val>
                                        </p:tav>
                                        <p:tav tm="100000">
                                          <p:val>
                                            <p:strVal val="#ppt_y"/>
                                          </p:val>
                                        </p:tav>
                                      </p:tavLst>
                                    </p:anim>
                                  </p:childTnLst>
                                </p:cTn>
                              </p:par>
                            </p:childTnLst>
                          </p:cTn>
                        </p:par>
                        <p:par>
                          <p:cTn id="32" fill="hold">
                            <p:stCondLst>
                              <p:cond delay="8400"/>
                            </p:stCondLst>
                            <p:childTnLst>
                              <p:par>
                                <p:cTn id="33" presetID="2" presetClass="entr" presetSubtype="2" fill="hold" grpId="0" nodeType="afterEffect">
                                  <p:stCondLst>
                                    <p:cond delay="0"/>
                                  </p:stCondLst>
                                  <p:childTnLst>
                                    <p:set>
                                      <p:cBhvr>
                                        <p:cTn id="34" dur="1" fill="hold">
                                          <p:stCondLst>
                                            <p:cond delay="0"/>
                                          </p:stCondLst>
                                        </p:cTn>
                                        <p:tgtEl>
                                          <p:spTgt spid="2067"/>
                                        </p:tgtEl>
                                        <p:attrNameLst>
                                          <p:attrName>style.visibility</p:attrName>
                                        </p:attrNameLst>
                                      </p:cBhvr>
                                      <p:to>
                                        <p:strVal val="visible"/>
                                      </p:to>
                                    </p:set>
                                    <p:anim calcmode="lin" valueType="num">
                                      <p:cBhvr additive="base">
                                        <p:cTn id="35" dur="500" fill="hold"/>
                                        <p:tgtEl>
                                          <p:spTgt spid="2067"/>
                                        </p:tgtEl>
                                        <p:attrNameLst>
                                          <p:attrName>ppt_x</p:attrName>
                                        </p:attrNameLst>
                                      </p:cBhvr>
                                      <p:tavLst>
                                        <p:tav tm="0">
                                          <p:val>
                                            <p:strVal val="1+#ppt_w/2"/>
                                          </p:val>
                                        </p:tav>
                                        <p:tav tm="100000">
                                          <p:val>
                                            <p:strVal val="#ppt_x"/>
                                          </p:val>
                                        </p:tav>
                                      </p:tavLst>
                                    </p:anim>
                                    <p:anim calcmode="lin" valueType="num">
                                      <p:cBhvr additive="base">
                                        <p:cTn id="36" dur="500" fill="hold"/>
                                        <p:tgtEl>
                                          <p:spTgt spid="2067"/>
                                        </p:tgtEl>
                                        <p:attrNameLst>
                                          <p:attrName>ppt_y</p:attrName>
                                        </p:attrNameLst>
                                      </p:cBhvr>
                                      <p:tavLst>
                                        <p:tav tm="0">
                                          <p:val>
                                            <p:strVal val="#ppt_y"/>
                                          </p:val>
                                        </p:tav>
                                        <p:tav tm="100000">
                                          <p:val>
                                            <p:strVal val="#ppt_y"/>
                                          </p:val>
                                        </p:tav>
                                      </p:tavLst>
                                    </p:anim>
                                  </p:childTnLst>
                                </p:cTn>
                              </p:par>
                            </p:childTnLst>
                          </p:cTn>
                        </p:par>
                        <p:par>
                          <p:cTn id="37" fill="hold">
                            <p:stCondLst>
                              <p:cond delay="8900"/>
                            </p:stCondLst>
                            <p:childTnLst>
                              <p:par>
                                <p:cTn id="38" presetID="2" presetClass="entr" presetSubtype="2" fill="hold" grpId="0" nodeType="afterEffect">
                                  <p:stCondLst>
                                    <p:cond delay="0"/>
                                  </p:stCondLst>
                                  <p:childTnLst>
                                    <p:set>
                                      <p:cBhvr>
                                        <p:cTn id="39" dur="1" fill="hold">
                                          <p:stCondLst>
                                            <p:cond delay="0"/>
                                          </p:stCondLst>
                                        </p:cTn>
                                        <p:tgtEl>
                                          <p:spTgt spid="2071"/>
                                        </p:tgtEl>
                                        <p:attrNameLst>
                                          <p:attrName>style.visibility</p:attrName>
                                        </p:attrNameLst>
                                      </p:cBhvr>
                                      <p:to>
                                        <p:strVal val="visible"/>
                                      </p:to>
                                    </p:set>
                                    <p:anim calcmode="lin" valueType="num">
                                      <p:cBhvr additive="base">
                                        <p:cTn id="40" dur="500" fill="hold"/>
                                        <p:tgtEl>
                                          <p:spTgt spid="2071"/>
                                        </p:tgtEl>
                                        <p:attrNameLst>
                                          <p:attrName>ppt_x</p:attrName>
                                        </p:attrNameLst>
                                      </p:cBhvr>
                                      <p:tavLst>
                                        <p:tav tm="0">
                                          <p:val>
                                            <p:strVal val="1+#ppt_w/2"/>
                                          </p:val>
                                        </p:tav>
                                        <p:tav tm="100000">
                                          <p:val>
                                            <p:strVal val="#ppt_x"/>
                                          </p:val>
                                        </p:tav>
                                      </p:tavLst>
                                    </p:anim>
                                    <p:anim calcmode="lin" valueType="num">
                                      <p:cBhvr additive="base">
                                        <p:cTn id="41" dur="500" fill="hold"/>
                                        <p:tgtEl>
                                          <p:spTgt spid="2071"/>
                                        </p:tgtEl>
                                        <p:attrNameLst>
                                          <p:attrName>ppt_y</p:attrName>
                                        </p:attrNameLst>
                                      </p:cBhvr>
                                      <p:tavLst>
                                        <p:tav tm="0">
                                          <p:val>
                                            <p:strVal val="#ppt_y"/>
                                          </p:val>
                                        </p:tav>
                                        <p:tav tm="100000">
                                          <p:val>
                                            <p:strVal val="#ppt_y"/>
                                          </p:val>
                                        </p:tav>
                                      </p:tavLst>
                                    </p:anim>
                                  </p:childTnLst>
                                </p:cTn>
                              </p:par>
                            </p:childTnLst>
                          </p:cTn>
                        </p:par>
                        <p:par>
                          <p:cTn id="42" fill="hold">
                            <p:stCondLst>
                              <p:cond delay="9400"/>
                            </p:stCondLst>
                            <p:childTnLst>
                              <p:par>
                                <p:cTn id="43" presetID="2" presetClass="entr" presetSubtype="2" fill="hold" grpId="0" nodeType="afterEffect">
                                  <p:stCondLst>
                                    <p:cond delay="0"/>
                                  </p:stCondLst>
                                  <p:childTnLst>
                                    <p:set>
                                      <p:cBhvr>
                                        <p:cTn id="44" dur="1" fill="hold">
                                          <p:stCondLst>
                                            <p:cond delay="0"/>
                                          </p:stCondLst>
                                        </p:cTn>
                                        <p:tgtEl>
                                          <p:spTgt spid="2070"/>
                                        </p:tgtEl>
                                        <p:attrNameLst>
                                          <p:attrName>style.visibility</p:attrName>
                                        </p:attrNameLst>
                                      </p:cBhvr>
                                      <p:to>
                                        <p:strVal val="visible"/>
                                      </p:to>
                                    </p:set>
                                    <p:anim calcmode="lin" valueType="num">
                                      <p:cBhvr additive="base">
                                        <p:cTn id="45" dur="500" fill="hold"/>
                                        <p:tgtEl>
                                          <p:spTgt spid="2070"/>
                                        </p:tgtEl>
                                        <p:attrNameLst>
                                          <p:attrName>ppt_x</p:attrName>
                                        </p:attrNameLst>
                                      </p:cBhvr>
                                      <p:tavLst>
                                        <p:tav tm="0">
                                          <p:val>
                                            <p:strVal val="1+#ppt_w/2"/>
                                          </p:val>
                                        </p:tav>
                                        <p:tav tm="100000">
                                          <p:val>
                                            <p:strVal val="#ppt_x"/>
                                          </p:val>
                                        </p:tav>
                                      </p:tavLst>
                                    </p:anim>
                                    <p:anim calcmode="lin" valueType="num">
                                      <p:cBhvr additive="base">
                                        <p:cTn id="46" dur="500" fill="hold"/>
                                        <p:tgtEl>
                                          <p:spTgt spid="2070"/>
                                        </p:tgtEl>
                                        <p:attrNameLst>
                                          <p:attrName>ppt_y</p:attrName>
                                        </p:attrNameLst>
                                      </p:cBhvr>
                                      <p:tavLst>
                                        <p:tav tm="0">
                                          <p:val>
                                            <p:strVal val="#ppt_y"/>
                                          </p:val>
                                        </p:tav>
                                        <p:tav tm="100000">
                                          <p:val>
                                            <p:strVal val="#ppt_y"/>
                                          </p:val>
                                        </p:tav>
                                      </p:tavLst>
                                    </p:anim>
                                  </p:childTnLst>
                                </p:cTn>
                              </p:par>
                            </p:childTnLst>
                          </p:cTn>
                        </p:par>
                        <p:par>
                          <p:cTn id="47" fill="hold">
                            <p:stCondLst>
                              <p:cond delay="9900"/>
                            </p:stCondLst>
                            <p:childTnLst>
                              <p:par>
                                <p:cTn id="48" presetID="2" presetClass="entr" presetSubtype="2" fill="hold" grpId="0" nodeType="afterEffect">
                                  <p:stCondLst>
                                    <p:cond delay="0"/>
                                  </p:stCondLst>
                                  <p:childTnLst>
                                    <p:set>
                                      <p:cBhvr>
                                        <p:cTn id="49" dur="1" fill="hold">
                                          <p:stCondLst>
                                            <p:cond delay="0"/>
                                          </p:stCondLst>
                                        </p:cTn>
                                        <p:tgtEl>
                                          <p:spTgt spid="2068"/>
                                        </p:tgtEl>
                                        <p:attrNameLst>
                                          <p:attrName>style.visibility</p:attrName>
                                        </p:attrNameLst>
                                      </p:cBhvr>
                                      <p:to>
                                        <p:strVal val="visible"/>
                                      </p:to>
                                    </p:set>
                                    <p:anim calcmode="lin" valueType="num">
                                      <p:cBhvr additive="base">
                                        <p:cTn id="50" dur="500" fill="hold"/>
                                        <p:tgtEl>
                                          <p:spTgt spid="2068"/>
                                        </p:tgtEl>
                                        <p:attrNameLst>
                                          <p:attrName>ppt_x</p:attrName>
                                        </p:attrNameLst>
                                      </p:cBhvr>
                                      <p:tavLst>
                                        <p:tav tm="0">
                                          <p:val>
                                            <p:strVal val="1+#ppt_w/2"/>
                                          </p:val>
                                        </p:tav>
                                        <p:tav tm="100000">
                                          <p:val>
                                            <p:strVal val="#ppt_x"/>
                                          </p:val>
                                        </p:tav>
                                      </p:tavLst>
                                    </p:anim>
                                    <p:anim calcmode="lin" valueType="num">
                                      <p:cBhvr additive="base">
                                        <p:cTn id="51" dur="500" fill="hold"/>
                                        <p:tgtEl>
                                          <p:spTgt spid="2068"/>
                                        </p:tgtEl>
                                        <p:attrNameLst>
                                          <p:attrName>ppt_y</p:attrName>
                                        </p:attrNameLst>
                                      </p:cBhvr>
                                      <p:tavLst>
                                        <p:tav tm="0">
                                          <p:val>
                                            <p:strVal val="#ppt_y"/>
                                          </p:val>
                                        </p:tav>
                                        <p:tav tm="100000">
                                          <p:val>
                                            <p:strVal val="#ppt_y"/>
                                          </p:val>
                                        </p:tav>
                                      </p:tavLst>
                                    </p:anim>
                                  </p:childTnLst>
                                </p:cTn>
                              </p:par>
                            </p:childTnLst>
                          </p:cTn>
                        </p:par>
                        <p:par>
                          <p:cTn id="52" fill="hold">
                            <p:stCondLst>
                              <p:cond delay="10400"/>
                            </p:stCondLst>
                            <p:childTnLst>
                              <p:par>
                                <p:cTn id="53" presetID="2" presetClass="entr" presetSubtype="2" fill="hold" grpId="0" nodeType="afterEffect">
                                  <p:stCondLst>
                                    <p:cond delay="0"/>
                                  </p:stCondLst>
                                  <p:childTnLst>
                                    <p:set>
                                      <p:cBhvr>
                                        <p:cTn id="54" dur="1" fill="hold">
                                          <p:stCondLst>
                                            <p:cond delay="0"/>
                                          </p:stCondLst>
                                        </p:cTn>
                                        <p:tgtEl>
                                          <p:spTgt spid="2066"/>
                                        </p:tgtEl>
                                        <p:attrNameLst>
                                          <p:attrName>style.visibility</p:attrName>
                                        </p:attrNameLst>
                                      </p:cBhvr>
                                      <p:to>
                                        <p:strVal val="visible"/>
                                      </p:to>
                                    </p:set>
                                    <p:anim calcmode="lin" valueType="num">
                                      <p:cBhvr additive="base">
                                        <p:cTn id="55" dur="500" fill="hold"/>
                                        <p:tgtEl>
                                          <p:spTgt spid="2066"/>
                                        </p:tgtEl>
                                        <p:attrNameLst>
                                          <p:attrName>ppt_x</p:attrName>
                                        </p:attrNameLst>
                                      </p:cBhvr>
                                      <p:tavLst>
                                        <p:tav tm="0">
                                          <p:val>
                                            <p:strVal val="1+#ppt_w/2"/>
                                          </p:val>
                                        </p:tav>
                                        <p:tav tm="100000">
                                          <p:val>
                                            <p:strVal val="#ppt_x"/>
                                          </p:val>
                                        </p:tav>
                                      </p:tavLst>
                                    </p:anim>
                                    <p:anim calcmode="lin" valueType="num">
                                      <p:cBhvr additive="base">
                                        <p:cTn id="56" dur="500" fill="hold"/>
                                        <p:tgtEl>
                                          <p:spTgt spid="2066"/>
                                        </p:tgtEl>
                                        <p:attrNameLst>
                                          <p:attrName>ppt_y</p:attrName>
                                        </p:attrNameLst>
                                      </p:cBhvr>
                                      <p:tavLst>
                                        <p:tav tm="0">
                                          <p:val>
                                            <p:strVal val="#ppt_y"/>
                                          </p:val>
                                        </p:tav>
                                        <p:tav tm="100000">
                                          <p:val>
                                            <p:strVal val="#ppt_y"/>
                                          </p:val>
                                        </p:tav>
                                      </p:tavLst>
                                    </p:anim>
                                  </p:childTnLst>
                                </p:cTn>
                              </p:par>
                            </p:childTnLst>
                          </p:cTn>
                        </p:par>
                        <p:par>
                          <p:cTn id="57" fill="hold">
                            <p:stCondLst>
                              <p:cond delay="10900"/>
                            </p:stCondLst>
                            <p:childTnLst>
                              <p:par>
                                <p:cTn id="58" presetID="2" presetClass="entr" presetSubtype="2" fill="hold" grpId="0" nodeType="afterEffect">
                                  <p:stCondLst>
                                    <p:cond delay="0"/>
                                  </p:stCondLst>
                                  <p:childTnLst>
                                    <p:set>
                                      <p:cBhvr>
                                        <p:cTn id="59" dur="1" fill="hold">
                                          <p:stCondLst>
                                            <p:cond delay="0"/>
                                          </p:stCondLst>
                                        </p:cTn>
                                        <p:tgtEl>
                                          <p:spTgt spid="2073"/>
                                        </p:tgtEl>
                                        <p:attrNameLst>
                                          <p:attrName>style.visibility</p:attrName>
                                        </p:attrNameLst>
                                      </p:cBhvr>
                                      <p:to>
                                        <p:strVal val="visible"/>
                                      </p:to>
                                    </p:set>
                                    <p:anim calcmode="lin" valueType="num">
                                      <p:cBhvr additive="base">
                                        <p:cTn id="60" dur="500" fill="hold"/>
                                        <p:tgtEl>
                                          <p:spTgt spid="2073"/>
                                        </p:tgtEl>
                                        <p:attrNameLst>
                                          <p:attrName>ppt_x</p:attrName>
                                        </p:attrNameLst>
                                      </p:cBhvr>
                                      <p:tavLst>
                                        <p:tav tm="0">
                                          <p:val>
                                            <p:strVal val="1+#ppt_w/2"/>
                                          </p:val>
                                        </p:tav>
                                        <p:tav tm="100000">
                                          <p:val>
                                            <p:strVal val="#ppt_x"/>
                                          </p:val>
                                        </p:tav>
                                      </p:tavLst>
                                    </p:anim>
                                    <p:anim calcmode="lin" valueType="num">
                                      <p:cBhvr additive="base">
                                        <p:cTn id="61" dur="500" fill="hold"/>
                                        <p:tgtEl>
                                          <p:spTgt spid="20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62" repeatCount="indefinite" fill="hold" display="0">
                  <p:stCondLst>
                    <p:cond delay="indefinite"/>
                  </p:stCondLst>
                  <p:endCondLst>
                    <p:cond evt="onPrev" delay="0">
                      <p:tgtEl>
                        <p:sldTgt/>
                      </p:tgtEl>
                    </p:cond>
                    <p:cond evt="onStopAudio" delay="0">
                      <p:tgtEl>
                        <p:sldTgt/>
                      </p:tgtEl>
                    </p:cond>
                  </p:endCondLst>
                </p:cTn>
                <p:tgtEl>
                  <p:spTgt spid="2076"/>
                </p:tgtEl>
              </p:cMediaNode>
            </p:audio>
          </p:childTnLst>
        </p:cTn>
      </p:par>
    </p:tnLst>
    <p:bldLst>
      <p:bldP spid="2073" grpId="0" bldLvl="0" animBg="1"/>
      <p:bldP spid="2062" grpId="0" build="p"/>
      <p:bldP spid="2050" grpId="0"/>
      <p:bldP spid="2066" grpId="0" bldLvl="0" animBg="1"/>
      <p:bldP spid="2068" grpId="0" bldLvl="0" animBg="1"/>
      <p:bldP spid="2070" grpId="0" bldLvl="0" animBg="1"/>
      <p:bldP spid="2071" grpId="0" bldLvl="0" animBg="1"/>
      <p:bldP spid="2067" grpId="0" bldLvl="0" animBg="1"/>
      <p:bldP spid="2065" grpId="0" bldLvl="0" animBg="1"/>
      <p:bldP spid="2064" grpId="0" bldLvl="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21" name="内容占位符 34820"/>
          <p:cNvGraphicFramePr>
            <a:graphicFrameLocks noGrp="1"/>
          </p:cNvGraphicFramePr>
          <p:nvPr>
            <p:ph idx="1"/>
          </p:nvPr>
        </p:nvGraphicFramePr>
        <p:xfrm>
          <a:off x="0" y="2332038"/>
          <a:ext cx="3240088" cy="4525962"/>
        </p:xfrm>
        <a:graphic>
          <a:graphicData uri="http://schemas.openxmlformats.org/presentationml/2006/ole">
            <mc:AlternateContent xmlns:mc="http://schemas.openxmlformats.org/markup-compatibility/2006">
              <mc:Choice xmlns:v="urn:schemas-microsoft-com:vml" Requires="v">
                <p:oleObj r:id="rId2" imgW="3315970" imgH="4631690" progId="Photoshop.Image.9">
                  <p:embed/>
                </p:oleObj>
              </mc:Choice>
              <mc:Fallback>
                <p:oleObj r:id="rId2" imgW="3315970" imgH="4631690" progId="Photoshop.Image.9">
                  <p:embed/>
                  <p:pic>
                    <p:nvPicPr>
                      <p:cNvPr id="0" name="图片 3075"/>
                      <p:cNvPicPr/>
                      <p:nvPr/>
                    </p:nvPicPr>
                    <p:blipFill>
                      <a:blip r:embed="rId3"/>
                      <a:stretch>
                        <a:fillRect/>
                      </a:stretch>
                    </p:blipFill>
                    <p:spPr>
                      <a:xfrm>
                        <a:off x="0" y="2332038"/>
                        <a:ext cx="3240088" cy="4525962"/>
                      </a:xfrm>
                      <a:prstGeom prst="rect">
                        <a:avLst/>
                      </a:prstGeom>
                      <a:noFill/>
                      <a:ln w="38100">
                        <a:miter/>
                      </a:ln>
                    </p:spPr>
                  </p:pic>
                </p:oleObj>
              </mc:Fallback>
            </mc:AlternateContent>
          </a:graphicData>
        </a:graphic>
      </p:graphicFrame>
      <p:pic>
        <p:nvPicPr>
          <p:cNvPr id="34820" name="图片 34819" descr="2005617193712391"/>
          <p:cNvPicPr>
            <a:picLocks noChangeAspect="1"/>
          </p:cNvPicPr>
          <p:nvPr/>
        </p:nvPicPr>
        <p:blipFill>
          <a:blip r:embed="rId4">
            <a:clrChange>
              <a:clrFrom>
                <a:srgbClr val="BBDCFF"/>
              </a:clrFrom>
              <a:clrTo>
                <a:srgbClr val="BBDCFF">
                  <a:alpha val="0"/>
                </a:srgbClr>
              </a:clrTo>
            </a:clrChange>
          </a:blip>
          <a:srcRect t="7433" r="6683"/>
          <a:stretch>
            <a:fillRect/>
          </a:stretch>
        </p:blipFill>
        <p:spPr>
          <a:xfrm>
            <a:off x="0" y="0"/>
            <a:ext cx="8964613" cy="6858000"/>
          </a:xfrm>
          <a:prstGeom prst="rect">
            <a:avLst/>
          </a:prstGeom>
          <a:noFill/>
          <a:ln w="9525">
            <a:noFill/>
          </a:ln>
        </p:spPr>
      </p:pic>
      <p:sp>
        <p:nvSpPr>
          <p:cNvPr id="34824" name="椭圆 34823"/>
          <p:cNvSpPr/>
          <p:nvPr/>
        </p:nvSpPr>
        <p:spPr>
          <a:xfrm>
            <a:off x="2051050" y="620713"/>
            <a:ext cx="5184775" cy="1873250"/>
          </a:xfrm>
          <a:prstGeom prst="ellipse">
            <a:avLst/>
          </a:prstGeom>
          <a:solidFill>
            <a:srgbClr val="FFCC99">
              <a:alpha val="99001"/>
            </a:srgbClr>
          </a:solidFill>
          <a:ln w="9525" cap="flat" cmpd="sng">
            <a:solidFill>
              <a:schemeClr val="tx1"/>
            </a:solidFill>
            <a:prstDash val="solid"/>
            <a:headEnd type="none" w="med" len="med"/>
            <a:tailEnd type="none" w="med" len="med"/>
          </a:ln>
        </p:spPr>
        <p:txBody>
          <a:bodyPr wrap="none" anchor="ctr"/>
          <a:lstStyle/>
          <a:p>
            <a:pPr algn="ctr"/>
            <a:r>
              <a:rPr lang="zh-CN" altLang="en-US" sz="5400" dirty="0">
                <a:solidFill>
                  <a:srgbClr val="CC00FF"/>
                </a:solidFill>
                <a:latin typeface="Arial" panose="020B0604020202090204" pitchFamily="34" charset="0"/>
                <a:ea typeface="华文行楷" pitchFamily="2" charset="-122"/>
              </a:rPr>
              <a:t>教学重点</a:t>
            </a:r>
            <a:endParaRPr lang="zh-CN" altLang="en-US" sz="5400">
              <a:solidFill>
                <a:srgbClr val="CC00FF"/>
              </a:solidFill>
              <a:latin typeface="Arial" panose="020B0604020202090204" pitchFamily="34" charset="0"/>
              <a:ea typeface="华文行楷" pitchFamily="2" charset="-122"/>
            </a:endParaRPr>
          </a:p>
        </p:txBody>
      </p:sp>
      <p:sp>
        <p:nvSpPr>
          <p:cNvPr id="34825" name="文本框 34824"/>
          <p:cNvSpPr txBox="1"/>
          <p:nvPr/>
        </p:nvSpPr>
        <p:spPr>
          <a:xfrm>
            <a:off x="3851275" y="3357563"/>
            <a:ext cx="4465638" cy="2289175"/>
          </a:xfrm>
          <a:prstGeom prst="rect">
            <a:avLst/>
          </a:prstGeom>
          <a:noFill/>
          <a:ln w="9525">
            <a:noFill/>
          </a:ln>
        </p:spPr>
        <p:txBody>
          <a:bodyPr>
            <a:spAutoFit/>
          </a:bodyPr>
          <a:lstStyle/>
          <a:p>
            <a:pPr>
              <a:buClr>
                <a:srgbClr val="663300"/>
              </a:buClr>
              <a:buFont typeface="Wingdings" panose="05000000000000000000" pitchFamily="2" charset="2"/>
              <a:buChar char="Ø"/>
            </a:pPr>
            <a:r>
              <a:rPr lang="zh-CN" altLang="en-US" sz="3600" dirty="0">
                <a:solidFill>
                  <a:srgbClr val="663300"/>
                </a:solidFill>
                <a:latin typeface="Arial" panose="020B0604020202090204" pitchFamily="34" charset="0"/>
                <a:ea typeface="隶书" pitchFamily="49" charset="-122"/>
              </a:rPr>
              <a:t>封建礼教对人性的摧残与迫害。</a:t>
            </a:r>
          </a:p>
          <a:p>
            <a:pPr>
              <a:buClr>
                <a:srgbClr val="663300"/>
              </a:buClr>
              <a:buFont typeface="Wingdings" panose="05000000000000000000" pitchFamily="2" charset="2"/>
              <a:buChar char="Ø"/>
            </a:pPr>
            <a:r>
              <a:rPr lang="zh-CN" altLang="en-US" sz="3600" dirty="0">
                <a:solidFill>
                  <a:srgbClr val="663300"/>
                </a:solidFill>
                <a:latin typeface="Arial" panose="020B0604020202090204" pitchFamily="34" charset="0"/>
                <a:ea typeface="隶书" pitchFamily="49" charset="-122"/>
              </a:rPr>
              <a:t>文章中的人性流露以及对人性的赞美。</a:t>
            </a:r>
          </a:p>
        </p:txBody>
      </p:sp>
      <p:sp>
        <p:nvSpPr>
          <p:cNvPr id="34826" name="文本框 34825">
            <a:hlinkClick r:id="rId5" action="ppaction://hlinksldjump"/>
          </p:cNvPr>
          <p:cNvSpPr txBox="1"/>
          <p:nvPr/>
        </p:nvSpPr>
        <p:spPr>
          <a:xfrm>
            <a:off x="8101013" y="6381750"/>
            <a:ext cx="719137"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
        <p:cNvGrpSpPr/>
        <p:nvPr/>
      </p:nvGrpSpPr>
      <p:grpSpPr>
        <a:xfrm>
          <a:off x="0" y="0"/>
          <a:ext cx="0" cy="0"/>
          <a:chOff x="0" y="0"/>
          <a:chExt cx="0" cy="0"/>
        </a:xfrm>
      </p:grpSpPr>
      <p:pic>
        <p:nvPicPr>
          <p:cNvPr id="9221" name="图片 9220" descr="2005617193712391"/>
          <p:cNvPicPr>
            <a:picLocks noChangeAspect="1"/>
          </p:cNvPicPr>
          <p:nvPr/>
        </p:nvPicPr>
        <p:blipFill>
          <a:blip r:embed="rId2"/>
          <a:stretch>
            <a:fillRect/>
          </a:stretch>
        </p:blipFill>
        <p:spPr>
          <a:xfrm>
            <a:off x="0" y="0"/>
            <a:ext cx="9144000" cy="6858000"/>
          </a:xfrm>
          <a:prstGeom prst="rect">
            <a:avLst/>
          </a:prstGeom>
          <a:noFill/>
          <a:ln w="9525">
            <a:noFill/>
          </a:ln>
        </p:spPr>
      </p:pic>
      <p:sp>
        <p:nvSpPr>
          <p:cNvPr id="9223" name="文本占位符 9222"/>
          <p:cNvSpPr>
            <a:spLocks noGrp="1"/>
          </p:cNvSpPr>
          <p:nvPr>
            <p:ph type="body" idx="1"/>
          </p:nvPr>
        </p:nvSpPr>
        <p:spPr>
          <a:xfrm>
            <a:off x="323850" y="1700213"/>
            <a:ext cx="8208963" cy="4425950"/>
          </a:xfrm>
        </p:spPr>
        <p:txBody>
          <a:bodyPr/>
          <a:lstStyle/>
          <a:p>
            <a:pPr>
              <a:lnSpc>
                <a:spcPct val="90000"/>
              </a:lnSpc>
              <a:buNone/>
            </a:pPr>
            <a:r>
              <a:rPr lang="en-US" altLang="zh-CN" sz="2800" dirty="0">
                <a:latin typeface="隶书" pitchFamily="49" charset="-122"/>
                <a:ea typeface="隶书" pitchFamily="49" charset="-122"/>
              </a:rPr>
              <a:t>     </a:t>
            </a:r>
            <a:r>
              <a:rPr lang="en-US" altLang="zh-CN" sz="2800" dirty="0">
                <a:ln>
                  <a:solidFill>
                    <a:sysClr val="windowText" lastClr="000000"/>
                  </a:solidFill>
                </a:ln>
                <a:solidFill>
                  <a:schemeClr val="accent1">
                    <a:lumMod val="50000"/>
                  </a:schemeClr>
                </a:solidFill>
                <a:latin typeface="隶书" pitchFamily="49" charset="-122"/>
                <a:ea typeface="隶书" pitchFamily="49" charset="-122"/>
              </a:rPr>
              <a:t> </a:t>
            </a:r>
            <a:r>
              <a:rPr lang="zh-CN" altLang="en-US" sz="3600" dirty="0">
                <a:ln>
                  <a:solidFill>
                    <a:sysClr val="windowText" lastClr="000000"/>
                  </a:solidFill>
                </a:ln>
                <a:solidFill>
                  <a:srgbClr val="C00000"/>
                </a:solidFill>
                <a:latin typeface="隶书" pitchFamily="49" charset="-122"/>
                <a:ea typeface="隶书" pitchFamily="49" charset="-122"/>
              </a:rPr>
              <a:t>吴组缃</a:t>
            </a:r>
            <a:r>
              <a:rPr lang="en-US" altLang="zh-CN" sz="2800">
                <a:latin typeface="隶书" pitchFamily="49" charset="-122"/>
                <a:ea typeface="隶书" pitchFamily="49" charset="-122"/>
              </a:rPr>
              <a:t>(1908</a:t>
            </a:r>
            <a:r>
              <a:rPr lang="en-US" altLang="zh-CN" sz="2800">
                <a:latin typeface="Arial" panose="020B0604020202090204" pitchFamily="34" charset="0"/>
                <a:ea typeface="隶书" pitchFamily="49" charset="-122"/>
              </a:rPr>
              <a:t>—</a:t>
            </a:r>
            <a:r>
              <a:rPr lang="en-US" altLang="zh-CN" sz="2800" dirty="0">
                <a:latin typeface="隶书" pitchFamily="49" charset="-122"/>
                <a:ea typeface="隶书" pitchFamily="49" charset="-122"/>
              </a:rPr>
              <a:t>1994)</a:t>
            </a:r>
            <a:r>
              <a:rPr lang="zh-CN" altLang="en-US" sz="2800" dirty="0">
                <a:latin typeface="隶书" pitchFamily="49" charset="-122"/>
                <a:ea typeface="隶书" pitchFamily="49" charset="-122"/>
              </a:rPr>
              <a:t>，原名祖襄，安徽泾县人。中国现代著名作家、学者。</a:t>
            </a:r>
            <a:r>
              <a:rPr lang="en-US" altLang="zh-CN" sz="2800" dirty="0">
                <a:latin typeface="隶书" pitchFamily="49" charset="-122"/>
                <a:ea typeface="隶书" pitchFamily="49" charset="-122"/>
              </a:rPr>
              <a:t>1933</a:t>
            </a:r>
            <a:r>
              <a:rPr lang="zh-CN" altLang="en-US" sz="2800" dirty="0">
                <a:latin typeface="隶书" pitchFamily="49" charset="-122"/>
                <a:ea typeface="隶书" pitchFamily="49" charset="-122"/>
              </a:rPr>
              <a:t>年毕业于清华大学。后曾任金陵女子文理学院、清华大学教授。</a:t>
            </a:r>
            <a:r>
              <a:rPr lang="en-US" altLang="zh-CN" sz="2800" dirty="0">
                <a:latin typeface="隶书" pitchFamily="49" charset="-122"/>
                <a:ea typeface="隶书" pitchFamily="49" charset="-122"/>
              </a:rPr>
              <a:t>1952</a:t>
            </a:r>
            <a:r>
              <a:rPr lang="zh-CN" altLang="en-US" sz="2800" dirty="0">
                <a:latin typeface="隶书" pitchFamily="49" charset="-122"/>
                <a:ea typeface="隶书" pitchFamily="49" charset="-122"/>
              </a:rPr>
              <a:t>年调北京大学任教授。曾任中国作协书记处书记、北京市文联副主席。在大学读书时即开始文学创作。初期作品往往以悲剧风格抨击摧残人性的旧社会，后期作品转向对急剧破产的农村社会的描绘。文笔细腻委婉，风格悲凉。著有</a:t>
            </a:r>
            <a:r>
              <a:rPr lang="en-US" altLang="zh-CN" sz="2800" dirty="0">
                <a:latin typeface="隶书" pitchFamily="49" charset="-122"/>
                <a:ea typeface="隶书" pitchFamily="49" charset="-122"/>
              </a:rPr>
              <a:t>《</a:t>
            </a:r>
            <a:r>
              <a:rPr lang="zh-CN" altLang="en-US" sz="2800" dirty="0">
                <a:latin typeface="隶书" pitchFamily="49" charset="-122"/>
                <a:ea typeface="隶书" pitchFamily="49" charset="-122"/>
              </a:rPr>
              <a:t>宋元文学史稿</a:t>
            </a:r>
            <a:r>
              <a:rPr lang="en-US" altLang="zh-CN" sz="2800" dirty="0">
                <a:latin typeface="隶书" pitchFamily="49" charset="-122"/>
                <a:ea typeface="隶书" pitchFamily="49" charset="-122"/>
              </a:rPr>
              <a:t>》</a:t>
            </a:r>
            <a:r>
              <a:rPr lang="zh-CN" altLang="en-US" sz="2800" dirty="0">
                <a:latin typeface="隶书" pitchFamily="49" charset="-122"/>
                <a:ea typeface="隶书" pitchFamily="49" charset="-122"/>
              </a:rPr>
              <a:t>，</a:t>
            </a:r>
            <a:r>
              <a:rPr lang="zh-CN" altLang="en-US" sz="2800" dirty="0">
                <a:solidFill>
                  <a:srgbClr val="C00000"/>
                </a:solidFill>
                <a:latin typeface="隶书" pitchFamily="49" charset="-122"/>
                <a:ea typeface="隶书" pitchFamily="49" charset="-122"/>
              </a:rPr>
              <a:t>短篇小说集</a:t>
            </a:r>
            <a:r>
              <a:rPr lang="en-US" altLang="zh-CN" sz="2800" dirty="0">
                <a:solidFill>
                  <a:srgbClr val="C00000"/>
                </a:solidFill>
                <a:latin typeface="隶书" pitchFamily="49" charset="-122"/>
                <a:ea typeface="隶书" pitchFamily="49" charset="-122"/>
              </a:rPr>
              <a:t>《</a:t>
            </a:r>
            <a:r>
              <a:rPr lang="zh-CN" altLang="en-US" sz="2800" dirty="0">
                <a:solidFill>
                  <a:srgbClr val="C00000"/>
                </a:solidFill>
                <a:latin typeface="隶书" pitchFamily="49" charset="-122"/>
                <a:ea typeface="隶书" pitchFamily="49" charset="-122"/>
              </a:rPr>
              <a:t>西柳集</a:t>
            </a:r>
            <a:r>
              <a:rPr lang="en-US" altLang="zh-CN" sz="2800" dirty="0">
                <a:solidFill>
                  <a:srgbClr val="C00000"/>
                </a:solidFill>
                <a:latin typeface="隶书" pitchFamily="49" charset="-122"/>
                <a:ea typeface="隶书" pitchFamily="49" charset="-122"/>
              </a:rPr>
              <a:t>》</a:t>
            </a:r>
            <a:r>
              <a:rPr lang="zh-CN" altLang="en-US" sz="2800" dirty="0">
                <a:solidFill>
                  <a:srgbClr val="C00000"/>
                </a:solidFill>
                <a:latin typeface="隶书" pitchFamily="49" charset="-122"/>
                <a:ea typeface="隶书" pitchFamily="49" charset="-122"/>
              </a:rPr>
              <a:t>、</a:t>
            </a:r>
            <a:r>
              <a:rPr lang="en-US" altLang="zh-CN" sz="2800" dirty="0">
                <a:solidFill>
                  <a:srgbClr val="C00000"/>
                </a:solidFill>
                <a:latin typeface="隶书" pitchFamily="49" charset="-122"/>
                <a:ea typeface="隶书" pitchFamily="49" charset="-122"/>
              </a:rPr>
              <a:t>《</a:t>
            </a:r>
            <a:r>
              <a:rPr lang="zh-CN" altLang="en-US" sz="2800" dirty="0">
                <a:solidFill>
                  <a:srgbClr val="C00000"/>
                </a:solidFill>
                <a:latin typeface="隶书" pitchFamily="49" charset="-122"/>
                <a:ea typeface="隶书" pitchFamily="49" charset="-122"/>
              </a:rPr>
              <a:t>饭余集</a:t>
            </a:r>
            <a:r>
              <a:rPr lang="en-US" altLang="zh-CN" sz="2800" dirty="0">
                <a:solidFill>
                  <a:srgbClr val="C00000"/>
                </a:solidFill>
                <a:latin typeface="隶书" pitchFamily="49" charset="-122"/>
                <a:ea typeface="隶书" pitchFamily="49" charset="-122"/>
              </a:rPr>
              <a:t>》</a:t>
            </a:r>
            <a:r>
              <a:rPr lang="zh-CN" altLang="en-US" sz="2800" dirty="0">
                <a:solidFill>
                  <a:srgbClr val="C00000"/>
                </a:solidFill>
                <a:latin typeface="隶书" pitchFamily="49" charset="-122"/>
                <a:ea typeface="隶书" pitchFamily="49" charset="-122"/>
              </a:rPr>
              <a:t>，散文集</a:t>
            </a:r>
            <a:r>
              <a:rPr lang="en-US" altLang="zh-CN" sz="2800" dirty="0">
                <a:solidFill>
                  <a:srgbClr val="C00000"/>
                </a:solidFill>
                <a:latin typeface="隶书" pitchFamily="49" charset="-122"/>
                <a:ea typeface="隶书" pitchFamily="49" charset="-122"/>
              </a:rPr>
              <a:t>《</a:t>
            </a:r>
            <a:r>
              <a:rPr lang="zh-CN" altLang="en-US" sz="2800" dirty="0">
                <a:solidFill>
                  <a:srgbClr val="C00000"/>
                </a:solidFill>
                <a:latin typeface="隶书" pitchFamily="49" charset="-122"/>
                <a:ea typeface="隶书" pitchFamily="49" charset="-122"/>
              </a:rPr>
              <a:t>拾荒集</a:t>
            </a:r>
            <a:r>
              <a:rPr lang="en-US" altLang="zh-CN" sz="2800" dirty="0">
                <a:solidFill>
                  <a:srgbClr val="C00000"/>
                </a:solidFill>
                <a:latin typeface="隶书" pitchFamily="49" charset="-122"/>
                <a:ea typeface="隶书" pitchFamily="49" charset="-122"/>
              </a:rPr>
              <a:t>》</a:t>
            </a:r>
            <a:r>
              <a:rPr lang="zh-CN" altLang="en-US" sz="2800" dirty="0">
                <a:solidFill>
                  <a:srgbClr val="C00000"/>
                </a:solidFill>
                <a:latin typeface="隶书" pitchFamily="49" charset="-122"/>
                <a:ea typeface="隶书" pitchFamily="49" charset="-122"/>
              </a:rPr>
              <a:t>，长篇小说</a:t>
            </a:r>
            <a:r>
              <a:rPr lang="en-US" altLang="zh-CN" sz="2800" dirty="0">
                <a:solidFill>
                  <a:srgbClr val="C00000"/>
                </a:solidFill>
                <a:latin typeface="隶书" pitchFamily="49" charset="-122"/>
                <a:ea typeface="隶书" pitchFamily="49" charset="-122"/>
              </a:rPr>
              <a:t>《</a:t>
            </a:r>
            <a:r>
              <a:rPr lang="zh-CN" altLang="en-US" sz="2800" dirty="0">
                <a:solidFill>
                  <a:srgbClr val="C00000"/>
                </a:solidFill>
                <a:latin typeface="隶书" pitchFamily="49" charset="-122"/>
                <a:ea typeface="隶书" pitchFamily="49" charset="-122"/>
              </a:rPr>
              <a:t>鸭嘴崂</a:t>
            </a:r>
            <a:r>
              <a:rPr lang="en-US" altLang="zh-CN" sz="2800" dirty="0">
                <a:solidFill>
                  <a:srgbClr val="C00000"/>
                </a:solidFill>
                <a:latin typeface="隶书" pitchFamily="49" charset="-122"/>
                <a:ea typeface="隶书" pitchFamily="49" charset="-122"/>
              </a:rPr>
              <a:t>》(</a:t>
            </a:r>
            <a:r>
              <a:rPr lang="zh-CN" altLang="en-US" sz="2800" dirty="0">
                <a:solidFill>
                  <a:srgbClr val="C00000"/>
                </a:solidFill>
                <a:latin typeface="隶书" pitchFamily="49" charset="-122"/>
                <a:ea typeface="隶书" pitchFamily="49" charset="-122"/>
              </a:rPr>
              <a:t>后更名为</a:t>
            </a:r>
            <a:r>
              <a:rPr lang="en-US" altLang="zh-CN" sz="2800" dirty="0">
                <a:solidFill>
                  <a:srgbClr val="C00000"/>
                </a:solidFill>
                <a:latin typeface="隶书" pitchFamily="49" charset="-122"/>
                <a:ea typeface="隶书" pitchFamily="49" charset="-122"/>
              </a:rPr>
              <a:t>《</a:t>
            </a:r>
            <a:r>
              <a:rPr lang="zh-CN" altLang="en-US" sz="2800" dirty="0">
                <a:solidFill>
                  <a:srgbClr val="C00000"/>
                </a:solidFill>
                <a:latin typeface="隶书" pitchFamily="49" charset="-122"/>
                <a:ea typeface="隶书" pitchFamily="49" charset="-122"/>
              </a:rPr>
              <a:t>山洪</a:t>
            </a:r>
            <a:r>
              <a:rPr lang="en-US" altLang="zh-CN" sz="2800" dirty="0">
                <a:solidFill>
                  <a:srgbClr val="C00000"/>
                </a:solidFill>
                <a:latin typeface="隶书" pitchFamily="49" charset="-122"/>
                <a:ea typeface="隶书" pitchFamily="49" charset="-122"/>
              </a:rPr>
              <a:t>》)</a:t>
            </a:r>
            <a:r>
              <a:rPr lang="zh-CN" altLang="en-US" sz="2800" dirty="0">
                <a:solidFill>
                  <a:srgbClr val="C00000"/>
                </a:solidFill>
                <a:latin typeface="隶书" pitchFamily="49" charset="-122"/>
                <a:ea typeface="隶书" pitchFamily="49" charset="-122"/>
              </a:rPr>
              <a:t>等。</a:t>
            </a:r>
          </a:p>
        </p:txBody>
      </p:sp>
      <p:sp>
        <p:nvSpPr>
          <p:cNvPr id="9224" name="标题 9223"/>
          <p:cNvSpPr>
            <a:spLocks noGrp="1"/>
          </p:cNvSpPr>
          <p:nvPr>
            <p:ph type="title"/>
          </p:nvPr>
        </p:nvSpPr>
        <p:spPr/>
        <p:txBody>
          <a:bodyPr anchor="ctr"/>
          <a:lstStyle/>
          <a:p>
            <a:r>
              <a:rPr lang="zh-CN" altLang="en-US" sz="5400" dirty="0">
                <a:solidFill>
                  <a:srgbClr val="CC00FF"/>
                </a:solidFill>
                <a:ea typeface="华文行楷" pitchFamily="2" charset="-122"/>
              </a:rPr>
              <a:t>作者简介</a:t>
            </a:r>
            <a:endParaRPr lang="zh-CN" altLang="en-US" sz="5400">
              <a:solidFill>
                <a:srgbClr val="CC00FF"/>
              </a:solidFill>
              <a:ea typeface="华文行楷" pitchFamily="2" charset="-122"/>
            </a:endParaRPr>
          </a:p>
        </p:txBody>
      </p:sp>
      <p:sp>
        <p:nvSpPr>
          <p:cNvPr id="9225" name="文本框 9224">
            <a:hlinkClick r:id="rId3" action="ppaction://hlinksldjump"/>
          </p:cNvPr>
          <p:cNvSpPr txBox="1"/>
          <p:nvPr/>
        </p:nvSpPr>
        <p:spPr>
          <a:xfrm>
            <a:off x="8101013" y="6381750"/>
            <a:ext cx="719137"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1" name="图片 3080" descr="2005617193712391"/>
          <p:cNvPicPr>
            <a:picLocks noChangeAspect="1"/>
          </p:cNvPicPr>
          <p:nvPr/>
        </p:nvPicPr>
        <p:blipFill>
          <a:blip r:embed="rId2"/>
          <a:stretch>
            <a:fillRect/>
          </a:stretch>
        </p:blipFill>
        <p:spPr>
          <a:xfrm>
            <a:off x="0" y="0"/>
            <a:ext cx="9144000" cy="6858000"/>
          </a:xfrm>
          <a:prstGeom prst="rect">
            <a:avLst/>
          </a:prstGeom>
          <a:noFill/>
          <a:ln w="9525">
            <a:noFill/>
          </a:ln>
        </p:spPr>
      </p:pic>
      <p:sp>
        <p:nvSpPr>
          <p:cNvPr id="3078" name="标题 3077"/>
          <p:cNvSpPr>
            <a:spLocks noGrp="1"/>
          </p:cNvSpPr>
          <p:nvPr>
            <p:ph type="title"/>
          </p:nvPr>
        </p:nvSpPr>
        <p:spPr>
          <a:xfrm>
            <a:off x="2987675" y="188913"/>
            <a:ext cx="3538538" cy="1008062"/>
          </a:xfrm>
        </p:spPr>
        <p:txBody>
          <a:bodyPr anchor="ctr"/>
          <a:lstStyle/>
          <a:p>
            <a:r>
              <a:rPr lang="zh-CN" altLang="en-US" sz="5400" dirty="0">
                <a:solidFill>
                  <a:srgbClr val="CC00FF"/>
                </a:solidFill>
                <a:ea typeface="华文行楷" pitchFamily="2" charset="-122"/>
              </a:rPr>
              <a:t>背景简介</a:t>
            </a:r>
            <a:endParaRPr lang="zh-CN" altLang="en-US" sz="5400">
              <a:solidFill>
                <a:srgbClr val="CC00FF"/>
              </a:solidFill>
              <a:ea typeface="华文行楷" pitchFamily="2" charset="-122"/>
            </a:endParaRPr>
          </a:p>
        </p:txBody>
      </p:sp>
      <p:sp>
        <p:nvSpPr>
          <p:cNvPr id="3079" name="文本占位符 3078"/>
          <p:cNvSpPr>
            <a:spLocks noGrp="1"/>
          </p:cNvSpPr>
          <p:nvPr>
            <p:ph type="body" idx="1"/>
          </p:nvPr>
        </p:nvSpPr>
        <p:spPr>
          <a:xfrm>
            <a:off x="0" y="1052513"/>
            <a:ext cx="8893175" cy="5661025"/>
          </a:xfrm>
        </p:spPr>
        <p:txBody>
          <a:bodyPr/>
          <a:lstStyle/>
          <a:p>
            <a:pPr>
              <a:lnSpc>
                <a:spcPct val="80000"/>
              </a:lnSpc>
              <a:buNone/>
            </a:pPr>
            <a:r>
              <a:rPr lang="en-US" altLang="zh-CN" sz="2000" dirty="0">
                <a:latin typeface="隶书" pitchFamily="49" charset="-122"/>
                <a:ea typeface="隶书" pitchFamily="49" charset="-122"/>
              </a:rPr>
              <a:t>       </a:t>
            </a:r>
            <a:r>
              <a:rPr lang="en-US" altLang="zh-CN" sz="2000" dirty="0">
                <a:solidFill>
                  <a:srgbClr val="C00000"/>
                </a:solidFill>
                <a:latin typeface="隶书" pitchFamily="49" charset="-122"/>
                <a:ea typeface="隶书" pitchFamily="49" charset="-122"/>
              </a:rPr>
              <a:t> </a:t>
            </a:r>
            <a:r>
              <a:rPr lang="zh-CN" altLang="en-US" sz="2400" dirty="0">
                <a:solidFill>
                  <a:srgbClr val="C00000"/>
                </a:solidFill>
                <a:latin typeface="隶书" pitchFamily="49" charset="-122"/>
                <a:ea typeface="隶书" pitchFamily="49" charset="-122"/>
              </a:rPr>
              <a:t>本文故事的开头是清代未年。女主人公一生命运的悲剧源起于一场“冥婚”。</a:t>
            </a:r>
            <a:r>
              <a:rPr lang="zh-CN" altLang="en-US" sz="2400" dirty="0">
                <a:latin typeface="隶书" pitchFamily="49" charset="-122"/>
                <a:ea typeface="隶书" pitchFamily="49" charset="-122"/>
              </a:rPr>
              <a:t>“冥婚”有两种形式，一种是为已经夭折的男女举行婚配并合葬的习俗。另一种则是生者与死者成婚的现象，故又称为“阴阳婚”。作为落后民俗的“冥婚”，在中国农村愚昧落后的社会环境里沿袭已久。小说中的二姑姑，虽未与亡夫订过婚，却有一段才子佳人的风流事件，所以她“抱着灵牌参拜家堂祖庙，做了新娘”，是“阴阳婚”习俗的修正版。 </a:t>
            </a:r>
          </a:p>
          <a:p>
            <a:pPr>
              <a:lnSpc>
                <a:spcPct val="80000"/>
              </a:lnSpc>
              <a:buNone/>
            </a:pPr>
            <a:r>
              <a:rPr lang="zh-CN" altLang="en-US" sz="2400" dirty="0">
                <a:latin typeface="隶书" pitchFamily="49" charset="-122"/>
                <a:ea typeface="隶书" pitchFamily="49" charset="-122"/>
              </a:rPr>
              <a:t>      作品写作并发表于</a:t>
            </a:r>
            <a:r>
              <a:rPr lang="en-US" altLang="zh-CN" sz="2400" dirty="0">
                <a:latin typeface="隶书" pitchFamily="49" charset="-122"/>
                <a:ea typeface="隶书" pitchFamily="49" charset="-122"/>
              </a:rPr>
              <a:t>30</a:t>
            </a:r>
            <a:r>
              <a:rPr lang="zh-CN" altLang="en-US" sz="2400" dirty="0">
                <a:latin typeface="隶书" pitchFamily="49" charset="-122"/>
                <a:ea typeface="隶书" pitchFamily="49" charset="-122"/>
              </a:rPr>
              <a:t>年代初。尽管已经受过辛亥革命、五四运动的洗礼，但</a:t>
            </a:r>
            <a:r>
              <a:rPr lang="en-US" altLang="zh-CN" sz="2400" dirty="0">
                <a:latin typeface="隶书" pitchFamily="49" charset="-122"/>
                <a:ea typeface="隶书" pitchFamily="49" charset="-122"/>
              </a:rPr>
              <a:t>30</a:t>
            </a:r>
            <a:r>
              <a:rPr lang="zh-CN" altLang="en-US" sz="2400" dirty="0">
                <a:latin typeface="隶书" pitchFamily="49" charset="-122"/>
                <a:ea typeface="隶书" pitchFamily="49" charset="-122"/>
              </a:rPr>
              <a:t>年代的中国，除了一些大城市在传统向现代的社会转型中稍有变化之外，广大的农村一切如旧，尚未受到现代意识的冲击，封建礼教、迷信思想与落后习俗仍然沉重地压抑和统治着农村大众。</a:t>
            </a:r>
          </a:p>
          <a:p>
            <a:pPr>
              <a:lnSpc>
                <a:spcPct val="80000"/>
              </a:lnSpc>
              <a:buNone/>
            </a:pPr>
            <a:r>
              <a:rPr lang="zh-CN" altLang="en-US" sz="2400" dirty="0">
                <a:latin typeface="隶书" pitchFamily="49" charset="-122"/>
                <a:ea typeface="隶书" pitchFamily="49" charset="-122"/>
              </a:rPr>
              <a:t>      吴组缃出身于安徽农村，自小耳闻目睹了旧传统吞噬活生生的青年男女的许多故事。他到北京清华大学读书后，接受了现代启蒙主义思想，从而有了传统与现代比较视野下的批判意识。当他重回落后、闭塞的故乡，往事的回忆与现实的遭遇就触发了这篇小说的创作。</a:t>
            </a:r>
          </a:p>
        </p:txBody>
      </p:sp>
      <p:sp>
        <p:nvSpPr>
          <p:cNvPr id="3082" name="文本框 3081">
            <a:hlinkClick r:id="rId3" action="ppaction://hlinksldjump"/>
          </p:cNvPr>
          <p:cNvSpPr txBox="1"/>
          <p:nvPr/>
        </p:nvSpPr>
        <p:spPr>
          <a:xfrm>
            <a:off x="8101013" y="6381750"/>
            <a:ext cx="719137"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Text Box 3"/>
          <p:cNvSpPr txBox="1"/>
          <p:nvPr/>
        </p:nvSpPr>
        <p:spPr>
          <a:xfrm>
            <a:off x="528638" y="1460500"/>
            <a:ext cx="7967662" cy="3378200"/>
          </a:xfrm>
          <a:prstGeom prst="rect">
            <a:avLst/>
          </a:prstGeom>
          <a:noFill/>
          <a:ln w="28575">
            <a:noFill/>
          </a:ln>
        </p:spPr>
        <p:txBody>
          <a:bodyPr>
            <a:spAutoFit/>
          </a:bodyPr>
          <a:lstStyle/>
          <a:p>
            <a:pPr>
              <a:lnSpc>
                <a:spcPct val="150000"/>
              </a:lnSpc>
              <a:spcBef>
                <a:spcPct val="0"/>
              </a:spcBef>
            </a:pPr>
            <a:r>
              <a:rPr lang="en-US" altLang="zh-CN" sz="2400" b="1" dirty="0">
                <a:solidFill>
                  <a:srgbClr val="0000FF"/>
                </a:solidFill>
                <a:latin typeface="宋体" pitchFamily="2" charset="-122"/>
              </a:rPr>
              <a:t>    8.</a:t>
            </a:r>
            <a:r>
              <a:rPr lang="zh-CN" altLang="en-US" sz="2400" b="1" dirty="0">
                <a:solidFill>
                  <a:srgbClr val="0000FF"/>
                </a:solidFill>
                <a:latin typeface="宋体" pitchFamily="2" charset="-122"/>
              </a:rPr>
              <a:t>文章的最后一段写“不少部落</a:t>
            </a:r>
            <a:r>
              <a:rPr lang="en-US" altLang="zh-CN" sz="2400" b="1" dirty="0">
                <a:solidFill>
                  <a:srgbClr val="0000FF"/>
                </a:solidFill>
                <a:latin typeface="宋体" pitchFamily="2" charset="-122"/>
              </a:rPr>
              <a:t>……</a:t>
            </a:r>
            <a:r>
              <a:rPr lang="zh-CN" altLang="en-US" sz="2400" b="1" dirty="0">
                <a:solidFill>
                  <a:srgbClr val="0000FF"/>
                </a:solidFill>
                <a:latin typeface="宋体" pitchFamily="2" charset="-122"/>
              </a:rPr>
              <a:t>一个又一个消失了”和“亚当、夏娃的故事”是运用了什么手法？这样写有何用意？</a:t>
            </a:r>
          </a:p>
          <a:p>
            <a:pPr>
              <a:lnSpc>
                <a:spcPct val="150000"/>
              </a:lnSpc>
              <a:spcBef>
                <a:spcPct val="0"/>
              </a:spcBef>
            </a:pPr>
            <a:r>
              <a:rPr lang="zh-CN" altLang="en-US" sz="2400" b="1" dirty="0">
                <a:solidFill>
                  <a:srgbClr val="CC00FF"/>
                </a:solidFill>
                <a:latin typeface="楷体_GB2312" pitchFamily="49" charset="-122"/>
                <a:ea typeface="楷体_GB2312" pitchFamily="49" charset="-122"/>
              </a:rPr>
              <a:t>    </a:t>
            </a:r>
            <a:r>
              <a:rPr lang="en-US" altLang="zh-CN" sz="2400" b="1" dirty="0">
                <a:solidFill>
                  <a:srgbClr val="CC00FF"/>
                </a:solidFill>
                <a:latin typeface="楷体_GB2312" pitchFamily="49" charset="-122"/>
                <a:ea typeface="楷体_GB2312" pitchFamily="49" charset="-122"/>
              </a:rPr>
              <a:t>【</a:t>
            </a:r>
            <a:r>
              <a:rPr lang="zh-CN" altLang="en-US" sz="2400" b="1" dirty="0">
                <a:solidFill>
                  <a:srgbClr val="CC00FF"/>
                </a:solidFill>
                <a:latin typeface="楷体_GB2312" pitchFamily="49" charset="-122"/>
                <a:ea typeface="楷体_GB2312" pitchFamily="49" charset="-122"/>
              </a:rPr>
              <a:t>提示</a:t>
            </a:r>
            <a:r>
              <a:rPr lang="en-US" altLang="zh-CN" sz="2400" b="1" dirty="0">
                <a:solidFill>
                  <a:srgbClr val="CC00FF"/>
                </a:solidFill>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运用了对比手法。在对比中更加鲜明地突出了瓦尔登湖的美丽、纯净，充满生机！而人类心为物役，虚掷生命，如过眼烟云，遗忘了最珍贵的大自然。</a:t>
            </a:r>
          </a:p>
        </p:txBody>
      </p:sp>
      <p:pic>
        <p:nvPicPr>
          <p:cNvPr id="18435" name="Picture 4" descr="04"/>
          <p:cNvPicPr>
            <a:picLocks noChangeAspect="1"/>
          </p:cNvPicPr>
          <p:nvPr/>
        </p:nvPicPr>
        <p:blipFill>
          <a:blip r:embed="rId2"/>
          <a:stretch>
            <a:fillRect/>
          </a:stretch>
        </p:blipFill>
        <p:spPr>
          <a:xfrm>
            <a:off x="749300" y="5553075"/>
            <a:ext cx="7827963" cy="3048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34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bg>
      <p:bgPr>
        <a:blipFill rotWithShape="0">
          <a:blip r:embed="rId2"/>
        </a:blipFill>
        <a:effectLst/>
      </p:bgPr>
    </p:bg>
    <p:spTree>
      <p:nvGrpSpPr>
        <p:cNvPr id="1" name=""/>
        <p:cNvGrpSpPr/>
        <p:nvPr/>
      </p:nvGrpSpPr>
      <p:grpSpPr>
        <a:xfrm>
          <a:off x="0" y="0"/>
          <a:ext cx="0" cy="0"/>
          <a:chOff x="0" y="0"/>
          <a:chExt cx="0" cy="0"/>
        </a:xfrm>
      </p:grpSpPr>
      <p:sp>
        <p:nvSpPr>
          <p:cNvPr id="24579" name="文本占位符 24578"/>
          <p:cNvSpPr>
            <a:spLocks noGrp="1"/>
          </p:cNvSpPr>
          <p:nvPr>
            <p:ph type="body" idx="1"/>
          </p:nvPr>
        </p:nvSpPr>
        <p:spPr>
          <a:xfrm>
            <a:off x="250825" y="509588"/>
            <a:ext cx="8497888" cy="2665412"/>
          </a:xfrm>
        </p:spPr>
        <p:txBody>
          <a:bodyPr/>
          <a:lstStyle/>
          <a:p>
            <a:pPr>
              <a:lnSpc>
                <a:spcPct val="90000"/>
              </a:lnSpc>
              <a:buNone/>
            </a:pPr>
            <a:r>
              <a:rPr lang="en-US" altLang="zh-CN" dirty="0">
                <a:ea typeface="隶书" pitchFamily="49" charset="-122"/>
              </a:rPr>
              <a:t>           </a:t>
            </a:r>
            <a:r>
              <a:rPr lang="zh-CN" altLang="en-US" dirty="0">
                <a:ea typeface="隶书" pitchFamily="49" charset="-122"/>
              </a:rPr>
              <a:t>一、简要分析这篇小说中二姑姑身世的悲剧意义。</a:t>
            </a:r>
          </a:p>
          <a:p>
            <a:pPr>
              <a:lnSpc>
                <a:spcPct val="90000"/>
              </a:lnSpc>
              <a:buNone/>
            </a:pPr>
            <a:r>
              <a:rPr lang="zh-CN" altLang="en-US" dirty="0">
                <a:ea typeface="隶书" pitchFamily="49" charset="-122"/>
              </a:rPr>
              <a:t>            三、为什么说这篇小说主要采用的是侧面渲染和烘托的表现方法？</a:t>
            </a:r>
          </a:p>
        </p:txBody>
      </p:sp>
      <p:sp>
        <p:nvSpPr>
          <p:cNvPr id="24580" name="标题 24579"/>
          <p:cNvSpPr>
            <a:spLocks noGrp="1"/>
          </p:cNvSpPr>
          <p:nvPr>
            <p:ph type="title"/>
          </p:nvPr>
        </p:nvSpPr>
        <p:spPr>
          <a:xfrm>
            <a:off x="385445" y="-121602"/>
            <a:ext cx="8229600" cy="1143000"/>
          </a:xfrm>
        </p:spPr>
        <p:txBody>
          <a:bodyPr anchor="ctr"/>
          <a:lstStyle/>
          <a:p>
            <a:r>
              <a:rPr lang="zh-CN" altLang="en-US" sz="5400" dirty="0">
                <a:solidFill>
                  <a:srgbClr val="CC00FF"/>
                </a:solidFill>
                <a:ea typeface="华文行楷" pitchFamily="2" charset="-122"/>
              </a:rPr>
              <a:t>思考与练习</a:t>
            </a:r>
            <a:endParaRPr lang="zh-CN" altLang="en-US" sz="5400">
              <a:solidFill>
                <a:srgbClr val="CC00FF"/>
              </a:solidFill>
              <a:ea typeface="华文行楷" pitchFamily="2" charset="-122"/>
            </a:endParaRPr>
          </a:p>
        </p:txBody>
      </p:sp>
      <p:sp>
        <p:nvSpPr>
          <p:cNvPr id="24581" name="文本框 24580"/>
          <p:cNvSpPr txBox="1"/>
          <p:nvPr/>
        </p:nvSpPr>
        <p:spPr>
          <a:xfrm>
            <a:off x="385445" y="2630170"/>
            <a:ext cx="8362950" cy="953135"/>
          </a:xfrm>
          <a:prstGeom prst="rect">
            <a:avLst/>
          </a:prstGeom>
          <a:noFill/>
          <a:ln w="9525">
            <a:noFill/>
          </a:ln>
        </p:spPr>
        <p:txBody>
          <a:bodyPr wrap="square">
            <a:spAutoFit/>
          </a:bodyPr>
          <a:lstStyle/>
          <a:p>
            <a:pPr>
              <a:spcBef>
                <a:spcPct val="50000"/>
              </a:spcBef>
            </a:pPr>
            <a:r>
              <a:rPr lang="en-US" altLang="zh-CN" sz="2800" dirty="0">
                <a:solidFill>
                  <a:schemeClr val="folHlink"/>
                </a:solidFill>
                <a:latin typeface="华文新魏" pitchFamily="2" charset="-122"/>
                <a:ea typeface="华文新魏" pitchFamily="2" charset="-122"/>
              </a:rPr>
              <a:t>         </a:t>
            </a:r>
            <a:r>
              <a:rPr lang="zh-CN" altLang="en-US" sz="2800" dirty="0">
                <a:solidFill>
                  <a:srgbClr val="660033"/>
                </a:solidFill>
                <a:latin typeface="华文新魏" pitchFamily="2" charset="-122"/>
                <a:ea typeface="华文新魏" pitchFamily="2" charset="-122"/>
              </a:rPr>
              <a:t>表现了一个传统女性无爱的凄凉人生历程，揭示出腐朽的封建旧文化对人性和生命的压抑与摧残。</a:t>
            </a:r>
            <a:r>
              <a:rPr lang="zh-CN" altLang="en-US" sz="2800" dirty="0">
                <a:solidFill>
                  <a:srgbClr val="660033"/>
                </a:solidFill>
                <a:latin typeface="Arial" panose="020B0604020202090204" pitchFamily="34" charset="0"/>
              </a:rPr>
              <a:t> </a:t>
            </a:r>
          </a:p>
        </p:txBody>
      </p:sp>
      <p:sp>
        <p:nvSpPr>
          <p:cNvPr id="24583" name="文本框 24582"/>
          <p:cNvSpPr txBox="1"/>
          <p:nvPr/>
        </p:nvSpPr>
        <p:spPr>
          <a:xfrm>
            <a:off x="385445" y="4013518"/>
            <a:ext cx="8497888" cy="2654300"/>
          </a:xfrm>
          <a:prstGeom prst="rect">
            <a:avLst/>
          </a:prstGeom>
          <a:noFill/>
          <a:ln w="9525">
            <a:noFill/>
          </a:ln>
        </p:spPr>
        <p:txBody>
          <a:bodyPr>
            <a:spAutoFit/>
          </a:bodyPr>
          <a:lstStyle/>
          <a:p>
            <a:pPr>
              <a:spcBef>
                <a:spcPct val="50000"/>
              </a:spcBef>
            </a:pPr>
            <a:r>
              <a:rPr lang="en-US" altLang="zh-CN" sz="2800" dirty="0">
                <a:solidFill>
                  <a:schemeClr val="folHlink"/>
                </a:solidFill>
                <a:latin typeface="华文新魏" pitchFamily="2" charset="-122"/>
                <a:ea typeface="华文新魏" pitchFamily="2" charset="-122"/>
              </a:rPr>
              <a:t>         </a:t>
            </a:r>
            <a:r>
              <a:rPr lang="zh-CN" altLang="en-US" sz="2800" dirty="0">
                <a:solidFill>
                  <a:srgbClr val="660033"/>
                </a:solidFill>
                <a:latin typeface="华文新魏" pitchFamily="2" charset="-122"/>
                <a:ea typeface="华文新魏" pitchFamily="2" charset="-122"/>
              </a:rPr>
              <a:t>小说没有过多地停留在对二姑姑爱情悲剧的正面描写上，人物的性格也只以淡淡的笔墨加以勾勒，作者主要用大量的笔墨来营造气氛，进行细致的渲染与烘托，让人在菉竹山房阴森而略带鬼气的氛围中，感悟到守活寡的二姑姑虽生犹死，形同一片枯萎的花瓣漂浮于封建传统文化死水潭的可悲境遇。 </a:t>
            </a:r>
          </a:p>
        </p:txBody>
      </p:sp>
      <p:sp>
        <p:nvSpPr>
          <p:cNvPr id="24584" name="文本框 24583">
            <a:hlinkClick r:id="rId3" action="ppaction://hlinksldjump"/>
          </p:cNvPr>
          <p:cNvSpPr txBox="1"/>
          <p:nvPr/>
        </p:nvSpPr>
        <p:spPr>
          <a:xfrm>
            <a:off x="8101013" y="6381750"/>
            <a:ext cx="719137"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 calcmode="lin" valueType="num">
                                      <p:cBhvr additive="base">
                                        <p:cTn id="7" dur="500" fill="hold"/>
                                        <p:tgtEl>
                                          <p:spTgt spid="245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5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579">
                                            <p:txEl>
                                              <p:pRg st="1" end="1"/>
                                            </p:txEl>
                                          </p:spTgt>
                                        </p:tgtEl>
                                        <p:attrNameLst>
                                          <p:attrName>style.visibility</p:attrName>
                                        </p:attrNameLst>
                                      </p:cBhvr>
                                      <p:to>
                                        <p:strVal val="visible"/>
                                      </p:to>
                                    </p:set>
                                    <p:anim calcmode="lin" valueType="num">
                                      <p:cBhvr additive="base">
                                        <p:cTn id="13" dur="500" fill="hold"/>
                                        <p:tgtEl>
                                          <p:spTgt spid="245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5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grpId="0" nodeType="clickEffect">
                                  <p:stCondLst>
                                    <p:cond delay="0"/>
                                  </p:stCondLst>
                                  <p:childTnLst>
                                    <p:set>
                                      <p:cBhvr>
                                        <p:cTn id="18" dur="1" fill="hold">
                                          <p:stCondLst>
                                            <p:cond delay="0"/>
                                          </p:stCondLst>
                                        </p:cTn>
                                        <p:tgtEl>
                                          <p:spTgt spid="24581"/>
                                        </p:tgtEl>
                                        <p:attrNameLst>
                                          <p:attrName>style.visibility</p:attrName>
                                        </p:attrNameLst>
                                      </p:cBhvr>
                                      <p:to>
                                        <p:strVal val="visible"/>
                                      </p:to>
                                    </p:set>
                                    <p:anim calcmode="lin" valueType="num">
                                      <p:cBhvr>
                                        <p:cTn id="19" dur="1000" fill="hold"/>
                                        <p:tgtEl>
                                          <p:spTgt spid="24581"/>
                                        </p:tgtEl>
                                        <p:attrNameLst>
                                          <p:attrName>ppt_x</p:attrName>
                                        </p:attrNameLst>
                                      </p:cBhvr>
                                      <p:tavLst>
                                        <p:tav tm="0">
                                          <p:val>
                                            <p:strVal val="#ppt_x-.2"/>
                                          </p:val>
                                        </p:tav>
                                        <p:tav tm="100000">
                                          <p:val>
                                            <p:strVal val="#ppt_x"/>
                                          </p:val>
                                        </p:tav>
                                      </p:tavLst>
                                    </p:anim>
                                    <p:anim calcmode="lin" valueType="num">
                                      <p:cBhvr>
                                        <p:cTn id="20" dur="1000" fill="hold"/>
                                        <p:tgtEl>
                                          <p:spTgt spid="24581"/>
                                        </p:tgtEl>
                                        <p:attrNameLst>
                                          <p:attrName>ppt_y</p:attrName>
                                        </p:attrNameLst>
                                      </p:cBhvr>
                                      <p:tavLst>
                                        <p:tav tm="0">
                                          <p:val>
                                            <p:strVal val="#ppt_y"/>
                                          </p:val>
                                        </p:tav>
                                        <p:tav tm="100000">
                                          <p:val>
                                            <p:strVal val="#ppt_y"/>
                                          </p:val>
                                        </p:tav>
                                      </p:tavLst>
                                    </p:anim>
                                    <p:animEffect transition="in" filter="wipe(right)" prLst="gradientSize: 0.1">
                                      <p:cBhvr>
                                        <p:cTn id="21" dur="1000"/>
                                        <p:tgtEl>
                                          <p:spTgt spid="24581"/>
                                        </p:tgtEl>
                                      </p:cBhvr>
                                    </p:animEffect>
                                  </p:childTnLst>
                                  <p:subTnLst>
                                    <p:set>
                                      <p:cBhvr override="childStyle">
                                        <p:cTn dur="1" fill="hold" display="0" masterRel="nextClick" afterEffect="1"/>
                                        <p:tgtEl>
                                          <p:spTgt spid="24581"/>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9" presetClass="entr" presetSubtype="0" fill="hold" grpId="0" nodeType="clickEffect">
                                  <p:stCondLst>
                                    <p:cond delay="0"/>
                                  </p:stCondLst>
                                  <p:childTnLst>
                                    <p:set>
                                      <p:cBhvr>
                                        <p:cTn id="25" dur="1" fill="hold">
                                          <p:stCondLst>
                                            <p:cond delay="0"/>
                                          </p:stCondLst>
                                        </p:cTn>
                                        <p:tgtEl>
                                          <p:spTgt spid="24583"/>
                                        </p:tgtEl>
                                        <p:attrNameLst>
                                          <p:attrName>style.visibility</p:attrName>
                                        </p:attrNameLst>
                                      </p:cBhvr>
                                      <p:to>
                                        <p:strVal val="visible"/>
                                      </p:to>
                                    </p:set>
                                    <p:anim calcmode="lin" valueType="num">
                                      <p:cBhvr>
                                        <p:cTn id="26" dur="1000" fill="hold"/>
                                        <p:tgtEl>
                                          <p:spTgt spid="24583"/>
                                        </p:tgtEl>
                                        <p:attrNameLst>
                                          <p:attrName>ppt_x</p:attrName>
                                        </p:attrNameLst>
                                      </p:cBhvr>
                                      <p:tavLst>
                                        <p:tav tm="0">
                                          <p:val>
                                            <p:strVal val="#ppt_x-.2"/>
                                          </p:val>
                                        </p:tav>
                                        <p:tav tm="100000">
                                          <p:val>
                                            <p:strVal val="#ppt_x"/>
                                          </p:val>
                                        </p:tav>
                                      </p:tavLst>
                                    </p:anim>
                                    <p:anim calcmode="lin" valueType="num">
                                      <p:cBhvr>
                                        <p:cTn id="27" dur="1000" fill="hold"/>
                                        <p:tgtEl>
                                          <p:spTgt spid="24583"/>
                                        </p:tgtEl>
                                        <p:attrNameLst>
                                          <p:attrName>ppt_y</p:attrName>
                                        </p:attrNameLst>
                                      </p:cBhvr>
                                      <p:tavLst>
                                        <p:tav tm="0">
                                          <p:val>
                                            <p:strVal val="#ppt_y"/>
                                          </p:val>
                                        </p:tav>
                                        <p:tav tm="100000">
                                          <p:val>
                                            <p:strVal val="#ppt_y"/>
                                          </p:val>
                                        </p:tav>
                                      </p:tavLst>
                                    </p:anim>
                                    <p:animEffect transition="in" filter="wipe(right)" prLst="gradientSize: 0.1">
                                      <p:cBhvr>
                                        <p:cTn id="28" dur="1000"/>
                                        <p:tgtEl>
                                          <p:spTgt spid="24583"/>
                                        </p:tgtEl>
                                      </p:cBhvr>
                                    </p:animEffect>
                                  </p:childTnLst>
                                  <p:subTnLst>
                                    <p:set>
                                      <p:cBhvr override="childStyle">
                                        <p:cTn dur="1" fill="hold" display="0" masterRel="nextClick" afterEffect="1"/>
                                        <p:tgtEl>
                                          <p:spTgt spid="2458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P spid="24581" grpId="0"/>
      <p:bldP spid="24583"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custDataLst>
              <p:tags r:id="rId3"/>
            </p:custDataLst>
          </p:nvPr>
        </p:nvSpPr>
        <p:spPr>
          <a:xfrm>
            <a:off x="4234339" y="1945958"/>
            <a:ext cx="620078" cy="2695575"/>
          </a:xfrm>
        </p:spPr>
        <p:txBody>
          <a:bodyPr>
            <a:normAutofit fontScale="90000"/>
          </a:bodyPr>
          <a:lstStyle/>
          <a:p>
            <a:r>
              <a:rPr lang="zh-CN" altLang="en-US" dirty="0">
                <a:latin typeface="华文隶书" pitchFamily="2" charset="-122"/>
                <a:ea typeface="华文隶书" pitchFamily="2" charset="-122"/>
              </a:rPr>
              <a:t>启功二三事</a:t>
            </a:r>
          </a:p>
        </p:txBody>
      </p:sp>
      <p:sp>
        <p:nvSpPr>
          <p:cNvPr id="4" name="副标题 3"/>
          <p:cNvSpPr>
            <a:spLocks noGrp="1"/>
          </p:cNvSpPr>
          <p:nvPr>
            <p:ph type="subTitle" idx="1"/>
            <p:custDataLst>
              <p:tags r:id="rId4"/>
            </p:custDataLst>
          </p:nvPr>
        </p:nvSpPr>
        <p:spPr>
          <a:xfrm>
            <a:off x="3882390" y="2606040"/>
            <a:ext cx="351949" cy="1967389"/>
          </a:xfrm>
        </p:spPr>
        <p:txBody>
          <a:bodyPr>
            <a:noAutofit/>
          </a:bodyPr>
          <a:lstStyle/>
          <a:p>
            <a:pPr algn="l"/>
            <a:r>
              <a:rPr lang="zh-CN" altLang="en-US" sz="2100">
                <a:latin typeface="华文楷体" panose="02010600040101010101" pitchFamily="2" charset="-122"/>
                <a:ea typeface="华文楷体" panose="02010600040101010101" pitchFamily="2" charset="-122"/>
              </a:rPr>
              <a:t>黄苗子</a:t>
            </a:r>
          </a:p>
        </p:txBody>
      </p:sp>
    </p:spTree>
    <p:custDataLst>
      <p:tags r:id="rId2"/>
    </p:custData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3"/>
            </p:custDataLst>
          </p:nvPr>
        </p:nvSpPr>
        <p:spPr>
          <a:xfrm>
            <a:off x="2817971" y="1543050"/>
            <a:ext cx="6354128" cy="4246245"/>
          </a:xfrm>
          <a:prstGeom prst="rect">
            <a:avLst/>
          </a:prstGeom>
          <a:noFill/>
        </p:spPr>
        <p:txBody>
          <a:bodyPr wrap="square" rtlCol="0">
            <a:spAutoFit/>
          </a:bodyPr>
          <a:lstStyle/>
          <a:p>
            <a:pPr>
              <a:lnSpc>
                <a:spcPct val="150000"/>
              </a:lnSpc>
            </a:pPr>
            <a:r>
              <a:rPr lang="zh-CN" altLang="en-US" sz="1500" b="1" dirty="0">
                <a:solidFill>
                  <a:srgbClr val="C00000"/>
                </a:solidFill>
                <a:sym typeface="+mn-lt"/>
              </a:rPr>
              <a:t>黄苗子</a:t>
            </a:r>
            <a:r>
              <a:rPr lang="zh-CN" altLang="en-US" sz="1500" dirty="0">
                <a:solidFill>
                  <a:schemeClr val="tx2"/>
                </a:solidFill>
                <a:sym typeface="+mn-lt"/>
              </a:rPr>
              <a:t>（</a:t>
            </a:r>
            <a:r>
              <a:rPr lang="en-US" altLang="zh-CN" sz="1500" dirty="0">
                <a:solidFill>
                  <a:schemeClr val="tx2"/>
                </a:solidFill>
                <a:sym typeface="+mn-lt"/>
              </a:rPr>
              <a:t>1913-2012</a:t>
            </a:r>
            <a:r>
              <a:rPr lang="zh-CN" altLang="en-US" sz="1500" dirty="0">
                <a:solidFill>
                  <a:schemeClr val="tx2"/>
                </a:solidFill>
                <a:sym typeface="+mn-lt"/>
              </a:rPr>
              <a:t>），本名黄祖耀，著名漫画家、美术史论家、书画家、编辑家、作家。1913年出生于广东中山县一个书香门第。祖父黄绍昌系清末举人，父亲黄冷观是同盟会会员，热衷于社会活动，创办了香港中华中学。黄苗子年少时就读于中华中学。受家庭的熏陶，从小喜爱诗文书画，8岁研习书法，12岁拜邓尔雅为师学习诗词与书法，其后在上海从事美术漫画活动，并任上海大众出版社编辑。1938年后，黄苗子在广州、重庆、上海等地工作，积极参加抗日文艺活动。文革期间曾遭受牢狱之灾，但并未放弃对文艺的探索。文革结束后，继续从事美术史研究和诗、文、书法、绘画的创作，在诸多方面彰显才华并逐渐得到业界的高度评价。历任中华人民共和国政治协商会议委员（共三届），全国文学艺术界联合会委员，全国书法家协会常务理事，全国美术家协会理事等职务。2004年5月，中国美术家协会授予黄苗子“卓有成就的美术史论家”称号。</a:t>
            </a:r>
          </a:p>
        </p:txBody>
      </p:sp>
      <p:sp>
        <p:nvSpPr>
          <p:cNvPr id="7" name="文本框 6"/>
          <p:cNvSpPr txBox="1"/>
          <p:nvPr>
            <p:custDataLst>
              <p:tags r:id="rId4"/>
            </p:custDataLst>
          </p:nvPr>
        </p:nvSpPr>
        <p:spPr>
          <a:xfrm>
            <a:off x="226695" y="1059180"/>
            <a:ext cx="4315778" cy="506730"/>
          </a:xfrm>
          <a:prstGeom prst="rect">
            <a:avLst/>
          </a:prstGeom>
          <a:noFill/>
        </p:spPr>
        <p:txBody>
          <a:bodyPr wrap="square" rtlCol="0">
            <a:spAutoFit/>
          </a:bodyPr>
          <a:lstStyle/>
          <a:p>
            <a:r>
              <a:rPr lang="zh-CN" altLang="en-US" sz="2700" u="sng">
                <a:solidFill>
                  <a:schemeClr val="tx2"/>
                </a:solidFill>
                <a:latin typeface="+mj-lt"/>
                <a:ea typeface="+mj-ea"/>
                <a:cs typeface="+mj-cs"/>
              </a:rPr>
              <a:t>人生经历</a:t>
            </a:r>
          </a:p>
        </p:txBody>
      </p:sp>
      <p:pic>
        <p:nvPicPr>
          <p:cNvPr id="5" name="图片 4"/>
          <p:cNvPicPr>
            <a:picLocks noChangeAspect="1"/>
          </p:cNvPicPr>
          <p:nvPr/>
        </p:nvPicPr>
        <p:blipFill>
          <a:blip r:embed="rId7"/>
          <a:stretch>
            <a:fillRect/>
          </a:stretch>
        </p:blipFill>
        <p:spPr>
          <a:xfrm>
            <a:off x="130016" y="1971199"/>
            <a:ext cx="2558415" cy="3014663"/>
          </a:xfrm>
          <a:prstGeom prst="rect">
            <a:avLst/>
          </a:prstGeom>
        </p:spPr>
      </p:pic>
    </p:spTree>
    <p:custDataLst>
      <p:tags r:id="rId2"/>
    </p:custData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3"/>
            </p:custDataLst>
          </p:nvPr>
        </p:nvPicPr>
        <p:blipFill>
          <a:blip r:embed="rId9"/>
          <a:stretch>
            <a:fillRect/>
          </a:stretch>
        </p:blipFill>
        <p:spPr>
          <a:xfrm>
            <a:off x="0" y="2135204"/>
            <a:ext cx="9144000" cy="2941182"/>
          </a:xfrm>
          <a:prstGeom prst="rect">
            <a:avLst/>
          </a:prstGeom>
        </p:spPr>
      </p:pic>
      <p:sp>
        <p:nvSpPr>
          <p:cNvPr id="6" name="文本框 5"/>
          <p:cNvSpPr txBox="1"/>
          <p:nvPr>
            <p:custDataLst>
              <p:tags r:id="rId4"/>
            </p:custDataLst>
          </p:nvPr>
        </p:nvSpPr>
        <p:spPr>
          <a:xfrm>
            <a:off x="4919186" y="3008471"/>
            <a:ext cx="3994785" cy="1586865"/>
          </a:xfrm>
          <a:prstGeom prst="rect">
            <a:avLst/>
          </a:prstGeom>
          <a:noFill/>
        </p:spPr>
        <p:txBody>
          <a:bodyPr wrap="square" rtlCol="0">
            <a:normAutofit lnSpcReduction="10000"/>
          </a:bodyPr>
          <a:lstStyle/>
          <a:p>
            <a:pPr>
              <a:lnSpc>
                <a:spcPct val="150000"/>
              </a:lnSpc>
            </a:pPr>
            <a:r>
              <a:rPr lang="zh-CN" altLang="en-US" sz="1350" dirty="0">
                <a:solidFill>
                  <a:srgbClr val="C00000"/>
                </a:solidFill>
                <a:sym typeface="+mn-lt"/>
              </a:rPr>
              <a:t>散文集：《货郎集》</a:t>
            </a:r>
            <a:r>
              <a:rPr lang="zh-CN" altLang="en-US" sz="1350" dirty="0">
                <a:solidFill>
                  <a:schemeClr val="accent1"/>
                </a:solidFill>
                <a:sym typeface="+mn-lt"/>
              </a:rPr>
              <a:t>、《敬惜字纸》、《无梦庵流水账》、《青灯琐记》、《风雨落花》、《雪泥爪印》、《世说新篇》、《茶酒闲聊》、《人文琐屑》等。</a:t>
            </a:r>
          </a:p>
          <a:p>
            <a:pPr>
              <a:lnSpc>
                <a:spcPct val="150000"/>
              </a:lnSpc>
            </a:pPr>
            <a:r>
              <a:rPr lang="zh-CN" altLang="en-US" sz="1350" dirty="0">
                <a:solidFill>
                  <a:srgbClr val="C00000"/>
                </a:solidFill>
                <a:sym typeface="+mn-lt"/>
              </a:rPr>
              <a:t>诗集：《牛油集》</a:t>
            </a:r>
            <a:r>
              <a:rPr lang="zh-CN" altLang="en-US" sz="1350" dirty="0">
                <a:solidFill>
                  <a:schemeClr val="accent1"/>
                </a:solidFill>
                <a:sym typeface="+mn-lt"/>
              </a:rPr>
              <a:t>《三家诗》等</a:t>
            </a:r>
          </a:p>
          <a:p>
            <a:pPr>
              <a:lnSpc>
                <a:spcPct val="150000"/>
              </a:lnSpc>
            </a:pPr>
            <a:endParaRPr lang="zh-CN" altLang="en-US" sz="1350" dirty="0">
              <a:solidFill>
                <a:schemeClr val="accent1"/>
              </a:solidFill>
              <a:sym typeface="+mn-lt"/>
            </a:endParaRPr>
          </a:p>
        </p:txBody>
      </p:sp>
      <p:sp>
        <p:nvSpPr>
          <p:cNvPr id="14" name="文本框 13"/>
          <p:cNvSpPr txBox="1"/>
          <p:nvPr>
            <p:custDataLst>
              <p:tags r:id="rId5"/>
            </p:custDataLst>
          </p:nvPr>
        </p:nvSpPr>
        <p:spPr>
          <a:xfrm>
            <a:off x="5131001" y="2671233"/>
            <a:ext cx="3337237" cy="484748"/>
          </a:xfrm>
          <a:prstGeom prst="rect">
            <a:avLst/>
          </a:prstGeom>
          <a:noFill/>
        </p:spPr>
        <p:txBody>
          <a:bodyPr wrap="square" rtlCol="0" anchor="b" anchorCtr="0">
            <a:normAutofit lnSpcReduction="10000"/>
          </a:bodyPr>
          <a:lstStyle/>
          <a:p>
            <a:pPr algn="ctr"/>
            <a:r>
              <a:rPr lang="zh-CN" altLang="en-US" sz="2700" dirty="0">
                <a:solidFill>
                  <a:schemeClr val="accent1"/>
                </a:solidFill>
                <a:latin typeface="+mj-lt"/>
                <a:ea typeface="+mj-ea"/>
                <a:cs typeface="+mj-cs"/>
              </a:rPr>
              <a:t>散文、诗歌创作</a:t>
            </a:r>
          </a:p>
        </p:txBody>
      </p:sp>
      <p:pic>
        <p:nvPicPr>
          <p:cNvPr id="15" name="图片 14"/>
          <p:cNvPicPr>
            <a:picLocks noChangeAspect="1"/>
          </p:cNvPicPr>
          <p:nvPr>
            <p:custDataLst>
              <p:tags r:id="rId6"/>
            </p:custDataLst>
          </p:nvPr>
        </p:nvPicPr>
        <p:blipFill>
          <a:blip r:embed="rId10">
            <a:extLst>
              <a:ext uri="{28A0092B-C50C-407E-A947-70E740481C1C}">
                <a14:useLocalDpi xmlns:a14="http://schemas.microsoft.com/office/drawing/2010/main" val="0"/>
              </a:ext>
            </a:extLst>
          </a:blip>
          <a:srcRect l="8489"/>
          <a:stretch>
            <a:fillRect/>
          </a:stretch>
        </p:blipFill>
        <p:spPr>
          <a:xfrm flipH="1">
            <a:off x="7068213" y="863127"/>
            <a:ext cx="2075786" cy="1537173"/>
          </a:xfrm>
          <a:custGeom>
            <a:avLst/>
            <a:gdLst>
              <a:gd name="connsiteX0" fmla="*/ 4207484 w 4207484"/>
              <a:gd name="connsiteY0" fmla="*/ 0 h 3115750"/>
              <a:gd name="connsiteX1" fmla="*/ 0 w 4207484"/>
              <a:gd name="connsiteY1" fmla="*/ 0 h 3115750"/>
              <a:gd name="connsiteX2" fmla="*/ 0 w 4207484"/>
              <a:gd name="connsiteY2" fmla="*/ 3115750 h 3115750"/>
              <a:gd name="connsiteX3" fmla="*/ 4207484 w 4207484"/>
              <a:gd name="connsiteY3" fmla="*/ 3115750 h 3115750"/>
            </a:gdLst>
            <a:ahLst/>
            <a:cxnLst>
              <a:cxn ang="0">
                <a:pos x="connsiteX0" y="connsiteY0"/>
              </a:cxn>
              <a:cxn ang="0">
                <a:pos x="connsiteX1" y="connsiteY1"/>
              </a:cxn>
              <a:cxn ang="0">
                <a:pos x="connsiteX2" y="connsiteY2"/>
              </a:cxn>
              <a:cxn ang="0">
                <a:pos x="connsiteX3" y="connsiteY3"/>
              </a:cxn>
            </a:cxnLst>
            <a:rect l="l" t="t" r="r" b="b"/>
            <a:pathLst>
              <a:path w="4207484" h="3115750">
                <a:moveTo>
                  <a:pt x="4207484" y="0"/>
                </a:moveTo>
                <a:lnTo>
                  <a:pt x="0" y="0"/>
                </a:lnTo>
                <a:lnTo>
                  <a:pt x="0" y="3115750"/>
                </a:lnTo>
                <a:lnTo>
                  <a:pt x="4207484" y="3115750"/>
                </a:lnTo>
                <a:close/>
              </a:path>
            </a:pathLst>
          </a:custGeom>
        </p:spPr>
      </p:pic>
      <p:sp>
        <p:nvSpPr>
          <p:cNvPr id="2" name="文本框 1"/>
          <p:cNvSpPr txBox="1"/>
          <p:nvPr/>
        </p:nvSpPr>
        <p:spPr>
          <a:xfrm>
            <a:off x="152876" y="1042988"/>
            <a:ext cx="3614738" cy="553085"/>
          </a:xfrm>
          <a:prstGeom prst="rect">
            <a:avLst/>
          </a:prstGeom>
          <a:noFill/>
        </p:spPr>
        <p:txBody>
          <a:bodyPr wrap="square" rtlCol="0">
            <a:spAutoFit/>
          </a:bodyPr>
          <a:lstStyle/>
          <a:p>
            <a:r>
              <a:rPr lang="zh-CN" altLang="en-US" sz="3000" u="sng"/>
              <a:t>文学著作</a:t>
            </a:r>
          </a:p>
        </p:txBody>
      </p:sp>
      <p:pic>
        <p:nvPicPr>
          <p:cNvPr id="8" name="图片 7"/>
          <p:cNvPicPr>
            <a:picLocks noChangeAspect="1"/>
          </p:cNvPicPr>
          <p:nvPr/>
        </p:nvPicPr>
        <p:blipFill>
          <a:blip r:embed="rId11"/>
          <a:stretch>
            <a:fillRect/>
          </a:stretch>
        </p:blipFill>
        <p:spPr>
          <a:xfrm>
            <a:off x="683895" y="2547938"/>
            <a:ext cx="1730693" cy="2135505"/>
          </a:xfrm>
          <a:prstGeom prst="rect">
            <a:avLst/>
          </a:prstGeom>
        </p:spPr>
      </p:pic>
      <p:pic>
        <p:nvPicPr>
          <p:cNvPr id="9" name="图片 8"/>
          <p:cNvPicPr>
            <a:picLocks noChangeAspect="1"/>
          </p:cNvPicPr>
          <p:nvPr/>
        </p:nvPicPr>
        <p:blipFill>
          <a:blip r:embed="rId12"/>
          <a:stretch>
            <a:fillRect/>
          </a:stretch>
        </p:blipFill>
        <p:spPr>
          <a:xfrm>
            <a:off x="2690813" y="2528411"/>
            <a:ext cx="1815941" cy="2155031"/>
          </a:xfrm>
          <a:prstGeom prst="rect">
            <a:avLst/>
          </a:prstGeom>
        </p:spPr>
      </p:pic>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500"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500"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3"/>
            </p:custDataLst>
          </p:nvPr>
        </p:nvPicPr>
        <p:blipFill>
          <a:blip r:embed="rId9"/>
          <a:stretch>
            <a:fillRect/>
          </a:stretch>
        </p:blipFill>
        <p:spPr>
          <a:xfrm>
            <a:off x="0" y="2104724"/>
            <a:ext cx="9144000" cy="2941182"/>
          </a:xfrm>
          <a:prstGeom prst="rect">
            <a:avLst/>
          </a:prstGeom>
        </p:spPr>
      </p:pic>
      <p:sp>
        <p:nvSpPr>
          <p:cNvPr id="6" name="文本框 5"/>
          <p:cNvSpPr txBox="1"/>
          <p:nvPr>
            <p:custDataLst>
              <p:tags r:id="rId4"/>
            </p:custDataLst>
          </p:nvPr>
        </p:nvSpPr>
        <p:spPr>
          <a:xfrm>
            <a:off x="4958239" y="3156109"/>
            <a:ext cx="3994785" cy="1586865"/>
          </a:xfrm>
          <a:prstGeom prst="rect">
            <a:avLst/>
          </a:prstGeom>
          <a:noFill/>
        </p:spPr>
        <p:txBody>
          <a:bodyPr wrap="square" rtlCol="0">
            <a:normAutofit lnSpcReduction="10000"/>
          </a:bodyPr>
          <a:lstStyle/>
          <a:p>
            <a:pPr>
              <a:lnSpc>
                <a:spcPct val="150000"/>
              </a:lnSpc>
            </a:pPr>
            <a:r>
              <a:rPr lang="zh-CN" altLang="en-US" sz="1350" dirty="0">
                <a:solidFill>
                  <a:schemeClr val="tx2"/>
                </a:solidFill>
                <a:sym typeface="+mn-lt"/>
              </a:rPr>
              <a:t>黄苗子一生著作宏富，美术论著有《吴道子事辑》、《八大山人传》、《画坛师友录》、《艺林一枝》等；书画集有《黄苗子书法选》、《中国书法精品选——黄苗子》、《草书木兰辞》、《苗子杂书》等。</a:t>
            </a:r>
          </a:p>
        </p:txBody>
      </p:sp>
      <p:sp>
        <p:nvSpPr>
          <p:cNvPr id="14" name="文本框 13"/>
          <p:cNvSpPr txBox="1"/>
          <p:nvPr>
            <p:custDataLst>
              <p:tags r:id="rId5"/>
            </p:custDataLst>
          </p:nvPr>
        </p:nvSpPr>
        <p:spPr>
          <a:xfrm>
            <a:off x="5156719" y="2671233"/>
            <a:ext cx="3337237" cy="484748"/>
          </a:xfrm>
          <a:prstGeom prst="rect">
            <a:avLst/>
          </a:prstGeom>
          <a:noFill/>
        </p:spPr>
        <p:txBody>
          <a:bodyPr wrap="square" rtlCol="0" anchor="b" anchorCtr="0">
            <a:normAutofit lnSpcReduction="10000"/>
          </a:bodyPr>
          <a:lstStyle/>
          <a:p>
            <a:pPr algn="ctr"/>
            <a:r>
              <a:rPr lang="zh-CN" altLang="en-US" sz="2700" dirty="0">
                <a:solidFill>
                  <a:schemeClr val="tx2"/>
                </a:solidFill>
                <a:latin typeface="+mj-lt"/>
                <a:ea typeface="+mj-ea"/>
                <a:cs typeface="+mj-cs"/>
              </a:rPr>
              <a:t>书画作品集、论著</a:t>
            </a:r>
          </a:p>
        </p:txBody>
      </p:sp>
      <p:pic>
        <p:nvPicPr>
          <p:cNvPr id="15" name="图片 14"/>
          <p:cNvPicPr>
            <a:picLocks noChangeAspect="1"/>
          </p:cNvPicPr>
          <p:nvPr>
            <p:custDataLst>
              <p:tags r:id="rId6"/>
            </p:custDataLst>
          </p:nvPr>
        </p:nvPicPr>
        <p:blipFill>
          <a:blip r:embed="rId10">
            <a:extLst>
              <a:ext uri="{28A0092B-C50C-407E-A947-70E740481C1C}">
                <a14:useLocalDpi xmlns:a14="http://schemas.microsoft.com/office/drawing/2010/main" val="0"/>
              </a:ext>
            </a:extLst>
          </a:blip>
          <a:srcRect l="8489"/>
          <a:stretch>
            <a:fillRect/>
          </a:stretch>
        </p:blipFill>
        <p:spPr>
          <a:xfrm flipH="1">
            <a:off x="7068213" y="863127"/>
            <a:ext cx="2075786" cy="1537173"/>
          </a:xfrm>
          <a:custGeom>
            <a:avLst/>
            <a:gdLst>
              <a:gd name="connsiteX0" fmla="*/ 4207484 w 4207484"/>
              <a:gd name="connsiteY0" fmla="*/ 0 h 3115750"/>
              <a:gd name="connsiteX1" fmla="*/ 0 w 4207484"/>
              <a:gd name="connsiteY1" fmla="*/ 0 h 3115750"/>
              <a:gd name="connsiteX2" fmla="*/ 0 w 4207484"/>
              <a:gd name="connsiteY2" fmla="*/ 3115750 h 3115750"/>
              <a:gd name="connsiteX3" fmla="*/ 4207484 w 4207484"/>
              <a:gd name="connsiteY3" fmla="*/ 3115750 h 3115750"/>
            </a:gdLst>
            <a:ahLst/>
            <a:cxnLst>
              <a:cxn ang="0">
                <a:pos x="connsiteX0" y="connsiteY0"/>
              </a:cxn>
              <a:cxn ang="0">
                <a:pos x="connsiteX1" y="connsiteY1"/>
              </a:cxn>
              <a:cxn ang="0">
                <a:pos x="connsiteX2" y="connsiteY2"/>
              </a:cxn>
              <a:cxn ang="0">
                <a:pos x="connsiteX3" y="connsiteY3"/>
              </a:cxn>
            </a:cxnLst>
            <a:rect l="l" t="t" r="r" b="b"/>
            <a:pathLst>
              <a:path w="4207484" h="3115750">
                <a:moveTo>
                  <a:pt x="4207484" y="0"/>
                </a:moveTo>
                <a:lnTo>
                  <a:pt x="0" y="0"/>
                </a:lnTo>
                <a:lnTo>
                  <a:pt x="0" y="3115750"/>
                </a:lnTo>
                <a:lnTo>
                  <a:pt x="4207484" y="3115750"/>
                </a:lnTo>
                <a:close/>
              </a:path>
            </a:pathLst>
          </a:custGeom>
        </p:spPr>
      </p:pic>
      <p:sp>
        <p:nvSpPr>
          <p:cNvPr id="2" name="文本框 1"/>
          <p:cNvSpPr txBox="1"/>
          <p:nvPr/>
        </p:nvSpPr>
        <p:spPr>
          <a:xfrm>
            <a:off x="152876" y="1042988"/>
            <a:ext cx="3614738" cy="553085"/>
          </a:xfrm>
          <a:prstGeom prst="rect">
            <a:avLst/>
          </a:prstGeom>
          <a:noFill/>
        </p:spPr>
        <p:txBody>
          <a:bodyPr wrap="square" rtlCol="0">
            <a:spAutoFit/>
          </a:bodyPr>
          <a:lstStyle/>
          <a:p>
            <a:r>
              <a:rPr lang="zh-CN" altLang="en-US" sz="3000" u="sng"/>
              <a:t>美术著作</a:t>
            </a:r>
          </a:p>
        </p:txBody>
      </p:sp>
      <p:pic>
        <p:nvPicPr>
          <p:cNvPr id="3" name="图片 2"/>
          <p:cNvPicPr>
            <a:picLocks noChangeAspect="1"/>
          </p:cNvPicPr>
          <p:nvPr/>
        </p:nvPicPr>
        <p:blipFill>
          <a:blip r:embed="rId11"/>
          <a:stretch>
            <a:fillRect/>
          </a:stretch>
        </p:blipFill>
        <p:spPr>
          <a:xfrm>
            <a:off x="517208" y="2336959"/>
            <a:ext cx="1828800" cy="2406015"/>
          </a:xfrm>
          <a:prstGeom prst="rect">
            <a:avLst/>
          </a:prstGeom>
        </p:spPr>
      </p:pic>
      <p:pic>
        <p:nvPicPr>
          <p:cNvPr id="7" name="图片 6"/>
          <p:cNvPicPr>
            <a:picLocks noChangeAspect="1"/>
          </p:cNvPicPr>
          <p:nvPr/>
        </p:nvPicPr>
        <p:blipFill>
          <a:blip r:embed="rId12"/>
          <a:stretch>
            <a:fillRect/>
          </a:stretch>
        </p:blipFill>
        <p:spPr>
          <a:xfrm>
            <a:off x="2796540" y="2289334"/>
            <a:ext cx="1834515" cy="2406015"/>
          </a:xfrm>
          <a:prstGeom prst="rect">
            <a:avLst/>
          </a:prstGeom>
        </p:spPr>
      </p:pic>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5" name="组合 2"/>
          <p:cNvGrpSpPr/>
          <p:nvPr/>
        </p:nvGrpSpPr>
        <p:grpSpPr bwMode="auto">
          <a:xfrm>
            <a:off x="1122476" y="2644140"/>
            <a:ext cx="2248544" cy="2880360"/>
            <a:chOff x="2193489" y="2500693"/>
            <a:chExt cx="1837600" cy="3590158"/>
          </a:xfrm>
        </p:grpSpPr>
        <p:sp>
          <p:nvSpPr>
            <p:cNvPr id="3077" name="文本框 9"/>
            <p:cNvSpPr txBox="1">
              <a:spLocks noChangeArrowheads="1"/>
            </p:cNvSpPr>
            <p:nvPr/>
          </p:nvSpPr>
          <p:spPr bwMode="auto">
            <a:xfrm>
              <a:off x="3372545" y="2500693"/>
              <a:ext cx="658544" cy="3590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eaLnBrk="1" hangingPunct="1"/>
              <a:r>
                <a:rPr lang="zh-CN" altLang="en-US" sz="4050" b="1" dirty="0">
                  <a:latin typeface="华文楷体" panose="02010600040101010101" pitchFamily="2" charset="-122"/>
                  <a:ea typeface="华文楷体" panose="02010600040101010101" pitchFamily="2" charset="-122"/>
                </a:rPr>
                <a:t>我的自白</a:t>
              </a:r>
            </a:p>
          </p:txBody>
        </p:sp>
        <p:sp>
          <p:nvSpPr>
            <p:cNvPr id="3079" name="文本框 11"/>
            <p:cNvSpPr txBox="1">
              <a:spLocks noChangeArrowheads="1"/>
            </p:cNvSpPr>
            <p:nvPr/>
          </p:nvSpPr>
          <p:spPr bwMode="auto">
            <a:xfrm>
              <a:off x="2193489" y="4638762"/>
              <a:ext cx="262587" cy="15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eaLnBrk="1" hangingPunct="1"/>
              <a:endParaRPr lang="zh-CN" altLang="en-US" sz="900">
                <a:solidFill>
                  <a:schemeClr val="bg1"/>
                </a:solidFill>
                <a:latin typeface="汉仪星宇体简" pitchFamily="18" charset="-122"/>
                <a:ea typeface="汉仪星宇体简" pitchFamily="18" charset="-122"/>
              </a:endParaRPr>
            </a:p>
          </p:txBody>
        </p:sp>
      </p:grpSp>
      <p:sp>
        <p:nvSpPr>
          <p:cNvPr id="2" name="文本框 1"/>
          <p:cNvSpPr txBox="1"/>
          <p:nvPr/>
        </p:nvSpPr>
        <p:spPr>
          <a:xfrm>
            <a:off x="1970723" y="3460433"/>
            <a:ext cx="306229" cy="1198880"/>
          </a:xfrm>
          <a:prstGeom prst="rect">
            <a:avLst/>
          </a:prstGeom>
          <a:noFill/>
        </p:spPr>
        <p:txBody>
          <a:bodyPr wrap="square" rtlCol="0">
            <a:spAutoFit/>
          </a:bodyPr>
          <a:lstStyle/>
          <a:p>
            <a:r>
              <a:rPr lang="zh-CN" altLang="en-US">
                <a:latin typeface="华文隶书" pitchFamily="2" charset="-122"/>
                <a:ea typeface="华文隶书" pitchFamily="2" charset="-122"/>
              </a:rPr>
              <a:t>钱谷融</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矩形 10"/>
          <p:cNvSpPr>
            <a:spLocks noChangeArrowheads="1"/>
          </p:cNvSpPr>
          <p:nvPr/>
        </p:nvSpPr>
        <p:spPr bwMode="auto">
          <a:xfrm>
            <a:off x="4546283" y="2342198"/>
            <a:ext cx="4258151" cy="25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eaLnBrk="1" hangingPunct="1"/>
            <a:endParaRPr lang="zh-CN" altLang="en-US" sz="1050">
              <a:latin typeface="微软雅黑" charset="-122"/>
              <a:ea typeface="微软雅黑" charset="-122"/>
            </a:endParaRPr>
          </a:p>
        </p:txBody>
      </p:sp>
      <p:pic>
        <p:nvPicPr>
          <p:cNvPr id="3" name="图片 2"/>
          <p:cNvPicPr>
            <a:picLocks noChangeAspect="1"/>
          </p:cNvPicPr>
          <p:nvPr/>
        </p:nvPicPr>
        <p:blipFill>
          <a:blip r:embed="rId3" cstate="print"/>
          <a:stretch>
            <a:fillRect/>
          </a:stretch>
        </p:blipFill>
        <p:spPr>
          <a:xfrm>
            <a:off x="240030" y="2418874"/>
            <a:ext cx="3429476" cy="2457450"/>
          </a:xfrm>
          <a:prstGeom prst="rect">
            <a:avLst/>
          </a:prstGeom>
        </p:spPr>
      </p:pic>
      <p:sp>
        <p:nvSpPr>
          <p:cNvPr id="2" name="文本框 1"/>
          <p:cNvSpPr txBox="1"/>
          <p:nvPr/>
        </p:nvSpPr>
        <p:spPr>
          <a:xfrm>
            <a:off x="3918585" y="2418874"/>
            <a:ext cx="5052060" cy="2306955"/>
          </a:xfrm>
          <a:prstGeom prst="rect">
            <a:avLst/>
          </a:prstGeom>
          <a:noFill/>
        </p:spPr>
        <p:txBody>
          <a:bodyPr wrap="square" rtlCol="0" anchor="t">
            <a:spAutoFit/>
          </a:bodyPr>
          <a:lstStyle/>
          <a:p>
            <a:r>
              <a:rPr lang="zh-CN" altLang="en-US" sz="1800" b="1" dirty="0">
                <a:latin typeface="华文楷体" panose="02010600040101010101" pitchFamily="2" charset="-122"/>
                <a:ea typeface="华文楷体" panose="02010600040101010101" pitchFamily="2" charset="-122"/>
              </a:rPr>
              <a:t>钱谷融</a:t>
            </a:r>
            <a:r>
              <a:rPr lang="zh-CN" altLang="en-US" sz="1500" dirty="0">
                <a:latin typeface="华文楷体" panose="02010600040101010101" pitchFamily="2" charset="-122"/>
                <a:ea typeface="华文楷体" panose="02010600040101010101" pitchFamily="2" charset="-122"/>
                <a:cs typeface="华文楷体" panose="02010600040101010101" pitchFamily="2" charset="-122"/>
              </a:rPr>
              <a:t>（1919-2017），</a:t>
            </a: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原名钱国荣，江苏武进（今常州武进区）人。现当代著名文艺理论家。</a:t>
            </a:r>
            <a:r>
              <a:rPr lang="en-US" altLang="zh-CN" sz="1800" dirty="0">
                <a:latin typeface="华文楷体" panose="02010600040101010101" pitchFamily="2" charset="-122"/>
                <a:ea typeface="华文楷体" panose="02010600040101010101" pitchFamily="2" charset="-122"/>
                <a:cs typeface="华文楷体" panose="02010600040101010101" pitchFamily="2" charset="-122"/>
              </a:rPr>
              <a:t>1942</a:t>
            </a: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年毕业于国立中央中央大学国文系，后任华东师范大学教授、文学研究所所长，《文艺理论研究》主编，中国现代文学研究会副会长等职务，长期从事文学理论和中国现代文学的研究和教学。有《论</a:t>
            </a:r>
            <a:r>
              <a:rPr lang="en-US" altLang="zh-CN" sz="1800" dirty="0">
                <a:latin typeface="华文楷体" panose="02010600040101010101" pitchFamily="2" charset="-122"/>
                <a:ea typeface="华文楷体" panose="02010600040101010101" pitchFamily="2" charset="-122"/>
                <a:cs typeface="华文楷体" panose="02010600040101010101" pitchFamily="2" charset="-122"/>
              </a:rPr>
              <a:t>“</a:t>
            </a: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文学是人学</a:t>
            </a:r>
            <a:r>
              <a:rPr lang="en-US" altLang="zh-CN" sz="1800" dirty="0">
                <a:latin typeface="华文楷体" panose="02010600040101010101" pitchFamily="2" charset="-122"/>
                <a:ea typeface="华文楷体" panose="02010600040101010101" pitchFamily="2" charset="-122"/>
                <a:cs typeface="华文楷体" panose="02010600040101010101" pitchFamily="2" charset="-122"/>
              </a:rPr>
              <a:t>”</a:t>
            </a: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a:t>
            </a:r>
            <a:r>
              <a:rPr lang="en-US" altLang="zh-CN" sz="1800" dirty="0">
                <a:latin typeface="华文楷体" panose="02010600040101010101" pitchFamily="2" charset="-122"/>
                <a:ea typeface="华文楷体" panose="02010600040101010101" pitchFamily="2" charset="-122"/>
                <a:cs typeface="华文楷体" panose="02010600040101010101" pitchFamily="2" charset="-122"/>
              </a:rPr>
              <a:t>&lt;</a:t>
            </a: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雷雨</a:t>
            </a:r>
            <a:r>
              <a:rPr lang="en-US" altLang="zh-CN" sz="1800" dirty="0">
                <a:latin typeface="华文楷体" panose="02010600040101010101" pitchFamily="2" charset="-122"/>
                <a:ea typeface="华文楷体" panose="02010600040101010101" pitchFamily="2" charset="-122"/>
                <a:cs typeface="华文楷体" panose="02010600040101010101" pitchFamily="2" charset="-122"/>
              </a:rPr>
              <a:t>&gt;</a:t>
            </a: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人物谈》、《文学的魅力》、《散淡人生》等著作。</a:t>
            </a:r>
          </a:p>
        </p:txBody>
      </p:sp>
      <p:grpSp>
        <p:nvGrpSpPr>
          <p:cNvPr id="15365" name="组合 11"/>
          <p:cNvGrpSpPr/>
          <p:nvPr/>
        </p:nvGrpSpPr>
        <p:grpSpPr bwMode="auto">
          <a:xfrm>
            <a:off x="130969" y="1025366"/>
            <a:ext cx="5514499" cy="716756"/>
            <a:chOff x="5282799" y="2848621"/>
            <a:chExt cx="3788756" cy="955148"/>
          </a:xfrm>
        </p:grpSpPr>
        <p:pic>
          <p:nvPicPr>
            <p:cNvPr id="15366" name="图片 1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2799" y="2848621"/>
              <a:ext cx="3788756" cy="95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文本框 13"/>
            <p:cNvSpPr txBox="1">
              <a:spLocks noChangeArrowheads="1"/>
            </p:cNvSpPr>
            <p:nvPr/>
          </p:nvSpPr>
          <p:spPr bwMode="auto">
            <a:xfrm>
              <a:off x="5672782" y="2911452"/>
              <a:ext cx="2566259" cy="675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eaLnBrk="1" hangingPunct="1"/>
              <a:r>
                <a:rPr lang="en-US" altLang="zh-CN" sz="2700" b="1">
                  <a:solidFill>
                    <a:schemeClr val="bg1"/>
                  </a:solidFill>
                  <a:latin typeface="华文楷体" panose="02010600040101010101" pitchFamily="2" charset="-122"/>
                  <a:ea typeface="华文楷体" panose="02010600040101010101" pitchFamily="2" charset="-122"/>
                </a:rPr>
                <a:t>    </a:t>
              </a:r>
              <a:r>
                <a:rPr lang="zh-CN" altLang="en-US" sz="2700" b="1">
                  <a:solidFill>
                    <a:schemeClr val="bg1"/>
                  </a:solidFill>
                  <a:latin typeface="华文楷体" panose="02010600040101010101" pitchFamily="2" charset="-122"/>
                  <a:ea typeface="华文楷体" panose="02010600040101010101" pitchFamily="2" charset="-122"/>
                </a:rPr>
                <a:t>作者简介</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bwMode="auto">
          <a:xfrm>
            <a:off x="3563888" y="2141755"/>
            <a:ext cx="5519262" cy="3500379"/>
            <a:chOff x="3371612" y="1417350"/>
            <a:chExt cx="4644951" cy="2945471"/>
          </a:xfrm>
        </p:grpSpPr>
        <p:sp>
          <p:nvSpPr>
            <p:cNvPr id="12" name="TextBox 12"/>
            <p:cNvSpPr txBox="1"/>
            <p:nvPr/>
          </p:nvSpPr>
          <p:spPr>
            <a:xfrm>
              <a:off x="3371612" y="1417350"/>
              <a:ext cx="4644951" cy="2698925"/>
            </a:xfrm>
            <a:prstGeom prst="rect">
              <a:avLst/>
            </a:prstGeom>
            <a:noFill/>
          </p:spPr>
          <p:txBody>
            <a:bodyPr wrap="square">
              <a:spAutoFit/>
            </a:bodyPr>
            <a:lstStyle>
              <a:defPPr>
                <a:defRPr lang="zh-CN"/>
              </a:defPPr>
              <a:lvl1pPr>
                <a:lnSpc>
                  <a:spcPct val="150000"/>
                </a:lnSpc>
                <a:defRPr b="1">
                  <a:solidFill>
                    <a:schemeClr val="tx1">
                      <a:lumMod val="75000"/>
                      <a:lumOff val="25000"/>
                    </a:schemeClr>
                  </a:solidFill>
                  <a:latin typeface="隶书" pitchFamily="49" charset="-122"/>
                  <a:ea typeface="隶书" pitchFamily="49" charset="-122"/>
                </a:defRPr>
              </a:lvl1pPr>
            </a:lstStyle>
            <a:p>
              <a:pPr marL="285750" indent="-285750" eaLnBrk="1" fontAlgn="auto" hangingPunct="1">
                <a:spcBef>
                  <a:spcPts val="0"/>
                </a:spcBef>
                <a:spcAft>
                  <a:spcPts val="0"/>
                </a:spcAft>
                <a:buFont typeface="Arial" panose="020B0604020202090204" pitchFamily="34" charset="0"/>
                <a:buChar char="•"/>
                <a:defRPr/>
              </a:pPr>
              <a:r>
                <a:rPr lang="en-US" altLang="zh-CN" sz="1500" dirty="0">
                  <a:solidFill>
                    <a:srgbClr val="C00000"/>
                  </a:solidFill>
                  <a:latin typeface="华文楷体" panose="02010600040101010101" pitchFamily="2" charset="-122"/>
                  <a:ea typeface="华文楷体" panose="02010600040101010101" pitchFamily="2" charset="-122"/>
                  <a:cs typeface="华文楷体" panose="02010600040101010101" pitchFamily="2" charset="-122"/>
                  <a:sym typeface="+mn-ea"/>
                </a:rPr>
                <a:t>1957</a:t>
              </a:r>
              <a:r>
                <a:rPr lang="zh-CN" altLang="en-US" sz="1500" dirty="0">
                  <a:solidFill>
                    <a:srgbClr val="C00000"/>
                  </a:solidFill>
                  <a:latin typeface="华文楷体" panose="02010600040101010101" pitchFamily="2" charset="-122"/>
                  <a:ea typeface="华文楷体" panose="02010600040101010101" pitchFamily="2" charset="-122"/>
                  <a:cs typeface="华文楷体" panose="02010600040101010101" pitchFamily="2" charset="-122"/>
                  <a:sym typeface="+mn-ea"/>
                </a:rPr>
                <a:t>年，钱谷融先生发表了《论</a:t>
              </a:r>
              <a:r>
                <a:rPr lang="en-US" altLang="zh-CN" sz="1500" dirty="0">
                  <a:solidFill>
                    <a:srgbClr val="C00000"/>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sz="1500" dirty="0">
                  <a:solidFill>
                    <a:srgbClr val="C00000"/>
                  </a:solidFill>
                  <a:latin typeface="华文楷体" panose="02010600040101010101" pitchFamily="2" charset="-122"/>
                  <a:ea typeface="华文楷体" panose="02010600040101010101" pitchFamily="2" charset="-122"/>
                  <a:cs typeface="华文楷体" panose="02010600040101010101" pitchFamily="2" charset="-122"/>
                  <a:sym typeface="+mn-ea"/>
                </a:rPr>
                <a:t>文学是人学</a:t>
              </a:r>
              <a:r>
                <a:rPr lang="en-US" altLang="zh-CN" sz="1500" dirty="0">
                  <a:solidFill>
                    <a:srgbClr val="C00000"/>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sz="1500" dirty="0">
                  <a:solidFill>
                    <a:srgbClr val="C00000"/>
                  </a:solidFill>
                  <a:latin typeface="华文楷体" panose="02010600040101010101" pitchFamily="2" charset="-122"/>
                  <a:ea typeface="华文楷体" panose="02010600040101010101" pitchFamily="2" charset="-122"/>
                  <a:cs typeface="华文楷体" panose="02010600040101010101" pitchFamily="2" charset="-122"/>
                  <a:sym typeface="+mn-ea"/>
                </a:rPr>
                <a:t>》一文，他从古今中外的名著中旁征博引，具体阐述了个体的人在文学作品中的重要性</a:t>
              </a:r>
              <a:r>
                <a:rPr lang="zh-CN" altLang="en-US" sz="1500" b="0" dirty="0">
                  <a:latin typeface="华文楷体" panose="02010600040101010101" pitchFamily="2" charset="-122"/>
                  <a:ea typeface="华文楷体" panose="02010600040101010101" pitchFamily="2" charset="-122"/>
                  <a:cs typeface="华文楷体" panose="02010600040101010101" pitchFamily="2" charset="-122"/>
                  <a:sym typeface="+mn-ea"/>
                </a:rPr>
                <a:t>，尤其是文学与人学的天然联系，大胆批判了“工具论”。他认为，文学的对象、题材应该是人，写作就是为了探究人性，为了人本身。他的文思真正延续了五四时期“人的文学”的启蒙思想，是真正的人道主义文学观，如空谷足音，引起了文坛的巨大反响。上世纪60年代初期，由于极“左”思潮的风行，此文遭到严厉批判，但钱先生不为所动，50多年过去了，他始终坚持自己的文艺思想和理念。</a:t>
              </a:r>
              <a:endParaRPr lang="zh-CN" altLang="en-US" sz="1500" b="0" dirty="0">
                <a:solidFill>
                  <a:schemeClr val="tx1">
                    <a:lumMod val="85000"/>
                    <a:lumOff val="15000"/>
                  </a:schemeClr>
                </a:solidFill>
                <a:latin typeface="楷体" panose="02010609060101010101" pitchFamily="49" charset="-122"/>
                <a:ea typeface="楷体" panose="02010609060101010101" pitchFamily="49" charset="-122"/>
              </a:endParaRPr>
            </a:p>
          </p:txBody>
        </p:sp>
        <p:cxnSp>
          <p:nvCxnSpPr>
            <p:cNvPr id="13" name="直接连接符 12"/>
            <p:cNvCxnSpPr/>
            <p:nvPr/>
          </p:nvCxnSpPr>
          <p:spPr>
            <a:xfrm flipH="1">
              <a:off x="3420418" y="1734695"/>
              <a:ext cx="6012" cy="2628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3" cstate="print"/>
          <a:stretch>
            <a:fillRect/>
          </a:stretch>
        </p:blipFill>
        <p:spPr>
          <a:xfrm>
            <a:off x="858203" y="2449830"/>
            <a:ext cx="2146935" cy="2920365"/>
          </a:xfrm>
          <a:prstGeom prst="rect">
            <a:avLst/>
          </a:prstGeom>
        </p:spPr>
      </p:pic>
      <p:grpSp>
        <p:nvGrpSpPr>
          <p:cNvPr id="15365" name="组合 11"/>
          <p:cNvGrpSpPr/>
          <p:nvPr/>
        </p:nvGrpSpPr>
        <p:grpSpPr bwMode="auto">
          <a:xfrm>
            <a:off x="130969" y="1025366"/>
            <a:ext cx="5514499" cy="716756"/>
            <a:chOff x="5282799" y="2848621"/>
            <a:chExt cx="3788756" cy="955148"/>
          </a:xfrm>
        </p:grpSpPr>
        <p:pic>
          <p:nvPicPr>
            <p:cNvPr id="15366" name="图片 1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2799" y="2848621"/>
              <a:ext cx="3788756" cy="95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文本框 13"/>
            <p:cNvSpPr txBox="1">
              <a:spLocks noChangeArrowheads="1"/>
            </p:cNvSpPr>
            <p:nvPr/>
          </p:nvSpPr>
          <p:spPr bwMode="auto">
            <a:xfrm>
              <a:off x="5672782" y="2911452"/>
              <a:ext cx="2566259" cy="675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eaLnBrk="1" hangingPunct="1"/>
              <a:r>
                <a:rPr lang="en-US" altLang="zh-CN" sz="2700" b="1">
                  <a:solidFill>
                    <a:schemeClr val="bg1"/>
                  </a:solidFill>
                  <a:latin typeface="华文楷体" panose="02010600040101010101" pitchFamily="2" charset="-122"/>
                  <a:ea typeface="华文楷体" panose="02010600040101010101" pitchFamily="2" charset="-122"/>
                </a:rPr>
                <a:t>    </a:t>
              </a:r>
              <a:r>
                <a:rPr lang="zh-CN" altLang="en-US" sz="2700" b="1">
                  <a:solidFill>
                    <a:schemeClr val="bg1"/>
                  </a:solidFill>
                  <a:latin typeface="华文楷体" panose="02010600040101010101" pitchFamily="2" charset="-122"/>
                  <a:ea typeface="华文楷体" panose="02010600040101010101" pitchFamily="2" charset="-122"/>
                </a:rPr>
                <a:t>钱谷融的文艺理论</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E:\PPT\PPT中国风元素\水墨具体图案\图片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6204366">
            <a:off x="162878" y="2297430"/>
            <a:ext cx="756047" cy="696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 descr="E:\PPT\PPT中国风元素\水墨具体图案\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866363">
            <a:off x="818793" y="3497699"/>
            <a:ext cx="721519" cy="665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 descr="E:\PPT\PPT中国风元素\水墨具体图案\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4921035">
            <a:off x="1651278" y="4674989"/>
            <a:ext cx="723900" cy="66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矩形 29"/>
          <p:cNvSpPr>
            <a:spLocks noChangeArrowheads="1"/>
          </p:cNvSpPr>
          <p:nvPr/>
        </p:nvSpPr>
        <p:spPr bwMode="auto">
          <a:xfrm>
            <a:off x="1132523" y="2274094"/>
            <a:ext cx="7027545" cy="1153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charset="0"/>
                <a:ea typeface="宋体" pitchFamily="2" charset="-122"/>
              </a:defRPr>
            </a:lvl1pPr>
            <a:lvl2pPr marL="742950" indent="-285750" defTabSz="1216025">
              <a:defRPr>
                <a:solidFill>
                  <a:schemeClr val="tx1"/>
                </a:solidFill>
                <a:latin typeface="Calibri" charset="0"/>
                <a:ea typeface="宋体" pitchFamily="2" charset="-122"/>
              </a:defRPr>
            </a:lvl2pPr>
            <a:lvl3pPr marL="1143000" indent="-228600" defTabSz="1216025">
              <a:defRPr>
                <a:solidFill>
                  <a:schemeClr val="tx1"/>
                </a:solidFill>
                <a:latin typeface="Calibri" charset="0"/>
                <a:ea typeface="宋体" pitchFamily="2" charset="-122"/>
              </a:defRPr>
            </a:lvl3pPr>
            <a:lvl4pPr marL="1600200" indent="-228600" defTabSz="1216025">
              <a:defRPr>
                <a:solidFill>
                  <a:schemeClr val="tx1"/>
                </a:solidFill>
                <a:latin typeface="Calibri" charset="0"/>
                <a:ea typeface="宋体" pitchFamily="2" charset="-122"/>
              </a:defRPr>
            </a:lvl4pPr>
            <a:lvl5pPr marL="2057400" indent="-228600" defTabSz="1216025">
              <a:defRPr>
                <a:solidFill>
                  <a:schemeClr val="tx1"/>
                </a:solidFill>
                <a:latin typeface="Calibri" charset="0"/>
                <a:ea typeface="宋体" pitchFamily="2" charset="-122"/>
              </a:defRPr>
            </a:lvl5pPr>
            <a:lvl6pPr marL="2514600" indent="-228600" defTabSz="1216025" fontAlgn="base">
              <a:spcBef>
                <a:spcPct val="0"/>
              </a:spcBef>
              <a:spcAft>
                <a:spcPct val="0"/>
              </a:spcAft>
              <a:defRPr>
                <a:solidFill>
                  <a:schemeClr val="tx1"/>
                </a:solidFill>
                <a:latin typeface="Calibri" charset="0"/>
                <a:ea typeface="宋体" pitchFamily="2" charset="-122"/>
              </a:defRPr>
            </a:lvl6pPr>
            <a:lvl7pPr marL="2971800" indent="-228600" defTabSz="1216025" fontAlgn="base">
              <a:spcBef>
                <a:spcPct val="0"/>
              </a:spcBef>
              <a:spcAft>
                <a:spcPct val="0"/>
              </a:spcAft>
              <a:defRPr>
                <a:solidFill>
                  <a:schemeClr val="tx1"/>
                </a:solidFill>
                <a:latin typeface="Calibri" charset="0"/>
                <a:ea typeface="宋体" pitchFamily="2" charset="-122"/>
              </a:defRPr>
            </a:lvl7pPr>
            <a:lvl8pPr marL="3429000" indent="-228600" defTabSz="1216025" fontAlgn="base">
              <a:spcBef>
                <a:spcPct val="0"/>
              </a:spcBef>
              <a:spcAft>
                <a:spcPct val="0"/>
              </a:spcAft>
              <a:defRPr>
                <a:solidFill>
                  <a:schemeClr val="tx1"/>
                </a:solidFill>
                <a:latin typeface="Calibri" charset="0"/>
                <a:ea typeface="宋体" pitchFamily="2" charset="-122"/>
              </a:defRPr>
            </a:lvl8pPr>
            <a:lvl9pPr marL="3886200" indent="-228600" defTabSz="1216025" fontAlgn="base">
              <a:spcBef>
                <a:spcPct val="0"/>
              </a:spcBef>
              <a:spcAft>
                <a:spcPct val="0"/>
              </a:spcAft>
              <a:defRPr>
                <a:solidFill>
                  <a:schemeClr val="tx1"/>
                </a:solidFill>
                <a:latin typeface="Calibri" charset="0"/>
                <a:ea typeface="宋体" pitchFamily="2" charset="-122"/>
              </a:defRPr>
            </a:lvl9pPr>
          </a:lstStyle>
          <a:p>
            <a:pPr eaLnBrk="1" hangingPunct="1">
              <a:lnSpc>
                <a:spcPct val="120000"/>
              </a:lnSpc>
              <a:spcBef>
                <a:spcPct val="20000"/>
              </a:spcBef>
            </a:pPr>
            <a:r>
              <a:rPr lang="zh-CN" altLang="en-US" sz="1500" dirty="0">
                <a:solidFill>
                  <a:schemeClr val="tx1">
                    <a:lumMod val="85000"/>
                    <a:lumOff val="15000"/>
                  </a:schemeClr>
                </a:solidFill>
                <a:latin typeface="楷体" panose="02010609060101010101" pitchFamily="49" charset="-122"/>
                <a:ea typeface="楷体" panose="02010609060101010101" pitchFamily="49" charset="-122"/>
                <a:sym typeface="+mn-ea"/>
              </a:rPr>
              <a:t>文艺的对象，文学的题材，应该是人，应该是时时在行动中的人，应该是处在各种各样复杂的社会关系中的人，这已经成了常识，无须再加说明了。但一般人往往把描写人仅仅看做是文学的一种手段，一种工具。</a:t>
            </a:r>
            <a:endParaRPr lang="zh-CN" altLang="en-US" sz="1500" dirty="0">
              <a:solidFill>
                <a:schemeClr val="tx1">
                  <a:lumMod val="85000"/>
                  <a:lumOff val="15000"/>
                </a:schemeClr>
              </a:solidFill>
              <a:latin typeface="楷体" panose="02010609060101010101" pitchFamily="49" charset="-122"/>
              <a:ea typeface="楷体" panose="02010609060101010101" pitchFamily="49" charset="-122"/>
            </a:endParaRPr>
          </a:p>
          <a:p>
            <a:pPr eaLnBrk="1" hangingPunct="1">
              <a:lnSpc>
                <a:spcPct val="120000"/>
              </a:lnSpc>
              <a:spcBef>
                <a:spcPct val="20000"/>
              </a:spcBef>
            </a:pPr>
            <a:endParaRPr lang="en-US" altLang="zh-CN" sz="1500" dirty="0">
              <a:solidFill>
                <a:srgbClr val="000000"/>
              </a:solidFill>
              <a:latin typeface="微软雅黑" charset="-122"/>
              <a:ea typeface="微软雅黑" charset="-122"/>
              <a:sym typeface="Arial" panose="020B0604020202090204" pitchFamily="34" charset="0"/>
            </a:endParaRPr>
          </a:p>
        </p:txBody>
      </p:sp>
      <p:sp>
        <p:nvSpPr>
          <p:cNvPr id="13319" name="矩形 30"/>
          <p:cNvSpPr>
            <a:spLocks noChangeArrowheads="1"/>
          </p:cNvSpPr>
          <p:nvPr/>
        </p:nvSpPr>
        <p:spPr bwMode="auto">
          <a:xfrm>
            <a:off x="1632109" y="3335655"/>
            <a:ext cx="7114699" cy="1153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charset="0"/>
                <a:ea typeface="宋体" pitchFamily="2" charset="-122"/>
              </a:defRPr>
            </a:lvl1pPr>
            <a:lvl2pPr marL="742950" indent="-285750" defTabSz="1216025">
              <a:defRPr>
                <a:solidFill>
                  <a:schemeClr val="tx1"/>
                </a:solidFill>
                <a:latin typeface="Calibri" charset="0"/>
                <a:ea typeface="宋体" pitchFamily="2" charset="-122"/>
              </a:defRPr>
            </a:lvl2pPr>
            <a:lvl3pPr marL="1143000" indent="-228600" defTabSz="1216025">
              <a:defRPr>
                <a:solidFill>
                  <a:schemeClr val="tx1"/>
                </a:solidFill>
                <a:latin typeface="Calibri" charset="0"/>
                <a:ea typeface="宋体" pitchFamily="2" charset="-122"/>
              </a:defRPr>
            </a:lvl3pPr>
            <a:lvl4pPr marL="1600200" indent="-228600" defTabSz="1216025">
              <a:defRPr>
                <a:solidFill>
                  <a:schemeClr val="tx1"/>
                </a:solidFill>
                <a:latin typeface="Calibri" charset="0"/>
                <a:ea typeface="宋体" pitchFamily="2" charset="-122"/>
              </a:defRPr>
            </a:lvl4pPr>
            <a:lvl5pPr marL="2057400" indent="-228600" defTabSz="1216025">
              <a:defRPr>
                <a:solidFill>
                  <a:schemeClr val="tx1"/>
                </a:solidFill>
                <a:latin typeface="Calibri" charset="0"/>
                <a:ea typeface="宋体" pitchFamily="2" charset="-122"/>
              </a:defRPr>
            </a:lvl5pPr>
            <a:lvl6pPr marL="2514600" indent="-228600" defTabSz="1216025" fontAlgn="base">
              <a:spcBef>
                <a:spcPct val="0"/>
              </a:spcBef>
              <a:spcAft>
                <a:spcPct val="0"/>
              </a:spcAft>
              <a:defRPr>
                <a:solidFill>
                  <a:schemeClr val="tx1"/>
                </a:solidFill>
                <a:latin typeface="Calibri" charset="0"/>
                <a:ea typeface="宋体" pitchFamily="2" charset="-122"/>
              </a:defRPr>
            </a:lvl6pPr>
            <a:lvl7pPr marL="2971800" indent="-228600" defTabSz="1216025" fontAlgn="base">
              <a:spcBef>
                <a:spcPct val="0"/>
              </a:spcBef>
              <a:spcAft>
                <a:spcPct val="0"/>
              </a:spcAft>
              <a:defRPr>
                <a:solidFill>
                  <a:schemeClr val="tx1"/>
                </a:solidFill>
                <a:latin typeface="Calibri" charset="0"/>
                <a:ea typeface="宋体" pitchFamily="2" charset="-122"/>
              </a:defRPr>
            </a:lvl7pPr>
            <a:lvl8pPr marL="3429000" indent="-228600" defTabSz="1216025" fontAlgn="base">
              <a:spcBef>
                <a:spcPct val="0"/>
              </a:spcBef>
              <a:spcAft>
                <a:spcPct val="0"/>
              </a:spcAft>
              <a:defRPr>
                <a:solidFill>
                  <a:schemeClr val="tx1"/>
                </a:solidFill>
                <a:latin typeface="Calibri" charset="0"/>
                <a:ea typeface="宋体" pitchFamily="2" charset="-122"/>
              </a:defRPr>
            </a:lvl8pPr>
            <a:lvl9pPr marL="3886200" indent="-228600" defTabSz="1216025" fontAlgn="base">
              <a:spcBef>
                <a:spcPct val="0"/>
              </a:spcBef>
              <a:spcAft>
                <a:spcPct val="0"/>
              </a:spcAft>
              <a:defRPr>
                <a:solidFill>
                  <a:schemeClr val="tx1"/>
                </a:solidFill>
                <a:latin typeface="Calibri" charset="0"/>
                <a:ea typeface="宋体" pitchFamily="2" charset="-122"/>
              </a:defRPr>
            </a:lvl9pPr>
          </a:lstStyle>
          <a:p>
            <a:pPr marL="0" indent="0" eaLnBrk="1" fontAlgn="auto" hangingPunct="1">
              <a:spcBef>
                <a:spcPts val="0"/>
              </a:spcBef>
              <a:spcAft>
                <a:spcPts val="0"/>
              </a:spcAft>
              <a:buFont typeface="Arial" panose="020B0604020202090204" pitchFamily="34" charset="0"/>
              <a:buNone/>
              <a:defRPr/>
            </a:pPr>
            <a:r>
              <a:rPr lang="zh-CN" altLang="en-US" sz="1500" dirty="0">
                <a:solidFill>
                  <a:schemeClr val="tx1">
                    <a:lumMod val="85000"/>
                    <a:lumOff val="15000"/>
                  </a:schemeClr>
                </a:solidFill>
                <a:latin typeface="楷体" panose="02010609060101010101" pitchFamily="49" charset="-122"/>
                <a:ea typeface="楷体" panose="02010609060101010101" pitchFamily="49" charset="-122"/>
                <a:sym typeface="+mn-ea"/>
              </a:rPr>
              <a:t>文学要达到教育人、改善人的目的，固然必须从人出发，必须以人为注意的中心；就是要达到反映生活、揭示现实本质的目的，也还必须从人出发，必须以人为注意的中心。说文学的目的任务是在于揭示生活本质，在于反映生活发展的规律，这种说法，恰恰是抽掉了文学的核心，取消了文学与其他社会科学的区别，因而也就必然要扼杀文学的生命。</a:t>
            </a:r>
          </a:p>
        </p:txBody>
      </p:sp>
      <p:sp>
        <p:nvSpPr>
          <p:cNvPr id="2" name="文本框 1"/>
          <p:cNvSpPr txBox="1"/>
          <p:nvPr/>
        </p:nvSpPr>
        <p:spPr>
          <a:xfrm>
            <a:off x="2709386" y="4763929"/>
            <a:ext cx="6252210" cy="783590"/>
          </a:xfrm>
          <a:prstGeom prst="rect">
            <a:avLst/>
          </a:prstGeom>
          <a:noFill/>
        </p:spPr>
        <p:txBody>
          <a:bodyPr wrap="square" rtlCol="0" anchor="t">
            <a:spAutoFit/>
          </a:bodyPr>
          <a:lstStyle/>
          <a:p>
            <a:r>
              <a:rPr lang="zh-CN" altLang="en-US" sz="1500" dirty="0">
                <a:latin typeface="华文楷体" panose="02010600040101010101" pitchFamily="2" charset="-122"/>
                <a:ea typeface="华文楷体" panose="02010600040101010101" pitchFamily="2" charset="-122"/>
              </a:rPr>
              <a:t>在文学领域内，既然一切都决定于怎样描写人、怎样对待人，那么，作家的对人的看法，作家的美学理想和人道主义精神，就是作家世界观中起决定作用的部分了。</a:t>
            </a:r>
          </a:p>
        </p:txBody>
      </p:sp>
      <p:grpSp>
        <p:nvGrpSpPr>
          <p:cNvPr id="3" name="组合 11"/>
          <p:cNvGrpSpPr/>
          <p:nvPr/>
        </p:nvGrpSpPr>
        <p:grpSpPr bwMode="auto">
          <a:xfrm>
            <a:off x="130969" y="1025366"/>
            <a:ext cx="5514499" cy="716756"/>
            <a:chOff x="5282799" y="2848621"/>
            <a:chExt cx="3788756" cy="955148"/>
          </a:xfrm>
        </p:grpSpPr>
        <p:pic>
          <p:nvPicPr>
            <p:cNvPr id="4" name="图片 1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2799" y="2848621"/>
              <a:ext cx="3788756" cy="95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13"/>
            <p:cNvSpPr txBox="1">
              <a:spLocks noChangeArrowheads="1"/>
            </p:cNvSpPr>
            <p:nvPr/>
          </p:nvSpPr>
          <p:spPr bwMode="auto">
            <a:xfrm>
              <a:off x="5672782" y="2911452"/>
              <a:ext cx="2566259" cy="675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eaLnBrk="1" hangingPunct="1"/>
              <a:r>
                <a:rPr lang="en-US" altLang="zh-CN" sz="2700" b="1">
                  <a:solidFill>
                    <a:schemeClr val="bg1"/>
                  </a:solidFill>
                  <a:latin typeface="华文楷体" panose="02010600040101010101" pitchFamily="2" charset="-122"/>
                  <a:ea typeface="华文楷体" panose="02010600040101010101" pitchFamily="2" charset="-122"/>
                </a:rPr>
                <a:t>    </a:t>
              </a:r>
              <a:r>
                <a:rPr lang="zh-CN" altLang="en-US" sz="2700" b="1">
                  <a:solidFill>
                    <a:schemeClr val="bg1"/>
                  </a:solidFill>
                  <a:latin typeface="华文楷体" panose="02010600040101010101" pitchFamily="2" charset="-122"/>
                  <a:ea typeface="华文楷体" panose="02010600040101010101" pitchFamily="2" charset="-122"/>
                </a:rPr>
                <a:t>论文学是人学</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heel(1)">
                                      <p:cBhvr>
                                        <p:cTn id="7" dur="500"/>
                                        <p:tgtEl>
                                          <p:spTgt spid="27"/>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heel(1)">
                                      <p:cBhvr>
                                        <p:cTn id="11" dur="500"/>
                                        <p:tgtEl>
                                          <p:spTgt spid="28"/>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heel(1)">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4121" y="2506028"/>
            <a:ext cx="529971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3807619" y="2600801"/>
            <a:ext cx="3095625" cy="414020"/>
          </a:xfrm>
          <a:prstGeom prst="rect">
            <a:avLst/>
          </a:prstGeom>
          <a:noFill/>
        </p:spPr>
        <p:txBody>
          <a:bodyPr wrap="square" rtlCol="0">
            <a:spAutoFit/>
          </a:bodyPr>
          <a:lstStyle/>
          <a:p>
            <a:r>
              <a:rPr lang="zh-CN" altLang="en-US" sz="2100" b="1">
                <a:solidFill>
                  <a:schemeClr val="tx1"/>
                </a:solidFill>
                <a:latin typeface="华文隶书" pitchFamily="2" charset="-122"/>
                <a:ea typeface="华文隶书" pitchFamily="2" charset="-122"/>
                <a:cs typeface="华文隶书" pitchFamily="2" charset="-122"/>
              </a:rPr>
              <a:t>一  我喜欢读书</a:t>
            </a:r>
            <a:r>
              <a:rPr lang="en-US" altLang="zh-CN" sz="2100" b="1">
                <a:solidFill>
                  <a:schemeClr val="tx1"/>
                </a:solidFill>
                <a:latin typeface="华文隶书" pitchFamily="2" charset="-122"/>
                <a:ea typeface="华文隶书" pitchFamily="2" charset="-122"/>
                <a:cs typeface="华文隶书" pitchFamily="2" charset="-122"/>
              </a:rPr>
              <a:t>·</a:t>
            </a:r>
            <a:r>
              <a:rPr lang="zh-CN" altLang="en-US" sz="2100" b="1">
                <a:solidFill>
                  <a:schemeClr val="tx1"/>
                </a:solidFill>
                <a:latin typeface="华文隶书" pitchFamily="2" charset="-122"/>
                <a:ea typeface="华文隶书" pitchFamily="2" charset="-122"/>
                <a:cs typeface="华文隶书" pitchFamily="2" charset="-122"/>
              </a:rPr>
              <a:t>文学观</a:t>
            </a:r>
          </a:p>
        </p:txBody>
      </p:sp>
      <p:pic>
        <p:nvPicPr>
          <p:cNvPr id="4" name="图片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3183" y="3282791"/>
            <a:ext cx="5189696"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3886200" y="3444240"/>
            <a:ext cx="2937986" cy="414020"/>
          </a:xfrm>
          <a:prstGeom prst="rect">
            <a:avLst/>
          </a:prstGeom>
          <a:noFill/>
        </p:spPr>
        <p:txBody>
          <a:bodyPr wrap="square" rtlCol="0">
            <a:spAutoFit/>
          </a:bodyPr>
          <a:lstStyle/>
          <a:p>
            <a:r>
              <a:rPr lang="zh-CN" altLang="en-US" sz="2100" b="1">
                <a:solidFill>
                  <a:schemeClr val="tx1"/>
                </a:solidFill>
                <a:latin typeface="华文隶书" pitchFamily="2" charset="-122"/>
                <a:ea typeface="华文隶书" pitchFamily="2" charset="-122"/>
                <a:cs typeface="华文隶书" pitchFamily="2" charset="-122"/>
              </a:rPr>
              <a:t>二   我与写作</a:t>
            </a:r>
            <a:r>
              <a:rPr lang="en-US" altLang="zh-CN" sz="2100" b="1">
                <a:solidFill>
                  <a:schemeClr val="tx1"/>
                </a:solidFill>
                <a:latin typeface="华文隶书" pitchFamily="2" charset="-122"/>
                <a:ea typeface="华文隶书" pitchFamily="2" charset="-122"/>
                <a:cs typeface="华文隶书" pitchFamily="2" charset="-122"/>
              </a:rPr>
              <a:t>·</a:t>
            </a:r>
            <a:r>
              <a:rPr lang="zh-CN" altLang="en-US" sz="2100" b="1">
                <a:solidFill>
                  <a:schemeClr val="tx1"/>
                </a:solidFill>
                <a:latin typeface="华文隶书" pitchFamily="2" charset="-122"/>
                <a:ea typeface="华文隶书" pitchFamily="2" charset="-122"/>
                <a:cs typeface="华文隶书" pitchFamily="2" charset="-122"/>
              </a:rPr>
              <a:t>创作观</a:t>
            </a:r>
          </a:p>
        </p:txBody>
      </p:sp>
      <p:pic>
        <p:nvPicPr>
          <p:cNvPr id="7" name="图片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3183" y="4217194"/>
            <a:ext cx="5189696"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3807619" y="4311968"/>
            <a:ext cx="3522821" cy="414020"/>
          </a:xfrm>
          <a:prstGeom prst="rect">
            <a:avLst/>
          </a:prstGeom>
          <a:noFill/>
        </p:spPr>
        <p:txBody>
          <a:bodyPr wrap="square" rtlCol="0">
            <a:spAutoFit/>
          </a:bodyPr>
          <a:lstStyle/>
          <a:p>
            <a:r>
              <a:rPr lang="en-US" altLang="zh-CN" sz="2100" b="1">
                <a:solidFill>
                  <a:schemeClr val="tx1"/>
                </a:solidFill>
                <a:latin typeface="华文隶书" pitchFamily="2" charset="-122"/>
                <a:ea typeface="华文隶书" pitchFamily="2" charset="-122"/>
                <a:cs typeface="华文隶书" pitchFamily="2" charset="-122"/>
              </a:rPr>
              <a:t> </a:t>
            </a:r>
            <a:r>
              <a:rPr lang="zh-CN" altLang="en-US" sz="2100" b="1">
                <a:solidFill>
                  <a:schemeClr val="tx1"/>
                </a:solidFill>
                <a:latin typeface="华文隶书" pitchFamily="2" charset="-122"/>
                <a:ea typeface="华文隶书" pitchFamily="2" charset="-122"/>
                <a:cs typeface="华文隶书" pitchFamily="2" charset="-122"/>
              </a:rPr>
              <a:t>三  我的座右铭</a:t>
            </a:r>
            <a:r>
              <a:rPr lang="en-US" altLang="zh-CN" sz="2100" b="1">
                <a:solidFill>
                  <a:schemeClr val="tx1"/>
                </a:solidFill>
                <a:latin typeface="华文隶书" pitchFamily="2" charset="-122"/>
                <a:ea typeface="华文隶书" pitchFamily="2" charset="-122"/>
                <a:cs typeface="华文隶书" pitchFamily="2" charset="-122"/>
              </a:rPr>
              <a:t>·</a:t>
            </a:r>
            <a:r>
              <a:rPr lang="zh-CN" altLang="en-US" sz="2100" b="1">
                <a:solidFill>
                  <a:schemeClr val="tx1"/>
                </a:solidFill>
                <a:latin typeface="华文隶书" pitchFamily="2" charset="-122"/>
                <a:ea typeface="华文隶书" pitchFamily="2" charset="-122"/>
                <a:cs typeface="华文隶书" pitchFamily="2" charset="-122"/>
              </a:rPr>
              <a:t>人生观</a:t>
            </a:r>
          </a:p>
        </p:txBody>
      </p:sp>
      <p:pic>
        <p:nvPicPr>
          <p:cNvPr id="12291"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411" y="1737360"/>
            <a:ext cx="2172653" cy="3555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5" name="组合 11"/>
          <p:cNvGrpSpPr/>
          <p:nvPr/>
        </p:nvGrpSpPr>
        <p:grpSpPr bwMode="auto">
          <a:xfrm>
            <a:off x="130969" y="1025366"/>
            <a:ext cx="5514499" cy="716756"/>
            <a:chOff x="5282799" y="2848621"/>
            <a:chExt cx="3788756" cy="955148"/>
          </a:xfrm>
        </p:grpSpPr>
        <p:pic>
          <p:nvPicPr>
            <p:cNvPr id="15366" name="图片 1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2799" y="2848621"/>
              <a:ext cx="3788756" cy="95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文本框 13"/>
            <p:cNvSpPr txBox="1">
              <a:spLocks noChangeArrowheads="1"/>
            </p:cNvSpPr>
            <p:nvPr/>
          </p:nvSpPr>
          <p:spPr bwMode="auto">
            <a:xfrm>
              <a:off x="5672782" y="2911452"/>
              <a:ext cx="2566259" cy="675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eaLnBrk="1" hangingPunct="1"/>
              <a:r>
                <a:rPr lang="en-US" altLang="zh-CN" sz="2700" b="1">
                  <a:solidFill>
                    <a:schemeClr val="bg1"/>
                  </a:solidFill>
                  <a:latin typeface="华文楷体" panose="02010600040101010101" pitchFamily="2" charset="-122"/>
                  <a:ea typeface="华文楷体" panose="02010600040101010101" pitchFamily="2" charset="-122"/>
                </a:rPr>
                <a:t>      </a:t>
              </a:r>
              <a:r>
                <a:rPr lang="zh-CN" altLang="en-US" sz="2700" b="1">
                  <a:solidFill>
                    <a:schemeClr val="bg1"/>
                  </a:solidFill>
                  <a:latin typeface="华文楷体" panose="02010600040101010101" pitchFamily="2" charset="-122"/>
                  <a:ea typeface="华文楷体" panose="02010600040101010101" pitchFamily="2" charset="-122"/>
                </a:rPr>
                <a:t>我的自白</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p:nvPr/>
        </p:nvSpPr>
        <p:spPr>
          <a:xfrm>
            <a:off x="515938" y="1479550"/>
            <a:ext cx="8112125" cy="2720975"/>
          </a:xfrm>
          <a:prstGeom prst="rect">
            <a:avLst/>
          </a:prstGeom>
          <a:noFill/>
          <a:ln w="28575">
            <a:noFill/>
          </a:ln>
        </p:spPr>
        <p:txBody>
          <a:bodyPr>
            <a:spAutoFit/>
          </a:bodyPr>
          <a:lstStyle/>
          <a:p>
            <a:pPr>
              <a:lnSpc>
                <a:spcPct val="180000"/>
              </a:lnSpc>
              <a:spcBef>
                <a:spcPct val="0"/>
              </a:spcBef>
            </a:pPr>
            <a:r>
              <a:rPr lang="en-US" altLang="zh-CN" sz="2400" b="1" dirty="0">
                <a:solidFill>
                  <a:srgbClr val="0000FF"/>
                </a:solidFill>
                <a:latin typeface="宋体" pitchFamily="2" charset="-122"/>
              </a:rPr>
              <a:t>    9.</a:t>
            </a:r>
            <a:r>
              <a:rPr lang="zh-CN" altLang="en-US" sz="2400" b="1" dirty="0">
                <a:solidFill>
                  <a:srgbClr val="0000FF"/>
                </a:solidFill>
                <a:latin typeface="宋体" pitchFamily="2" charset="-122"/>
              </a:rPr>
              <a:t>文章的最后一段写“成群结队的野鸭和天鹅在湖上遨游，它们并不知晓被撵出乐园这件小事，它们只是沉醉于这纯净的湖水”，其中的“小事”是指什么？作者这样写的目的是什么？   </a:t>
            </a:r>
            <a:endParaRPr lang="zh-CN" altLang="en-US" sz="2400" b="1" dirty="0">
              <a:solidFill>
                <a:srgbClr val="0000FF"/>
              </a:solidFill>
              <a:latin typeface="楷体_GB2312" pitchFamily="49" charset="-122"/>
              <a:ea typeface="楷体_GB2312" pitchFamily="49" charset="-122"/>
            </a:endParaRPr>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a:t>《永远的蝴蝶》</a:t>
            </a:r>
          </a:p>
        </p:txBody>
      </p:sp>
      <p:sp>
        <p:nvSpPr>
          <p:cNvPr id="3" name="内容占位符 2"/>
          <p:cNvSpPr>
            <a:spLocks noGrp="1"/>
          </p:cNvSpPr>
          <p:nvPr>
            <p:ph idx="1"/>
          </p:nvPr>
        </p:nvSpPr>
        <p:spPr/>
        <p:txBody>
          <a:bodyPr/>
          <a:lstStyle/>
          <a:p>
            <a:pPr marL="146050" indent="-128270" eaLnBrk="1" latinLnBrk="0" hangingPunct="1">
              <a:lnSpc>
                <a:spcPct val="150000"/>
              </a:lnSpc>
              <a:spcBef>
                <a:spcPts val="700"/>
              </a:spcBef>
              <a:extLst>
                <a:ext uri="{35155182-B16C-46BC-9424-99874614C6A1}">
                  <wpsdc:indentchars xmlns:wpsdc="http://www.wps.cn/officeDocument/2017/drawingmlCustomData" xmlns="" val="-48" checksum="1611928336"/>
                  <wpsdc:marlchars xmlns:wpsdc="http://www.wps.cn/officeDocument/2017/drawingmlCustomData" xmlns="" val="48" checksum="1107311110"/>
                </a:ext>
              </a:extLst>
            </a:pPr>
            <a:r>
              <a:rPr lang="zh-CN" altLang="en-US" dirty="0"/>
              <a:t>作者：</a:t>
            </a:r>
            <a:r>
              <a:rPr lang="zh-CN" altLang="en-US" dirty="0">
                <a:solidFill>
                  <a:srgbClr val="C00000"/>
                </a:solidFill>
              </a:rPr>
              <a:t>陈启佑</a:t>
            </a:r>
            <a:endParaRPr lang="zh-CN" altLang="en-US" dirty="0"/>
          </a:p>
          <a:p>
            <a:pPr marL="146050" indent="-128270" eaLnBrk="1" latinLnBrk="0" hangingPunct="1">
              <a:lnSpc>
                <a:spcPct val="150000"/>
              </a:lnSpc>
              <a:spcBef>
                <a:spcPts val="700"/>
              </a:spcBef>
              <a:extLst>
                <a:ext uri="{35155182-B16C-46BC-9424-99874614C6A1}">
                  <wpsdc:indentchars xmlns:wpsdc="http://www.wps.cn/officeDocument/2017/drawingmlCustomData" xmlns="" val="-48" checksum="1611928336"/>
                  <wpsdc:marlchars xmlns:wpsdc="http://www.wps.cn/officeDocument/2017/drawingmlCustomData" xmlns="" val="48" checksum="1107311110"/>
                </a:ext>
              </a:extLst>
            </a:pPr>
            <a:r>
              <a:rPr lang="zh-CN" altLang="en-US" dirty="0"/>
              <a:t>著作：有评论集《唐代山水小品文研究》、《渡也论新诗》，诗集《手套与爱》、《我是一件行李》，散文集《历山手记》、《永远的蝴蝶》。</a:t>
            </a:r>
          </a:p>
          <a:p>
            <a:pPr marL="146050" indent="-128270" eaLnBrk="1" latinLnBrk="0" hangingPunct="1">
              <a:lnSpc>
                <a:spcPct val="150000"/>
              </a:lnSpc>
              <a:spcBef>
                <a:spcPts val="700"/>
              </a:spcBef>
              <a:extLst>
                <a:ext uri="{35155182-B16C-46BC-9424-99874614C6A1}">
                  <wpsdc:indentchars xmlns:wpsdc="http://www.wps.cn/officeDocument/2017/drawingmlCustomData" xmlns="" val="-48" checksum="1611928336"/>
                  <wpsdc:marlchars xmlns:wpsdc="http://www.wps.cn/officeDocument/2017/drawingmlCustomData" xmlns="" val="48" checksum="1107311110"/>
                </a:ext>
              </a:extLst>
            </a:pPr>
            <a:r>
              <a:rPr lang="zh-CN" altLang="en-US" dirty="0"/>
              <a:t>内容：未婚妻子樱子寄信时不幸出车祸身亡。原本是一个寥寥数语即可勾画完毕的爱情故事，却被作者赋予了宛若电影镜头般震撼绵长的悲痛感。</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000"/>
              <a:t>《囚绿记》</a:t>
            </a:r>
          </a:p>
        </p:txBody>
      </p:sp>
      <p:sp>
        <p:nvSpPr>
          <p:cNvPr id="3" name="内容占位符 2"/>
          <p:cNvSpPr>
            <a:spLocks noGrp="1"/>
          </p:cNvSpPr>
          <p:nvPr>
            <p:ph idx="1"/>
          </p:nvPr>
        </p:nvSpPr>
        <p:spPr>
          <a:xfrm>
            <a:off x="683568" y="764704"/>
            <a:ext cx="7886700" cy="5223510"/>
          </a:xfrm>
        </p:spPr>
        <p:txBody>
          <a:bodyPr/>
          <a:lstStyle/>
          <a:p>
            <a:pPr marL="146050" indent="-128270" eaLnBrk="1" latinLnBrk="0" hangingPunct="1">
              <a:lnSpc>
                <a:spcPct val="150000"/>
              </a:lnSpc>
              <a:spcBef>
                <a:spcPts val="700"/>
              </a:spcBef>
              <a:extLst>
                <a:ext uri="{35155182-B16C-46BC-9424-99874614C6A1}">
                  <wpsdc:indentchars xmlns:wpsdc="http://www.wps.cn/officeDocument/2017/drawingmlCustomData" xmlns="" val="-48" checksum="1611928336"/>
                  <wpsdc:marlchars xmlns:wpsdc="http://www.wps.cn/officeDocument/2017/drawingmlCustomData" xmlns="" val="48" checksum="1107311110"/>
                </a:ext>
              </a:extLst>
            </a:pPr>
            <a:r>
              <a:rPr lang="zh-CN" altLang="en-US" dirty="0"/>
              <a:t>作者：</a:t>
            </a:r>
            <a:r>
              <a:rPr lang="zh-CN" altLang="en-US" dirty="0">
                <a:solidFill>
                  <a:srgbClr val="C00000"/>
                </a:solidFill>
              </a:rPr>
              <a:t>陆蠡</a:t>
            </a:r>
            <a:r>
              <a:rPr lang="zh-CN" altLang="en-US" dirty="0"/>
              <a:t>lǐ</a:t>
            </a:r>
          </a:p>
          <a:p>
            <a:pPr marL="146050" indent="-128270" eaLnBrk="1" latinLnBrk="0" hangingPunct="1">
              <a:lnSpc>
                <a:spcPct val="150000"/>
              </a:lnSpc>
              <a:spcBef>
                <a:spcPts val="700"/>
              </a:spcBef>
              <a:extLst>
                <a:ext uri="{35155182-B16C-46BC-9424-99874614C6A1}">
                  <wpsdc:indentchars xmlns:wpsdc="http://www.wps.cn/officeDocument/2017/drawingmlCustomData" xmlns="" val="-48" checksum="1611928336"/>
                  <wpsdc:marlchars xmlns:wpsdc="http://www.wps.cn/officeDocument/2017/drawingmlCustomData" xmlns="" val="48" checksum="1107311110"/>
                </a:ext>
              </a:extLst>
            </a:pPr>
            <a:r>
              <a:rPr lang="zh-CN" altLang="en-US" dirty="0"/>
              <a:t>著作：是一位坚贞的</a:t>
            </a:r>
            <a:r>
              <a:rPr lang="zh-CN" altLang="en-US" dirty="0">
                <a:solidFill>
                  <a:srgbClr val="C00000"/>
                </a:solidFill>
              </a:rPr>
              <a:t>爱国者</a:t>
            </a:r>
            <a:r>
              <a:rPr lang="zh-CN" altLang="en-US" dirty="0"/>
              <a:t>，于</a:t>
            </a:r>
            <a:r>
              <a:rPr lang="en-US" altLang="zh-CN" dirty="0"/>
              <a:t>1942</a:t>
            </a:r>
            <a:r>
              <a:rPr lang="zh-CN" altLang="en-US" dirty="0"/>
              <a:t>年惨遭日本侵略者杀害，年仅</a:t>
            </a:r>
            <a:r>
              <a:rPr lang="en-US" altLang="zh-CN" dirty="0"/>
              <a:t>34</a:t>
            </a:r>
            <a:r>
              <a:rPr lang="zh-CN" altLang="en-US" dirty="0"/>
              <a:t>岁。著有散文集</a:t>
            </a:r>
            <a:r>
              <a:rPr lang="zh-CN" altLang="en-US" dirty="0">
                <a:solidFill>
                  <a:srgbClr val="C00000"/>
                </a:solidFill>
              </a:rPr>
              <a:t>《海星》、《竹刀》、《囚绿记》。</a:t>
            </a:r>
            <a:endParaRPr lang="zh-CN" altLang="en-US" dirty="0"/>
          </a:p>
          <a:p>
            <a:pPr marL="146050" indent="-128270" eaLnBrk="1" latinLnBrk="0" hangingPunct="1">
              <a:lnSpc>
                <a:spcPct val="150000"/>
              </a:lnSpc>
              <a:spcBef>
                <a:spcPts val="700"/>
              </a:spcBef>
              <a:extLst>
                <a:ext uri="{35155182-B16C-46BC-9424-99874614C6A1}">
                  <wpsdc:indentchars xmlns:wpsdc="http://www.wps.cn/officeDocument/2017/drawingmlCustomData" xmlns="" val="-48" checksum="1611928336"/>
                  <wpsdc:marlchars xmlns:wpsdc="http://www.wps.cn/officeDocument/2017/drawingmlCustomData" xmlns="" val="48" checksum="1107311110"/>
                </a:ext>
              </a:extLst>
            </a:pPr>
            <a:r>
              <a:rPr lang="zh-CN" altLang="en-US" dirty="0"/>
              <a:t>内容：这是一篇用</a:t>
            </a:r>
            <a:r>
              <a:rPr lang="zh-CN" altLang="en-US" dirty="0">
                <a:solidFill>
                  <a:srgbClr val="C00000"/>
                </a:solidFill>
              </a:rPr>
              <a:t>象征手法</a:t>
            </a:r>
            <a:r>
              <a:rPr lang="zh-CN" altLang="en-US" dirty="0"/>
              <a:t>写的文情并茂的抒情散文，写于</a:t>
            </a:r>
            <a:r>
              <a:rPr lang="en-US" altLang="zh-CN" dirty="0"/>
              <a:t>1938</a:t>
            </a:r>
            <a:r>
              <a:rPr lang="zh-CN" altLang="en-US" dirty="0"/>
              <a:t>年祖国遭受日本帝国主义侵略而蒙受极大耻辱的年代。作者通过书写对常春藤的爱恋和怀念，抒发了对生活的热爱和对光明自由的渴望，并含蓄地表达了对破坏安宁和幸福的日本侵略者的抑郁愤懑的心情。</a:t>
            </a:r>
          </a:p>
          <a:p>
            <a:pPr marL="146050" indent="-128270" eaLnBrk="1" latinLnBrk="0" hangingPunct="1">
              <a:lnSpc>
                <a:spcPct val="150000"/>
              </a:lnSpc>
              <a:spcBef>
                <a:spcPts val="700"/>
              </a:spcBef>
              <a:extLst>
                <a:ext uri="{35155182-B16C-46BC-9424-99874614C6A1}">
                  <wpsdc:indentchars xmlns:wpsdc="http://www.wps.cn/officeDocument/2017/drawingmlCustomData" xmlns="" val="-48" checksum="1611928336"/>
                  <wpsdc:marlchars xmlns:wpsdc="http://www.wps.cn/officeDocument/2017/drawingmlCustomData" xmlns="" val="48" checksum="1107311110"/>
                </a:ext>
              </a:extLst>
            </a:pPr>
            <a:r>
              <a:rPr lang="en-US" altLang="zh-CN" dirty="0"/>
              <a:t>19</a:t>
            </a:r>
            <a:r>
              <a:rPr lang="zh-CN" altLang="en-US" dirty="0"/>
              <a:t>年考写与抗日战争时期，表达作者热爱生活，渴望光明自由的抒情散文是</a:t>
            </a:r>
            <a:r>
              <a:rPr lang="zh-CN" altLang="en-US" dirty="0">
                <a:solidFill>
                  <a:srgbClr val="C00000"/>
                </a:solidFill>
              </a:rPr>
              <a:t>陆蠡《囚绿记》。</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72390"/>
            <a:ext cx="7886700" cy="1325563"/>
          </a:xfrm>
        </p:spPr>
        <p:txBody>
          <a:bodyPr/>
          <a:lstStyle/>
          <a:p>
            <a:pPr algn="ctr"/>
            <a:r>
              <a:rPr lang="zh-CN" altLang="en-US" sz="3600"/>
              <a:t>《钓鱼的医生》</a:t>
            </a:r>
          </a:p>
        </p:txBody>
      </p:sp>
      <p:sp>
        <p:nvSpPr>
          <p:cNvPr id="3" name="内容占位符 2"/>
          <p:cNvSpPr>
            <a:spLocks noGrp="1"/>
          </p:cNvSpPr>
          <p:nvPr>
            <p:ph idx="1"/>
          </p:nvPr>
        </p:nvSpPr>
        <p:spPr>
          <a:xfrm>
            <a:off x="683568" y="-46542"/>
            <a:ext cx="7886700" cy="5273040"/>
          </a:xfrm>
        </p:spPr>
        <p:txBody>
          <a:bodyPr/>
          <a:lstStyle/>
          <a:p>
            <a:pPr marL="146050" indent="-128270" eaLnBrk="1" latinLnBrk="0" hangingPunct="1">
              <a:lnSpc>
                <a:spcPct val="150000"/>
              </a:lnSpc>
              <a:spcBef>
                <a:spcPts val="700"/>
              </a:spcBef>
              <a:extLst>
                <a:ext uri="{35155182-B16C-46BC-9424-99874614C6A1}">
                  <wpsdc:indentchars xmlns:wpsdc="http://www.wps.cn/officeDocument/2017/drawingmlCustomData" xmlns="" val="-48" checksum="1611928336"/>
                  <wpsdc:marlchars xmlns:wpsdc="http://www.wps.cn/officeDocument/2017/drawingmlCustomData" xmlns="" val="48" checksum="1107311110"/>
                </a:ext>
              </a:extLst>
            </a:pPr>
            <a:r>
              <a:rPr lang="zh-CN" altLang="en-US" dirty="0"/>
              <a:t>作者：汪曾祺</a:t>
            </a:r>
          </a:p>
          <a:p>
            <a:pPr marL="146050" indent="-128270" eaLnBrk="1" latinLnBrk="0" hangingPunct="1">
              <a:lnSpc>
                <a:spcPct val="150000"/>
              </a:lnSpc>
              <a:spcBef>
                <a:spcPts val="700"/>
              </a:spcBef>
              <a:extLst>
                <a:ext uri="{35155182-B16C-46BC-9424-99874614C6A1}">
                  <wpsdc:indentchars xmlns:wpsdc="http://www.wps.cn/officeDocument/2017/drawingmlCustomData" xmlns="" val="-48" checksum="1611928336"/>
                  <wpsdc:marlchars xmlns:wpsdc="http://www.wps.cn/officeDocument/2017/drawingmlCustomData" xmlns="" val="48" checksum="1107311110"/>
                </a:ext>
              </a:extLst>
            </a:pPr>
            <a:r>
              <a:rPr lang="zh-CN" altLang="en-US" dirty="0"/>
              <a:t>作品：这篇小说选自作者短篇系列</a:t>
            </a:r>
            <a:r>
              <a:rPr lang="zh-CN" altLang="en-US" dirty="0">
                <a:solidFill>
                  <a:srgbClr val="C00000"/>
                </a:solidFill>
              </a:rPr>
              <a:t>《故乡人》</a:t>
            </a:r>
            <a:r>
              <a:rPr lang="zh-CN" altLang="en-US" dirty="0"/>
              <a:t>的第三篇。人淡如菊出自《诗品》。</a:t>
            </a:r>
          </a:p>
          <a:p>
            <a:pPr marL="146050" indent="-128270" eaLnBrk="1" latinLnBrk="0" hangingPunct="1">
              <a:lnSpc>
                <a:spcPct val="150000"/>
              </a:lnSpc>
              <a:spcBef>
                <a:spcPts val="700"/>
              </a:spcBef>
              <a:extLst>
                <a:ext uri="{35155182-B16C-46BC-9424-99874614C6A1}">
                  <wpsdc:indentchars xmlns:wpsdc="http://www.wps.cn/officeDocument/2017/drawingmlCustomData" xmlns="" val="-48" checksum="1611928336"/>
                  <wpsdc:marlchars xmlns:wpsdc="http://www.wps.cn/officeDocument/2017/drawingmlCustomData" xmlns="" val="48" checksum="1107311110"/>
                </a:ext>
              </a:extLst>
            </a:pPr>
            <a:r>
              <a:rPr lang="zh-CN" altLang="en-US" dirty="0"/>
              <a:t>汪曾祺有小说集《邂逅集》、《羊舍的夜晚》；散文集《蒲桥集》。评论集《晚翠文谈》等。</a:t>
            </a:r>
          </a:p>
          <a:p>
            <a:pPr marL="146050" indent="-128270" eaLnBrk="1" latinLnBrk="0" hangingPunct="1">
              <a:lnSpc>
                <a:spcPct val="150000"/>
              </a:lnSpc>
              <a:spcBef>
                <a:spcPts val="700"/>
              </a:spcBef>
              <a:extLst>
                <a:ext uri="{35155182-B16C-46BC-9424-99874614C6A1}">
                  <wpsdc:indentchars xmlns:wpsdc="http://www.wps.cn/officeDocument/2017/drawingmlCustomData" xmlns="" val="-48" checksum="1611928336"/>
                  <wpsdc:marlchars xmlns:wpsdc="http://www.wps.cn/officeDocument/2017/drawingmlCustomData" xmlns="" val="48" checksum="1107311110"/>
                </a:ext>
              </a:extLst>
            </a:pPr>
            <a:r>
              <a:rPr lang="zh-CN" altLang="en-US" dirty="0"/>
              <a:t>主要内容：这篇小说通过对主人公日常生活的两个内容进行描写，展现了</a:t>
            </a:r>
            <a:r>
              <a:rPr lang="zh-CN" altLang="en-US" dirty="0">
                <a:solidFill>
                  <a:srgbClr val="C00000"/>
                </a:solidFill>
              </a:rPr>
              <a:t>王淡人</a:t>
            </a:r>
            <a:r>
              <a:rPr lang="zh-CN" altLang="en-US" dirty="0"/>
              <a:t>为人行事的不同寻常。</a:t>
            </a:r>
            <a:r>
              <a:rPr lang="zh-CN" altLang="en-US" dirty="0">
                <a:solidFill>
                  <a:srgbClr val="C00000"/>
                </a:solidFill>
              </a:rPr>
              <a:t>反映了他救死扶伤的高尚道德和悲天悯人的博大胸怀。</a:t>
            </a:r>
          </a:p>
          <a:p>
            <a:pPr marL="146050" indent="-128270" eaLnBrk="1" latinLnBrk="0" hangingPunct="1">
              <a:lnSpc>
                <a:spcPct val="150000"/>
              </a:lnSpc>
              <a:spcBef>
                <a:spcPts val="700"/>
              </a:spcBef>
              <a:extLst>
                <a:ext uri="{35155182-B16C-46BC-9424-99874614C6A1}">
                  <wpsdc:indentchars xmlns:wpsdc="http://www.wps.cn/officeDocument/2017/drawingmlCustomData" xmlns="" val="-48" checksum="1611928336"/>
                  <wpsdc:marlchars xmlns:wpsdc="http://www.wps.cn/officeDocument/2017/drawingmlCustomData" xmlns="" val="48" checksum="1107311110"/>
                </a:ext>
              </a:extLst>
            </a:pPr>
            <a:r>
              <a:rPr lang="zh-CN" altLang="en-US" dirty="0"/>
              <a:t>        王淡人急公好义，与其单薄、风雅、不求闻达，不仅合成了他独有的性格特色，更展示了他崇高的人生境界。而无论其性格还是境界，都渗透着中国传统文化的深厚底蕴。</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p:nvPr/>
        </p:nvSpPr>
        <p:spPr>
          <a:xfrm>
            <a:off x="538163" y="1335088"/>
            <a:ext cx="8112125" cy="3378200"/>
          </a:xfrm>
          <a:prstGeom prst="rect">
            <a:avLst/>
          </a:prstGeom>
          <a:noFill/>
          <a:ln w="28575">
            <a:noFill/>
          </a:ln>
        </p:spPr>
        <p:txBody>
          <a:bodyPr>
            <a:spAutoFit/>
          </a:bodyPr>
          <a:lstStyle/>
          <a:p>
            <a:pPr>
              <a:lnSpc>
                <a:spcPct val="150000"/>
              </a:lnSpc>
              <a:spcBef>
                <a:spcPct val="0"/>
              </a:spcBef>
            </a:pPr>
            <a:r>
              <a:rPr lang="en-US" altLang="zh-CN" sz="2400" b="1" dirty="0">
                <a:solidFill>
                  <a:srgbClr val="CC00FF"/>
                </a:solidFill>
                <a:latin typeface="楷体_GB2312" pitchFamily="49" charset="-122"/>
                <a:ea typeface="楷体_GB2312" pitchFamily="49" charset="-122"/>
              </a:rPr>
              <a:t>    【</a:t>
            </a:r>
            <a:r>
              <a:rPr lang="zh-CN" altLang="en-US" sz="2400" b="1" dirty="0">
                <a:solidFill>
                  <a:srgbClr val="CC00FF"/>
                </a:solidFill>
                <a:latin typeface="楷体_GB2312" pitchFamily="49" charset="-122"/>
                <a:ea typeface="楷体_GB2312" pitchFamily="49" charset="-122"/>
              </a:rPr>
              <a:t>提示</a:t>
            </a:r>
            <a:r>
              <a:rPr lang="en-US" altLang="zh-CN" sz="2400" b="1" dirty="0">
                <a:solidFill>
                  <a:srgbClr val="CC00FF"/>
                </a:solidFill>
                <a:latin typeface="楷体_GB2312" pitchFamily="49" charset="-122"/>
                <a:ea typeface="楷体_GB2312" pitchFamily="49" charset="-122"/>
              </a:rPr>
              <a:t>】</a:t>
            </a:r>
            <a:r>
              <a:rPr lang="en-US" altLang="zh-CN" sz="2400" b="1" dirty="0">
                <a:solidFill>
                  <a:srgbClr val="FF0000"/>
                </a:solidFill>
                <a:latin typeface="宋体" pitchFamily="2" charset="-122"/>
                <a:ea typeface="楷体_GB2312" pitchFamily="49" charset="-122"/>
              </a:rPr>
              <a:t>“</a:t>
            </a:r>
            <a:r>
              <a:rPr lang="zh-CN" altLang="en-US" sz="2400" b="1" dirty="0">
                <a:solidFill>
                  <a:srgbClr val="FF0000"/>
                </a:solidFill>
                <a:latin typeface="楷体_GB2312" pitchFamily="49" charset="-122"/>
                <a:ea typeface="楷体_GB2312" pitchFamily="49" charset="-122"/>
              </a:rPr>
              <a:t>失乐园</a:t>
            </a:r>
            <a:r>
              <a:rPr lang="zh-CN" altLang="en-US" sz="2400" b="1" dirty="0">
                <a:solidFill>
                  <a:srgbClr val="FF0000"/>
                </a:solidFill>
                <a:latin typeface="宋体" pitchFamily="2" charset="-122"/>
                <a:ea typeface="楷体_GB2312" pitchFamily="49" charset="-122"/>
              </a:rPr>
              <a:t>”</a:t>
            </a:r>
            <a:r>
              <a:rPr lang="zh-CN" altLang="en-US" sz="2400" b="1" dirty="0">
                <a:solidFill>
                  <a:srgbClr val="FF0000"/>
                </a:solidFill>
                <a:latin typeface="楷体_GB2312" pitchFamily="49" charset="-122"/>
                <a:ea typeface="楷体_GB2312" pitchFamily="49" charset="-122"/>
              </a:rPr>
              <a:t>这样著名的事在自然面前不过是小事，有力地衬托了大自然的纯洁美丽是无与伦比、魅力无穷的。</a:t>
            </a:r>
          </a:p>
          <a:p>
            <a:pPr>
              <a:lnSpc>
                <a:spcPct val="150000"/>
              </a:lnSpc>
              <a:spcBef>
                <a:spcPct val="0"/>
              </a:spcBef>
            </a:pPr>
            <a:r>
              <a:rPr lang="zh-CN" altLang="en-US" sz="2400" b="1" dirty="0">
                <a:solidFill>
                  <a:srgbClr val="FF0000"/>
                </a:solidFill>
                <a:latin typeface="楷体_GB2312" pitchFamily="49" charset="-122"/>
                <a:ea typeface="楷体_GB2312" pitchFamily="49" charset="-122"/>
              </a:rPr>
              <a:t>    作者巧借动物对人世的漠视来反衬尘世的喧嚣是多么渺小、微不足道，表达了作者对大自然的无比崇拜、热爱之情，有力地突出了中心。 </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Text Box 2"/>
          <p:cNvSpPr txBox="1"/>
          <p:nvPr/>
        </p:nvSpPr>
        <p:spPr>
          <a:xfrm>
            <a:off x="558800" y="1154113"/>
            <a:ext cx="7908925" cy="3925887"/>
          </a:xfrm>
          <a:prstGeom prst="rect">
            <a:avLst/>
          </a:prstGeom>
          <a:noFill/>
          <a:ln w="28575">
            <a:noFill/>
          </a:ln>
        </p:spPr>
        <p:txBody>
          <a:bodyPr>
            <a:spAutoFit/>
          </a:bodyPr>
          <a:lstStyle/>
          <a:p>
            <a:pPr>
              <a:lnSpc>
                <a:spcPct val="150000"/>
              </a:lnSpc>
              <a:spcBef>
                <a:spcPct val="0"/>
              </a:spcBef>
            </a:pPr>
            <a:r>
              <a:rPr lang="en-US" altLang="zh-CN" sz="2400" b="1" dirty="0">
                <a:solidFill>
                  <a:srgbClr val="0000FF"/>
                </a:solidFill>
                <a:latin typeface="宋体" pitchFamily="2" charset="-122"/>
              </a:rPr>
              <a:t>    10.</a:t>
            </a:r>
            <a:r>
              <a:rPr lang="zh-CN" altLang="en-US" sz="2400" b="1" dirty="0">
                <a:solidFill>
                  <a:srgbClr val="0000FF"/>
                </a:solidFill>
                <a:latin typeface="宋体" pitchFamily="2" charset="-122"/>
              </a:rPr>
              <a:t>文章的最后一段，作者在想象中对瓦尔登湖的景物进行了细腻的描写，请简要概括作者描写的景物特征，并分析其表达效果。</a:t>
            </a:r>
            <a:r>
              <a:rPr lang="zh-CN" altLang="en-US" sz="2400" b="1" dirty="0">
                <a:solidFill>
                  <a:srgbClr val="3333CC"/>
                </a:solidFill>
                <a:latin typeface="宋体" pitchFamily="2" charset="-122"/>
              </a:rPr>
              <a:t> </a:t>
            </a:r>
            <a:r>
              <a:rPr lang="zh-CN" altLang="en-US" sz="2400" b="1" dirty="0">
                <a:solidFill>
                  <a:srgbClr val="FF0000"/>
                </a:solidFill>
                <a:latin typeface="宋体" pitchFamily="2" charset="-122"/>
              </a:rPr>
              <a:t>  </a:t>
            </a:r>
          </a:p>
          <a:p>
            <a:pPr>
              <a:lnSpc>
                <a:spcPct val="150000"/>
              </a:lnSpc>
              <a:spcBef>
                <a:spcPct val="0"/>
              </a:spcBef>
            </a:pPr>
            <a:r>
              <a:rPr lang="zh-CN" altLang="en-US" sz="2400" b="1" dirty="0">
                <a:solidFill>
                  <a:srgbClr val="CC00FF"/>
                </a:solidFill>
                <a:latin typeface="楷体_GB2312" pitchFamily="49" charset="-122"/>
                <a:ea typeface="楷体_GB2312" pitchFamily="49" charset="-122"/>
              </a:rPr>
              <a:t>    </a:t>
            </a:r>
            <a:r>
              <a:rPr lang="en-US" altLang="zh-CN" sz="2400" b="1" dirty="0">
                <a:solidFill>
                  <a:srgbClr val="CC00FF"/>
                </a:solidFill>
                <a:latin typeface="楷体_GB2312" pitchFamily="49" charset="-122"/>
                <a:ea typeface="楷体_GB2312" pitchFamily="49" charset="-122"/>
              </a:rPr>
              <a:t>【</a:t>
            </a:r>
            <a:r>
              <a:rPr lang="zh-CN" altLang="en-US" sz="2400" b="1" dirty="0">
                <a:solidFill>
                  <a:srgbClr val="CC00FF"/>
                </a:solidFill>
                <a:latin typeface="楷体_GB2312" pitchFamily="49" charset="-122"/>
                <a:ea typeface="楷体_GB2312" pitchFamily="49" charset="-122"/>
              </a:rPr>
              <a:t>提示</a:t>
            </a:r>
            <a:r>
              <a:rPr lang="en-US" altLang="zh-CN" sz="2400" b="1" dirty="0">
                <a:solidFill>
                  <a:srgbClr val="CC00FF"/>
                </a:solidFill>
                <a:latin typeface="楷体_GB2312" pitchFamily="49" charset="-122"/>
                <a:ea typeface="楷体_GB2312" pitchFamily="49" charset="-122"/>
              </a:rPr>
              <a:t>】</a:t>
            </a:r>
            <a:r>
              <a:rPr lang="en-US" altLang="zh-CN" sz="2400" b="1" dirty="0">
                <a:solidFill>
                  <a:srgbClr val="FF0000"/>
                </a:solidFill>
                <a:latin typeface="宋体" pitchFamily="2" charset="-122"/>
                <a:ea typeface="楷体_GB2312" pitchFamily="49" charset="-122"/>
              </a:rPr>
              <a:t>“</a:t>
            </a:r>
            <a:r>
              <a:rPr lang="zh-CN" altLang="en-US" sz="2400" b="1" dirty="0">
                <a:solidFill>
                  <a:srgbClr val="FF0000"/>
                </a:solidFill>
                <a:latin typeface="楷体_GB2312" pitchFamily="49" charset="-122"/>
                <a:ea typeface="楷体_GB2312" pitchFamily="49" charset="-122"/>
              </a:rPr>
              <a:t>蒙蒙细雾</a:t>
            </a:r>
            <a:r>
              <a:rPr lang="zh-CN" altLang="en-US" sz="2400" b="1" dirty="0">
                <a:solidFill>
                  <a:srgbClr val="FF0000"/>
                </a:solidFill>
                <a:latin typeface="宋体" pitchFamily="2" charset="-122"/>
                <a:ea typeface="楷体_GB2312" pitchFamily="49" charset="-122"/>
              </a:rPr>
              <a:t>”</a:t>
            </a:r>
            <a:r>
              <a:rPr lang="zh-CN" altLang="en-US" sz="2400" b="1" dirty="0">
                <a:solidFill>
                  <a:srgbClr val="FF0000"/>
                </a:solidFill>
                <a:latin typeface="楷体_GB2312" pitchFamily="49" charset="-122"/>
                <a:ea typeface="楷体_GB2312" pitchFamily="49" charset="-122"/>
              </a:rPr>
              <a:t> </a:t>
            </a:r>
            <a:r>
              <a:rPr lang="zh-CN" altLang="en-US" sz="2400" b="1" dirty="0">
                <a:solidFill>
                  <a:srgbClr val="FF0000"/>
                </a:solidFill>
                <a:latin typeface="宋体" pitchFamily="2" charset="-122"/>
                <a:ea typeface="楷体_GB2312" pitchFamily="49" charset="-122"/>
              </a:rPr>
              <a:t>“</a:t>
            </a:r>
            <a:r>
              <a:rPr lang="zh-CN" altLang="en-US" sz="2400" b="1" dirty="0">
                <a:solidFill>
                  <a:srgbClr val="FF0000"/>
                </a:solidFill>
                <a:latin typeface="楷体_GB2312" pitchFamily="49" charset="-122"/>
                <a:ea typeface="楷体_GB2312" pitchFamily="49" charset="-122"/>
              </a:rPr>
              <a:t>习习南风</a:t>
            </a:r>
            <a:r>
              <a:rPr lang="zh-CN" altLang="en-US" sz="2400" b="1" dirty="0">
                <a:solidFill>
                  <a:srgbClr val="FF0000"/>
                </a:solidFill>
                <a:latin typeface="宋体" pitchFamily="2" charset="-122"/>
                <a:ea typeface="楷体_GB2312" pitchFamily="49" charset="-122"/>
              </a:rPr>
              <a:t>”</a:t>
            </a:r>
            <a:r>
              <a:rPr lang="zh-CN" altLang="en-US" sz="2400" b="1" dirty="0">
                <a:solidFill>
                  <a:srgbClr val="FF0000"/>
                </a:solidFill>
                <a:latin typeface="楷体_GB2312" pitchFamily="49" charset="-122"/>
                <a:ea typeface="楷体_GB2312" pitchFamily="49" charset="-122"/>
              </a:rPr>
              <a:t> </a:t>
            </a:r>
            <a:r>
              <a:rPr lang="zh-CN" altLang="en-US" sz="2400" b="1" dirty="0">
                <a:solidFill>
                  <a:srgbClr val="FF0000"/>
                </a:solidFill>
                <a:latin typeface="宋体" pitchFamily="2" charset="-122"/>
                <a:ea typeface="楷体_GB2312" pitchFamily="49" charset="-122"/>
              </a:rPr>
              <a:t>“</a:t>
            </a:r>
            <a:r>
              <a:rPr lang="zh-CN" altLang="en-US" sz="2400" b="1" dirty="0">
                <a:solidFill>
                  <a:srgbClr val="FF0000"/>
                </a:solidFill>
                <a:latin typeface="楷体_GB2312" pitchFamily="49" charset="-122"/>
                <a:ea typeface="楷体_GB2312" pitchFamily="49" charset="-122"/>
              </a:rPr>
              <a:t>金色的春雨</a:t>
            </a:r>
            <a:r>
              <a:rPr lang="zh-CN" altLang="en-US" sz="2400" b="1" dirty="0">
                <a:solidFill>
                  <a:srgbClr val="FF0000"/>
                </a:solidFill>
                <a:latin typeface="宋体" pitchFamily="2" charset="-122"/>
                <a:ea typeface="楷体_GB2312" pitchFamily="49" charset="-122"/>
              </a:rPr>
              <a:t>”</a:t>
            </a:r>
            <a:r>
              <a:rPr lang="zh-CN" altLang="en-US" sz="2400" b="1" dirty="0">
                <a:solidFill>
                  <a:srgbClr val="FF0000"/>
                </a:solidFill>
                <a:latin typeface="楷体_GB2312" pitchFamily="49" charset="-122"/>
                <a:ea typeface="楷体_GB2312" pitchFamily="49" charset="-122"/>
              </a:rPr>
              <a:t>和在湖上遨游的野鸭、天鹅等景物，充分说明了瓦尔登湖不仅美丽、纯净，而且充满生机。也充分抒发了作者对瓦尔登湖的深厚情感和对大自然的热爱之情。</a:t>
            </a:r>
            <a:r>
              <a:rPr lang="zh-CN" altLang="en-US" sz="2400" dirty="0">
                <a:latin typeface="楷体_GB2312" pitchFamily="49" charset="-122"/>
                <a:ea typeface="楷体_GB2312" pitchFamily="49"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33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4"/>
          <a:stretch>
            <a:fillRect/>
          </a:stretch>
        </a:blipFill>
        <a:effectLst/>
      </p:bgPr>
    </p:bg>
    <p:spTree>
      <p:nvGrpSpPr>
        <p:cNvPr id="1" name=""/>
        <p:cNvGrpSpPr/>
        <p:nvPr/>
      </p:nvGrpSpPr>
      <p:grpSpPr>
        <a:xfrm>
          <a:off x="0" y="0"/>
          <a:ext cx="0" cy="0"/>
          <a:chOff x="0" y="0"/>
          <a:chExt cx="0" cy="0"/>
        </a:xfrm>
      </p:grpSpPr>
      <p:sp>
        <p:nvSpPr>
          <p:cNvPr id="37910" name="流程图: 可选过程 37909">
            <a:hlinkClick r:id="rId5" action="ppaction://hlinksldjump"/>
          </p:cNvPr>
          <p:cNvSpPr/>
          <p:nvPr/>
        </p:nvSpPr>
        <p:spPr>
          <a:xfrm>
            <a:off x="152400" y="6172200"/>
            <a:ext cx="1447800" cy="457200"/>
          </a:xfrm>
          <a:prstGeom prst="flowChartAlternateProcess">
            <a:avLst/>
          </a:prstGeom>
          <a:gradFill rotWithShape="1">
            <a:gsLst>
              <a:gs pos="0">
                <a:schemeClr val="accent1">
                  <a:gamma/>
                  <a:tint val="44314"/>
                  <a:invGamma/>
                </a:schemeClr>
              </a:gs>
              <a:gs pos="50000">
                <a:schemeClr val="accent1"/>
              </a:gs>
              <a:gs pos="100000">
                <a:schemeClr val="accent1">
                  <a:gamma/>
                  <a:tint val="44314"/>
                  <a:invGamma/>
                </a:schemeClr>
              </a:gs>
            </a:gsLst>
            <a:lin ang="5400000" scaled="1"/>
            <a:tileRect/>
          </a:gra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chemeClr val="accent1"/>
            </a:extrusionClr>
          </a:sp3d>
        </p:spPr>
        <p:txBody>
          <a:bodyPr wrap="none" anchor="ctr">
            <a:flatTx/>
          </a:bodyPr>
          <a:lstStyle/>
          <a:p>
            <a:pPr algn="ctr"/>
            <a:r>
              <a:rPr lang="zh-CN" altLang="en-US" dirty="0">
                <a:ea typeface="隶书" pitchFamily="49" charset="-122"/>
              </a:rPr>
              <a:t>内容述评</a:t>
            </a:r>
            <a:endParaRPr lang="en-US" altLang="zh-CN">
              <a:ea typeface="隶书" pitchFamily="49" charset="-122"/>
            </a:endParaRPr>
          </a:p>
        </p:txBody>
      </p:sp>
      <p:sp>
        <p:nvSpPr>
          <p:cNvPr id="37911" name="流程图: 可选过程 37910">
            <a:hlinkClick r:id="rId6" action="ppaction://hlinksldjump"/>
          </p:cNvPr>
          <p:cNvSpPr/>
          <p:nvPr/>
        </p:nvSpPr>
        <p:spPr>
          <a:xfrm>
            <a:off x="1600200" y="6172200"/>
            <a:ext cx="1447800" cy="457200"/>
          </a:xfrm>
          <a:prstGeom prst="flowChartAlternateProcess">
            <a:avLst/>
          </a:prstGeom>
          <a:gradFill rotWithShape="1">
            <a:gsLst>
              <a:gs pos="0">
                <a:schemeClr val="accent1">
                  <a:gamma/>
                  <a:tint val="44314"/>
                  <a:invGamma/>
                </a:schemeClr>
              </a:gs>
              <a:gs pos="50000">
                <a:schemeClr val="accent1"/>
              </a:gs>
              <a:gs pos="100000">
                <a:schemeClr val="accent1">
                  <a:gamma/>
                  <a:tint val="44314"/>
                  <a:invGamma/>
                </a:schemeClr>
              </a:gs>
            </a:gsLst>
            <a:lin ang="5400000" scaled="1"/>
            <a:tileRect/>
          </a:gra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chemeClr val="accent1"/>
            </a:extrusionClr>
          </a:sp3d>
        </p:spPr>
        <p:txBody>
          <a:bodyPr wrap="none" anchor="ctr">
            <a:flatTx/>
          </a:bodyPr>
          <a:lstStyle/>
          <a:p>
            <a:pPr algn="ctr"/>
            <a:r>
              <a:rPr lang="zh-CN" altLang="en-US" dirty="0">
                <a:ea typeface="隶书" pitchFamily="49" charset="-122"/>
              </a:rPr>
              <a:t>艺术赏析</a:t>
            </a:r>
            <a:endParaRPr lang="en-US" altLang="zh-CN">
              <a:ea typeface="隶书" pitchFamily="49" charset="-122"/>
            </a:endParaRPr>
          </a:p>
        </p:txBody>
      </p:sp>
      <p:sp>
        <p:nvSpPr>
          <p:cNvPr id="37912" name="流程图: 可选过程 37911">
            <a:hlinkClick r:id="rId6" action="ppaction://hlinksldjump"/>
          </p:cNvPr>
          <p:cNvSpPr/>
          <p:nvPr/>
        </p:nvSpPr>
        <p:spPr>
          <a:xfrm>
            <a:off x="3048000" y="6172200"/>
            <a:ext cx="1447800" cy="457200"/>
          </a:xfrm>
          <a:prstGeom prst="flowChartAlternateProcess">
            <a:avLst/>
          </a:prstGeom>
          <a:gradFill rotWithShape="1">
            <a:gsLst>
              <a:gs pos="0">
                <a:schemeClr val="accent1">
                  <a:gamma/>
                  <a:tint val="44314"/>
                  <a:invGamma/>
                </a:schemeClr>
              </a:gs>
              <a:gs pos="50000">
                <a:schemeClr val="accent1"/>
              </a:gs>
              <a:gs pos="100000">
                <a:schemeClr val="accent1">
                  <a:gamma/>
                  <a:tint val="44314"/>
                  <a:invGamma/>
                </a:schemeClr>
              </a:gs>
            </a:gsLst>
            <a:lin ang="5400000" scaled="1"/>
            <a:tileRect/>
          </a:gra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chemeClr val="accent1"/>
            </a:extrusionClr>
          </a:sp3d>
        </p:spPr>
        <p:txBody>
          <a:bodyPr wrap="none" anchor="ctr">
            <a:flatTx/>
          </a:bodyPr>
          <a:lstStyle/>
          <a:p>
            <a:pPr algn="ctr"/>
            <a:r>
              <a:rPr lang="zh-CN" altLang="en-US" dirty="0">
                <a:ea typeface="隶书" pitchFamily="49" charset="-122"/>
              </a:rPr>
              <a:t>思考练习</a:t>
            </a:r>
            <a:endParaRPr lang="en-US" altLang="zh-CN">
              <a:ea typeface="隶书" pitchFamily="49" charset="-122"/>
            </a:endParaRPr>
          </a:p>
        </p:txBody>
      </p:sp>
      <p:sp>
        <p:nvSpPr>
          <p:cNvPr id="37913" name="流程图: 可选过程 37912">
            <a:hlinkClick r:id="rId7" action="ppaction://hlinkfile"/>
          </p:cNvPr>
          <p:cNvSpPr/>
          <p:nvPr/>
        </p:nvSpPr>
        <p:spPr>
          <a:xfrm>
            <a:off x="4495800" y="6172200"/>
            <a:ext cx="1447800" cy="457200"/>
          </a:xfrm>
          <a:prstGeom prst="flowChartAlternateProcess">
            <a:avLst/>
          </a:prstGeom>
          <a:gradFill rotWithShape="1">
            <a:gsLst>
              <a:gs pos="0">
                <a:schemeClr val="accent1">
                  <a:gamma/>
                  <a:tint val="44314"/>
                  <a:invGamma/>
                </a:schemeClr>
              </a:gs>
              <a:gs pos="50000">
                <a:schemeClr val="accent1"/>
              </a:gs>
              <a:gs pos="100000">
                <a:schemeClr val="accent1">
                  <a:gamma/>
                  <a:tint val="44314"/>
                  <a:invGamma/>
                </a:schemeClr>
              </a:gs>
            </a:gsLst>
            <a:lin ang="5400000" scaled="1"/>
            <a:tileRect/>
          </a:gra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chemeClr val="accent1"/>
            </a:extrusionClr>
          </a:sp3d>
        </p:spPr>
        <p:txBody>
          <a:bodyPr wrap="none" anchor="ctr">
            <a:flatTx/>
          </a:bodyPr>
          <a:lstStyle/>
          <a:p>
            <a:pPr algn="ctr"/>
            <a:r>
              <a:rPr lang="zh-CN" altLang="en-US" dirty="0">
                <a:ea typeface="隶书" pitchFamily="49" charset="-122"/>
              </a:rPr>
              <a:t>朗    读</a:t>
            </a:r>
          </a:p>
        </p:txBody>
      </p:sp>
      <p:sp>
        <p:nvSpPr>
          <p:cNvPr id="37914" name="流程图: 可选过程 37913">
            <a:hlinkClick r:id="rId6" action="ppaction://hlinksldjump"/>
          </p:cNvPr>
          <p:cNvSpPr/>
          <p:nvPr/>
        </p:nvSpPr>
        <p:spPr>
          <a:xfrm>
            <a:off x="5943600" y="6172200"/>
            <a:ext cx="1447800" cy="457200"/>
          </a:xfrm>
          <a:prstGeom prst="flowChartAlternateProcess">
            <a:avLst/>
          </a:prstGeom>
          <a:gradFill rotWithShape="1">
            <a:gsLst>
              <a:gs pos="0">
                <a:schemeClr val="accent1">
                  <a:gamma/>
                  <a:tint val="44314"/>
                  <a:invGamma/>
                </a:schemeClr>
              </a:gs>
              <a:gs pos="50000">
                <a:schemeClr val="accent1"/>
              </a:gs>
              <a:gs pos="100000">
                <a:schemeClr val="accent1">
                  <a:gamma/>
                  <a:tint val="44314"/>
                  <a:invGamma/>
                </a:schemeClr>
              </a:gs>
            </a:gsLst>
            <a:lin ang="5400000" scaled="1"/>
            <a:tileRect/>
          </a:gra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chemeClr val="accent1"/>
            </a:extrusionClr>
          </a:sp3d>
        </p:spPr>
        <p:txBody>
          <a:bodyPr wrap="none" anchor="ctr">
            <a:flatTx/>
          </a:bodyPr>
          <a:lstStyle/>
          <a:p>
            <a:pPr algn="ctr"/>
            <a:r>
              <a:rPr lang="zh-CN" altLang="en-US" dirty="0">
                <a:ea typeface="隶书" pitchFamily="49" charset="-122"/>
              </a:rPr>
              <a:t>资料链接</a:t>
            </a:r>
            <a:endParaRPr lang="en-US" altLang="zh-CN">
              <a:ea typeface="隶书" pitchFamily="49" charset="-122"/>
            </a:endParaRPr>
          </a:p>
        </p:txBody>
      </p:sp>
      <p:sp>
        <p:nvSpPr>
          <p:cNvPr id="37915" name="文本框 37914">
            <a:hlinkClick r:id="" action="ppaction://hlinkshowjump?jump=endshow"/>
          </p:cNvPr>
          <p:cNvSpPr txBox="1"/>
          <p:nvPr/>
        </p:nvSpPr>
        <p:spPr>
          <a:xfrm>
            <a:off x="8229600" y="6248400"/>
            <a:ext cx="914400" cy="366713"/>
          </a:xfrm>
          <a:prstGeom prst="rect">
            <a:avLst/>
          </a:prstGeom>
          <a:noFill/>
          <a:ln w="9525">
            <a:noFill/>
          </a:ln>
        </p:spPr>
        <p:txBody>
          <a:bodyPr>
            <a:spAutoFit/>
          </a:bodyPr>
          <a:lstStyle/>
          <a:p>
            <a:pPr>
              <a:spcBef>
                <a:spcPct val="50000"/>
              </a:spcBef>
            </a:pPr>
            <a:r>
              <a:rPr lang="zh-CN" altLang="en-US" dirty="0">
                <a:solidFill>
                  <a:schemeClr val="bg1"/>
                </a:solidFill>
                <a:ea typeface="华文行楷" pitchFamily="2" charset="-122"/>
              </a:rPr>
              <a:t>退出</a:t>
            </a:r>
          </a:p>
        </p:txBody>
      </p:sp>
      <p:sp>
        <p:nvSpPr>
          <p:cNvPr id="37906" name="流程图: 可选过程 37905">
            <a:hlinkClick r:id="rId6" action="ppaction://hlinksldjump"/>
          </p:cNvPr>
          <p:cNvSpPr/>
          <p:nvPr/>
        </p:nvSpPr>
        <p:spPr>
          <a:xfrm>
            <a:off x="990600" y="5638800"/>
            <a:ext cx="1447800" cy="457200"/>
          </a:xfrm>
          <a:prstGeom prst="flowChartAlternateProcess">
            <a:avLst/>
          </a:prstGeom>
          <a:gradFill rotWithShape="1">
            <a:gsLst>
              <a:gs pos="0">
                <a:schemeClr val="accent1">
                  <a:gamma/>
                  <a:tint val="44314"/>
                  <a:invGamma/>
                </a:schemeClr>
              </a:gs>
              <a:gs pos="50000">
                <a:schemeClr val="accent1"/>
              </a:gs>
              <a:gs pos="100000">
                <a:schemeClr val="accent1">
                  <a:gamma/>
                  <a:tint val="44314"/>
                  <a:invGamma/>
                </a:schemeClr>
              </a:gs>
            </a:gsLst>
            <a:lin ang="5400000" scaled="1"/>
            <a:tileRect/>
          </a:gra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chemeClr val="accent1"/>
            </a:extrusionClr>
          </a:sp3d>
        </p:spPr>
        <p:txBody>
          <a:bodyPr wrap="none" anchor="ctr">
            <a:flatTx/>
          </a:bodyPr>
          <a:lstStyle/>
          <a:p>
            <a:pPr algn="ctr"/>
            <a:r>
              <a:rPr lang="zh-CN" altLang="en-US" dirty="0">
                <a:ea typeface="隶书" pitchFamily="49" charset="-122"/>
              </a:rPr>
              <a:t>教学目的</a:t>
            </a:r>
          </a:p>
        </p:txBody>
      </p:sp>
      <p:sp>
        <p:nvSpPr>
          <p:cNvPr id="37907" name="流程图: 可选过程 37906">
            <a:hlinkClick r:id="rId6" action="ppaction://hlinksldjump"/>
          </p:cNvPr>
          <p:cNvSpPr/>
          <p:nvPr/>
        </p:nvSpPr>
        <p:spPr>
          <a:xfrm>
            <a:off x="2438400" y="5638800"/>
            <a:ext cx="1447800" cy="457200"/>
          </a:xfrm>
          <a:prstGeom prst="flowChartAlternateProcess">
            <a:avLst/>
          </a:prstGeom>
          <a:gradFill rotWithShape="1">
            <a:gsLst>
              <a:gs pos="0">
                <a:schemeClr val="accent1">
                  <a:gamma/>
                  <a:tint val="44314"/>
                  <a:invGamma/>
                </a:schemeClr>
              </a:gs>
              <a:gs pos="50000">
                <a:schemeClr val="accent1"/>
              </a:gs>
              <a:gs pos="100000">
                <a:schemeClr val="accent1">
                  <a:gamma/>
                  <a:tint val="44314"/>
                  <a:invGamma/>
                </a:schemeClr>
              </a:gs>
            </a:gsLst>
            <a:lin ang="5400000" scaled="1"/>
            <a:tileRect/>
          </a:gra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chemeClr val="accent1"/>
            </a:extrusionClr>
          </a:sp3d>
        </p:spPr>
        <p:txBody>
          <a:bodyPr wrap="none" anchor="ctr">
            <a:flatTx/>
          </a:bodyPr>
          <a:lstStyle/>
          <a:p>
            <a:pPr algn="ctr"/>
            <a:r>
              <a:rPr lang="zh-CN" altLang="en-US" dirty="0">
                <a:ea typeface="隶书" pitchFamily="49" charset="-122"/>
              </a:rPr>
              <a:t>教学重点</a:t>
            </a:r>
          </a:p>
        </p:txBody>
      </p:sp>
      <p:sp>
        <p:nvSpPr>
          <p:cNvPr id="37908" name="流程图: 可选过程 37907">
            <a:hlinkClick r:id="rId8" action="ppaction://hlinksldjump"/>
          </p:cNvPr>
          <p:cNvSpPr/>
          <p:nvPr/>
        </p:nvSpPr>
        <p:spPr>
          <a:xfrm>
            <a:off x="3886200" y="5638800"/>
            <a:ext cx="1447800" cy="457200"/>
          </a:xfrm>
          <a:prstGeom prst="flowChartAlternateProcess">
            <a:avLst/>
          </a:prstGeom>
          <a:gradFill rotWithShape="1">
            <a:gsLst>
              <a:gs pos="0">
                <a:schemeClr val="accent1">
                  <a:gamma/>
                  <a:tint val="44314"/>
                  <a:invGamma/>
                </a:schemeClr>
              </a:gs>
              <a:gs pos="50000">
                <a:schemeClr val="accent1"/>
              </a:gs>
              <a:gs pos="100000">
                <a:schemeClr val="accent1">
                  <a:gamma/>
                  <a:tint val="44314"/>
                  <a:invGamma/>
                </a:schemeClr>
              </a:gs>
            </a:gsLst>
            <a:lin ang="5400000" scaled="1"/>
            <a:tileRect/>
          </a:gra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chemeClr val="accent1"/>
            </a:extrusionClr>
          </a:sp3d>
        </p:spPr>
        <p:txBody>
          <a:bodyPr wrap="none" anchor="ctr">
            <a:flatTx/>
          </a:bodyPr>
          <a:lstStyle/>
          <a:p>
            <a:pPr algn="ctr"/>
            <a:r>
              <a:rPr lang="zh-CN" altLang="en-US" dirty="0">
                <a:ea typeface="隶书" pitchFamily="49" charset="-122"/>
              </a:rPr>
              <a:t>作者简介</a:t>
            </a:r>
            <a:endParaRPr lang="en-US" altLang="zh-CN">
              <a:ea typeface="隶书" pitchFamily="49" charset="-122"/>
            </a:endParaRPr>
          </a:p>
        </p:txBody>
      </p:sp>
      <p:sp>
        <p:nvSpPr>
          <p:cNvPr id="37909" name="流程图: 可选过程 37908">
            <a:hlinkClick r:id="rId9" action="ppaction://hlinksldjump"/>
          </p:cNvPr>
          <p:cNvSpPr/>
          <p:nvPr/>
        </p:nvSpPr>
        <p:spPr>
          <a:xfrm>
            <a:off x="5334000" y="5638800"/>
            <a:ext cx="1447800" cy="457200"/>
          </a:xfrm>
          <a:prstGeom prst="flowChartAlternateProcess">
            <a:avLst/>
          </a:prstGeom>
          <a:gradFill rotWithShape="1">
            <a:gsLst>
              <a:gs pos="0">
                <a:schemeClr val="accent1">
                  <a:gamma/>
                  <a:tint val="44314"/>
                  <a:invGamma/>
                </a:schemeClr>
              </a:gs>
              <a:gs pos="50000">
                <a:schemeClr val="accent1"/>
              </a:gs>
              <a:gs pos="100000">
                <a:schemeClr val="accent1">
                  <a:gamma/>
                  <a:tint val="44314"/>
                  <a:invGamma/>
                </a:schemeClr>
              </a:gs>
            </a:gsLst>
            <a:lin ang="5400000" scaled="1"/>
            <a:tileRect/>
          </a:gra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chemeClr val="accent1"/>
            </a:extrusionClr>
          </a:sp3d>
        </p:spPr>
        <p:txBody>
          <a:bodyPr wrap="none" anchor="ctr">
            <a:flatTx/>
          </a:bodyPr>
          <a:lstStyle/>
          <a:p>
            <a:pPr algn="ctr"/>
            <a:r>
              <a:rPr lang="zh-CN" altLang="en-US" dirty="0">
                <a:ea typeface="隶书" pitchFamily="49" charset="-122"/>
              </a:rPr>
              <a:t>背景简介</a:t>
            </a:r>
            <a:endParaRPr lang="en-US" altLang="zh-CN">
              <a:ea typeface="隶书" pitchFamily="49" charset="-122"/>
            </a:endParaRPr>
          </a:p>
        </p:txBody>
      </p:sp>
      <p:sp>
        <p:nvSpPr>
          <p:cNvPr id="37916" name="矩形 37915"/>
          <p:cNvSpPr/>
          <p:nvPr/>
        </p:nvSpPr>
        <p:spPr>
          <a:xfrm>
            <a:off x="3048000" y="762000"/>
            <a:ext cx="5181600" cy="1371600"/>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4400" u="none" kern="1200" baseline="0">
                <a:solidFill>
                  <a:srgbClr val="006600"/>
                </a:solidFill>
                <a:latin typeface="Arial" panose="020B0604020202090204" pitchFamily="34" charset="0"/>
              </a:defRPr>
            </a:lvl1pPr>
          </a:lstStyle>
          <a:p>
            <a:pPr lvl="0"/>
            <a:r>
              <a:rPr lang="zh-CN" altLang="en-US" sz="9600" dirty="0">
                <a:latin typeface="楷体-简" panose="02010600040101010101" charset="-122"/>
                <a:ea typeface="楷体-简" panose="02010600040101010101" charset="-122"/>
              </a:rPr>
              <a:t>哭小弟★</a:t>
            </a:r>
          </a:p>
        </p:txBody>
      </p:sp>
      <p:sp>
        <p:nvSpPr>
          <p:cNvPr id="37917" name="矩形 37916"/>
          <p:cNvSpPr/>
          <p:nvPr/>
        </p:nvSpPr>
        <p:spPr>
          <a:xfrm>
            <a:off x="4953000" y="2971800"/>
            <a:ext cx="1676400" cy="609600"/>
          </a:xfrm>
          <a:prstGeom prst="rect">
            <a:avLst/>
          </a:prstGeom>
          <a:noFill/>
          <a:ln w="9525">
            <a:noFill/>
          </a:ln>
        </p:spPr>
        <p:txBody>
          <a:bodyPr/>
          <a:lstStyle>
            <a:lvl1pPr marL="0" lvl="0" indent="0" algn="ctr" defTabSz="914400" rtl="0" eaLnBrk="1" fontAlgn="base" latinLnBrk="0" hangingPunct="1">
              <a:lnSpc>
                <a:spcPct val="100000"/>
              </a:lnSpc>
              <a:spcBef>
                <a:spcPct val="20000"/>
              </a:spcBef>
              <a:spcAft>
                <a:spcPct val="0"/>
              </a:spcAft>
              <a:buNone/>
              <a:defRPr sz="3200" u="none" kern="1200" baseline="0">
                <a:solidFill>
                  <a:srgbClr val="006600"/>
                </a:solidFill>
                <a:latin typeface="Arial" panose="020B0604020202090204" pitchFamily="34" charset="0"/>
              </a:defRPr>
            </a:lvl1pPr>
            <a:lvl2pPr marL="457200" lvl="1" indent="0" algn="ctr" defTabSz="914400" rtl="0" eaLnBrk="1" fontAlgn="base" latinLnBrk="0" hangingPunct="1">
              <a:lnSpc>
                <a:spcPct val="100000"/>
              </a:lnSpc>
              <a:spcBef>
                <a:spcPct val="20000"/>
              </a:spcBef>
              <a:spcAft>
                <a:spcPct val="0"/>
              </a:spcAft>
              <a:buNone/>
              <a:defRPr sz="2800" b="0" i="0" u="none" kern="1200" baseline="0">
                <a:solidFill>
                  <a:schemeClr val="tx1"/>
                </a:solidFill>
                <a:latin typeface="Arial" panose="020B0604020202090204" pitchFamily="34" charset="0"/>
              </a:defRPr>
            </a:lvl2pPr>
            <a:lvl3pPr marL="914400" lvl="2" indent="0" algn="ctr" defTabSz="914400" rtl="0" eaLnBrk="1" fontAlgn="base" latinLnBrk="0" hangingPunct="1">
              <a:lnSpc>
                <a:spcPct val="100000"/>
              </a:lnSpc>
              <a:spcBef>
                <a:spcPct val="20000"/>
              </a:spcBef>
              <a:spcAft>
                <a:spcPct val="0"/>
              </a:spcAft>
              <a:buNone/>
              <a:defRPr sz="2400" b="0" i="0" u="none" kern="1200" baseline="0">
                <a:solidFill>
                  <a:schemeClr val="tx1"/>
                </a:solidFill>
                <a:latin typeface="Arial" panose="020B0604020202090204" pitchFamily="34" charset="0"/>
              </a:defRPr>
            </a:lvl3pPr>
            <a:lvl4pPr marL="1371600" lvl="3" indent="0" algn="ctr" defTabSz="914400" rtl="0" eaLnBrk="1" fontAlgn="base" latinLnBrk="0" hangingPunct="1">
              <a:lnSpc>
                <a:spcPct val="100000"/>
              </a:lnSpc>
              <a:spcBef>
                <a:spcPct val="20000"/>
              </a:spcBef>
              <a:spcAft>
                <a:spcPct val="0"/>
              </a:spcAft>
              <a:buNone/>
              <a:defRPr sz="2000" b="0" i="0" u="none" kern="1200" baseline="0">
                <a:solidFill>
                  <a:schemeClr val="tx1"/>
                </a:solidFill>
                <a:latin typeface="Arial" panose="020B0604020202090204" pitchFamily="34" charset="0"/>
              </a:defRPr>
            </a:lvl4pPr>
            <a:lvl5pPr marL="1828800" lvl="4" indent="0" algn="ctr" defTabSz="914400" rtl="0" eaLnBrk="1" fontAlgn="base" latinLnBrk="0" hangingPunct="1">
              <a:lnSpc>
                <a:spcPct val="100000"/>
              </a:lnSpc>
              <a:spcBef>
                <a:spcPct val="20000"/>
              </a:spcBef>
              <a:spcAft>
                <a:spcPct val="0"/>
              </a:spcAft>
              <a:buNone/>
              <a:defRPr sz="2000" b="0" i="0" u="none" kern="1200" baseline="0">
                <a:solidFill>
                  <a:schemeClr val="tx1"/>
                </a:solidFill>
                <a:latin typeface="Arial" panose="020B0604020202090204" pitchFamily="34" charset="0"/>
              </a:defRPr>
            </a:lvl5pPr>
          </a:lstStyle>
          <a:p>
            <a:pPr marL="342900" lvl="0" indent="-342900"/>
            <a:r>
              <a:rPr lang="zh-CN" altLang="en-US" sz="3600" dirty="0">
                <a:latin typeface="楷体-简" panose="02010600040101010101" charset="-122"/>
                <a:ea typeface="楷体-简" panose="02010600040101010101" charset="-122"/>
              </a:rPr>
              <a:t>宗璞</a:t>
            </a:r>
          </a:p>
        </p:txBody>
      </p:sp>
      <p:pic>
        <p:nvPicPr>
          <p:cNvPr id="37918" name="72.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10"/>
          <a:stretch>
            <a:fillRect/>
          </a:stretch>
        </p:blipFill>
        <p:spPr>
          <a:xfrm>
            <a:off x="8382000" y="5715000"/>
            <a:ext cx="304800" cy="304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918"/>
                                        </p:tgtEl>
                                      </p:cBhvr>
                                    </p:cmd>
                                  </p:childTnLst>
                                </p:cTn>
                              </p:par>
                              <p:par>
                                <p:cTn id="7" presetID="30" presetClass="entr" presetSubtype="0" fill="hold" grpId="0" nodeType="withEffect">
                                  <p:stCondLst>
                                    <p:cond delay="2000"/>
                                  </p:stCondLst>
                                  <p:iterate type="lt">
                                    <p:tmPct val="10000"/>
                                  </p:iterate>
                                  <p:childTnLst>
                                    <p:set>
                                      <p:cBhvr>
                                        <p:cTn id="8" dur="1" fill="hold">
                                          <p:stCondLst>
                                            <p:cond delay="0"/>
                                          </p:stCondLst>
                                        </p:cTn>
                                        <p:tgtEl>
                                          <p:spTgt spid="37916"/>
                                        </p:tgtEl>
                                        <p:attrNameLst>
                                          <p:attrName>style.visibility</p:attrName>
                                        </p:attrNameLst>
                                      </p:cBhvr>
                                      <p:to>
                                        <p:strVal val="visible"/>
                                      </p:to>
                                    </p:set>
                                    <p:animEffect transition="in" filter="fade">
                                      <p:cBhvr>
                                        <p:cTn id="9" dur="4000" decel="100000"/>
                                        <p:tgtEl>
                                          <p:spTgt spid="37916"/>
                                        </p:tgtEl>
                                      </p:cBhvr>
                                    </p:animEffect>
                                    <p:anim calcmode="lin" valueType="num">
                                      <p:cBhvr>
                                        <p:cTn id="10" dur="4000" decel="100000" fill="hold"/>
                                        <p:tgtEl>
                                          <p:spTgt spid="37916"/>
                                        </p:tgtEl>
                                        <p:attrNameLst>
                                          <p:attrName>style.rotation</p:attrName>
                                        </p:attrNameLst>
                                      </p:cBhvr>
                                      <p:tavLst>
                                        <p:tav tm="0">
                                          <p:val>
                                            <p:fltVal val="-90"/>
                                          </p:val>
                                        </p:tav>
                                        <p:tav tm="100000">
                                          <p:val>
                                            <p:fltVal val="0"/>
                                          </p:val>
                                        </p:tav>
                                      </p:tavLst>
                                    </p:anim>
                                    <p:anim calcmode="lin" valueType="num">
                                      <p:cBhvr>
                                        <p:cTn id="11" dur="4000" decel="100000" fill="hold"/>
                                        <p:tgtEl>
                                          <p:spTgt spid="37916"/>
                                        </p:tgtEl>
                                        <p:attrNameLst>
                                          <p:attrName>ppt_x</p:attrName>
                                        </p:attrNameLst>
                                      </p:cBhvr>
                                      <p:tavLst>
                                        <p:tav tm="0">
                                          <p:val>
                                            <p:strVal val="#ppt_x+0.4"/>
                                          </p:val>
                                        </p:tav>
                                        <p:tav tm="100000">
                                          <p:val>
                                            <p:strVal val="#ppt_x-0.05"/>
                                          </p:val>
                                        </p:tav>
                                      </p:tavLst>
                                    </p:anim>
                                    <p:anim calcmode="lin" valueType="num">
                                      <p:cBhvr>
                                        <p:cTn id="12" dur="4000" decel="100000" fill="hold"/>
                                        <p:tgtEl>
                                          <p:spTgt spid="37916"/>
                                        </p:tgtEl>
                                        <p:attrNameLst>
                                          <p:attrName>ppt_y</p:attrName>
                                        </p:attrNameLst>
                                      </p:cBhvr>
                                      <p:tavLst>
                                        <p:tav tm="0">
                                          <p:val>
                                            <p:strVal val="#ppt_y-0.4"/>
                                          </p:val>
                                        </p:tav>
                                        <p:tav tm="100000">
                                          <p:val>
                                            <p:strVal val="#ppt_y+0.1"/>
                                          </p:val>
                                        </p:tav>
                                      </p:tavLst>
                                    </p:anim>
                                    <p:anim calcmode="lin" valueType="num">
                                      <p:cBhvr>
                                        <p:cTn id="13" dur="1000" accel="100000" fill="hold">
                                          <p:stCondLst>
                                            <p:cond delay="4000"/>
                                          </p:stCondLst>
                                        </p:cTn>
                                        <p:tgtEl>
                                          <p:spTgt spid="37916"/>
                                        </p:tgtEl>
                                        <p:attrNameLst>
                                          <p:attrName>ppt_x</p:attrName>
                                        </p:attrNameLst>
                                      </p:cBhvr>
                                      <p:tavLst>
                                        <p:tav tm="0">
                                          <p:val>
                                            <p:strVal val="#ppt_x-0.05"/>
                                          </p:val>
                                        </p:tav>
                                        <p:tav tm="100000">
                                          <p:val>
                                            <p:strVal val="#ppt_x"/>
                                          </p:val>
                                        </p:tav>
                                      </p:tavLst>
                                    </p:anim>
                                    <p:anim calcmode="lin" valueType="num">
                                      <p:cBhvr>
                                        <p:cTn id="14" dur="1000" accel="100000" fill="hold">
                                          <p:stCondLst>
                                            <p:cond delay="4000"/>
                                          </p:stCondLst>
                                        </p:cTn>
                                        <p:tgtEl>
                                          <p:spTgt spid="37916"/>
                                        </p:tgtEl>
                                        <p:attrNameLst>
                                          <p:attrName>ppt_y</p:attrName>
                                        </p:attrNameLst>
                                      </p:cBhvr>
                                      <p:tavLst>
                                        <p:tav tm="0">
                                          <p:val>
                                            <p:strVal val="#ppt_y+0.1"/>
                                          </p:val>
                                        </p:tav>
                                        <p:tav tm="100000">
                                          <p:val>
                                            <p:strVal val="#ppt_y"/>
                                          </p:val>
                                        </p:tav>
                                      </p:tavLst>
                                    </p:anim>
                                  </p:childTnLst>
                                </p:cTn>
                              </p:par>
                            </p:childTnLst>
                          </p:cTn>
                        </p:par>
                        <p:par>
                          <p:cTn id="15" fill="hold">
                            <p:stCondLst>
                              <p:cond delay="8500"/>
                            </p:stCondLst>
                            <p:childTnLst>
                              <p:par>
                                <p:cTn id="16" presetID="29" presetClass="entr" presetSubtype="0" fill="hold" grpId="0" nodeType="afterEffect">
                                  <p:stCondLst>
                                    <p:cond delay="0"/>
                                  </p:stCondLst>
                                  <p:iterate type="lt">
                                    <p:tmPct val="10000"/>
                                  </p:iterate>
                                  <p:childTnLst>
                                    <p:set>
                                      <p:cBhvr>
                                        <p:cTn id="17" dur="1" fill="hold">
                                          <p:stCondLst>
                                            <p:cond delay="0"/>
                                          </p:stCondLst>
                                        </p:cTn>
                                        <p:tgtEl>
                                          <p:spTgt spid="37917">
                                            <p:txEl>
                                              <p:pRg st="0" end="0"/>
                                            </p:txEl>
                                          </p:spTgt>
                                        </p:tgtEl>
                                        <p:attrNameLst>
                                          <p:attrName>style.visibility</p:attrName>
                                        </p:attrNameLst>
                                      </p:cBhvr>
                                      <p:to>
                                        <p:strVal val="visible"/>
                                      </p:to>
                                    </p:set>
                                    <p:anim calcmode="lin" valueType="num">
                                      <p:cBhvr>
                                        <p:cTn id="18" dur="5000" fill="hold"/>
                                        <p:tgtEl>
                                          <p:spTgt spid="37917">
                                            <p:txEl>
                                              <p:pRg st="0" end="0"/>
                                            </p:txEl>
                                          </p:spTgt>
                                        </p:tgtEl>
                                        <p:attrNameLst>
                                          <p:attrName>ppt_x</p:attrName>
                                        </p:attrNameLst>
                                      </p:cBhvr>
                                      <p:tavLst>
                                        <p:tav tm="0">
                                          <p:val>
                                            <p:strVal val="#ppt_x-.2"/>
                                          </p:val>
                                        </p:tav>
                                        <p:tav tm="100000">
                                          <p:val>
                                            <p:strVal val="#ppt_x"/>
                                          </p:val>
                                        </p:tav>
                                      </p:tavLst>
                                    </p:anim>
                                    <p:anim calcmode="lin" valueType="num">
                                      <p:cBhvr>
                                        <p:cTn id="19" dur="5000" fill="hold"/>
                                        <p:tgtEl>
                                          <p:spTgt spid="3791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20" dur="5000"/>
                                        <p:tgtEl>
                                          <p:spTgt spid="37917">
                                            <p:txEl>
                                              <p:pRg st="0" end="0"/>
                                            </p:txEl>
                                          </p:spTgt>
                                        </p:tgtEl>
                                      </p:cBhvr>
                                    </p:animEffect>
                                  </p:childTnLst>
                                </p:cTn>
                              </p:par>
                            </p:childTnLst>
                          </p:cTn>
                        </p:par>
                        <p:par>
                          <p:cTn id="21" fill="hold">
                            <p:stCondLst>
                              <p:cond delay="14000"/>
                            </p:stCondLst>
                            <p:childTnLst>
                              <p:par>
                                <p:cTn id="22" presetID="2" presetClass="entr" presetSubtype="2" fill="hold" grpId="0" nodeType="afterEffect">
                                  <p:stCondLst>
                                    <p:cond delay="0"/>
                                  </p:stCondLst>
                                  <p:childTnLst>
                                    <p:set>
                                      <p:cBhvr>
                                        <p:cTn id="23" dur="1" fill="hold">
                                          <p:stCondLst>
                                            <p:cond delay="0"/>
                                          </p:stCondLst>
                                        </p:cTn>
                                        <p:tgtEl>
                                          <p:spTgt spid="37906"/>
                                        </p:tgtEl>
                                        <p:attrNameLst>
                                          <p:attrName>style.visibility</p:attrName>
                                        </p:attrNameLst>
                                      </p:cBhvr>
                                      <p:to>
                                        <p:strVal val="visible"/>
                                      </p:to>
                                    </p:set>
                                    <p:anim calcmode="lin" valueType="num">
                                      <p:cBhvr additive="base">
                                        <p:cTn id="24" dur="500" fill="hold"/>
                                        <p:tgtEl>
                                          <p:spTgt spid="37906"/>
                                        </p:tgtEl>
                                        <p:attrNameLst>
                                          <p:attrName>ppt_x</p:attrName>
                                        </p:attrNameLst>
                                      </p:cBhvr>
                                      <p:tavLst>
                                        <p:tav tm="0">
                                          <p:val>
                                            <p:strVal val="1+#ppt_w/2"/>
                                          </p:val>
                                        </p:tav>
                                        <p:tav tm="100000">
                                          <p:val>
                                            <p:strVal val="#ppt_x"/>
                                          </p:val>
                                        </p:tav>
                                      </p:tavLst>
                                    </p:anim>
                                    <p:anim calcmode="lin" valueType="num">
                                      <p:cBhvr additive="base">
                                        <p:cTn id="25" dur="500" fill="hold"/>
                                        <p:tgtEl>
                                          <p:spTgt spid="37906"/>
                                        </p:tgtEl>
                                        <p:attrNameLst>
                                          <p:attrName>ppt_y</p:attrName>
                                        </p:attrNameLst>
                                      </p:cBhvr>
                                      <p:tavLst>
                                        <p:tav tm="0">
                                          <p:val>
                                            <p:strVal val="#ppt_y"/>
                                          </p:val>
                                        </p:tav>
                                        <p:tav tm="100000">
                                          <p:val>
                                            <p:strVal val="#ppt_y"/>
                                          </p:val>
                                        </p:tav>
                                      </p:tavLst>
                                    </p:anim>
                                  </p:childTnLst>
                                </p:cTn>
                              </p:par>
                            </p:childTnLst>
                          </p:cTn>
                        </p:par>
                        <p:par>
                          <p:cTn id="26" fill="hold">
                            <p:stCondLst>
                              <p:cond delay="14500"/>
                            </p:stCondLst>
                            <p:childTnLst>
                              <p:par>
                                <p:cTn id="27" presetID="2" presetClass="entr" presetSubtype="2" fill="hold" grpId="0" nodeType="afterEffect">
                                  <p:stCondLst>
                                    <p:cond delay="0"/>
                                  </p:stCondLst>
                                  <p:childTnLst>
                                    <p:set>
                                      <p:cBhvr>
                                        <p:cTn id="28" dur="1" fill="hold">
                                          <p:stCondLst>
                                            <p:cond delay="0"/>
                                          </p:stCondLst>
                                        </p:cTn>
                                        <p:tgtEl>
                                          <p:spTgt spid="37907"/>
                                        </p:tgtEl>
                                        <p:attrNameLst>
                                          <p:attrName>style.visibility</p:attrName>
                                        </p:attrNameLst>
                                      </p:cBhvr>
                                      <p:to>
                                        <p:strVal val="visible"/>
                                      </p:to>
                                    </p:set>
                                    <p:anim calcmode="lin" valueType="num">
                                      <p:cBhvr additive="base">
                                        <p:cTn id="29" dur="500" fill="hold"/>
                                        <p:tgtEl>
                                          <p:spTgt spid="37907"/>
                                        </p:tgtEl>
                                        <p:attrNameLst>
                                          <p:attrName>ppt_x</p:attrName>
                                        </p:attrNameLst>
                                      </p:cBhvr>
                                      <p:tavLst>
                                        <p:tav tm="0">
                                          <p:val>
                                            <p:strVal val="1+#ppt_w/2"/>
                                          </p:val>
                                        </p:tav>
                                        <p:tav tm="100000">
                                          <p:val>
                                            <p:strVal val="#ppt_x"/>
                                          </p:val>
                                        </p:tav>
                                      </p:tavLst>
                                    </p:anim>
                                    <p:anim calcmode="lin" valueType="num">
                                      <p:cBhvr additive="base">
                                        <p:cTn id="30" dur="500" fill="hold"/>
                                        <p:tgtEl>
                                          <p:spTgt spid="37907"/>
                                        </p:tgtEl>
                                        <p:attrNameLst>
                                          <p:attrName>ppt_y</p:attrName>
                                        </p:attrNameLst>
                                      </p:cBhvr>
                                      <p:tavLst>
                                        <p:tav tm="0">
                                          <p:val>
                                            <p:strVal val="#ppt_y"/>
                                          </p:val>
                                        </p:tav>
                                        <p:tav tm="100000">
                                          <p:val>
                                            <p:strVal val="#ppt_y"/>
                                          </p:val>
                                        </p:tav>
                                      </p:tavLst>
                                    </p:anim>
                                  </p:childTnLst>
                                </p:cTn>
                              </p:par>
                            </p:childTnLst>
                          </p:cTn>
                        </p:par>
                        <p:par>
                          <p:cTn id="31" fill="hold">
                            <p:stCondLst>
                              <p:cond delay="15000"/>
                            </p:stCondLst>
                            <p:childTnLst>
                              <p:par>
                                <p:cTn id="32" presetID="2" presetClass="entr" presetSubtype="2" fill="hold" grpId="0" nodeType="afterEffect">
                                  <p:stCondLst>
                                    <p:cond delay="0"/>
                                  </p:stCondLst>
                                  <p:childTnLst>
                                    <p:set>
                                      <p:cBhvr>
                                        <p:cTn id="33" dur="1" fill="hold">
                                          <p:stCondLst>
                                            <p:cond delay="0"/>
                                          </p:stCondLst>
                                        </p:cTn>
                                        <p:tgtEl>
                                          <p:spTgt spid="37908"/>
                                        </p:tgtEl>
                                        <p:attrNameLst>
                                          <p:attrName>style.visibility</p:attrName>
                                        </p:attrNameLst>
                                      </p:cBhvr>
                                      <p:to>
                                        <p:strVal val="visible"/>
                                      </p:to>
                                    </p:set>
                                    <p:anim calcmode="lin" valueType="num">
                                      <p:cBhvr additive="base">
                                        <p:cTn id="34" dur="500" fill="hold"/>
                                        <p:tgtEl>
                                          <p:spTgt spid="37908"/>
                                        </p:tgtEl>
                                        <p:attrNameLst>
                                          <p:attrName>ppt_x</p:attrName>
                                        </p:attrNameLst>
                                      </p:cBhvr>
                                      <p:tavLst>
                                        <p:tav tm="0">
                                          <p:val>
                                            <p:strVal val="1+#ppt_w/2"/>
                                          </p:val>
                                        </p:tav>
                                        <p:tav tm="100000">
                                          <p:val>
                                            <p:strVal val="#ppt_x"/>
                                          </p:val>
                                        </p:tav>
                                      </p:tavLst>
                                    </p:anim>
                                    <p:anim calcmode="lin" valueType="num">
                                      <p:cBhvr additive="base">
                                        <p:cTn id="35" dur="500" fill="hold"/>
                                        <p:tgtEl>
                                          <p:spTgt spid="37908"/>
                                        </p:tgtEl>
                                        <p:attrNameLst>
                                          <p:attrName>ppt_y</p:attrName>
                                        </p:attrNameLst>
                                      </p:cBhvr>
                                      <p:tavLst>
                                        <p:tav tm="0">
                                          <p:val>
                                            <p:strVal val="#ppt_y"/>
                                          </p:val>
                                        </p:tav>
                                        <p:tav tm="100000">
                                          <p:val>
                                            <p:strVal val="#ppt_y"/>
                                          </p:val>
                                        </p:tav>
                                      </p:tavLst>
                                    </p:anim>
                                  </p:childTnLst>
                                </p:cTn>
                              </p:par>
                            </p:childTnLst>
                          </p:cTn>
                        </p:par>
                        <p:par>
                          <p:cTn id="36" fill="hold">
                            <p:stCondLst>
                              <p:cond delay="15500"/>
                            </p:stCondLst>
                            <p:childTnLst>
                              <p:par>
                                <p:cTn id="37" presetID="2" presetClass="entr" presetSubtype="2" fill="hold" grpId="0" nodeType="afterEffect">
                                  <p:stCondLst>
                                    <p:cond delay="0"/>
                                  </p:stCondLst>
                                  <p:childTnLst>
                                    <p:set>
                                      <p:cBhvr>
                                        <p:cTn id="38" dur="1" fill="hold">
                                          <p:stCondLst>
                                            <p:cond delay="0"/>
                                          </p:stCondLst>
                                        </p:cTn>
                                        <p:tgtEl>
                                          <p:spTgt spid="37909"/>
                                        </p:tgtEl>
                                        <p:attrNameLst>
                                          <p:attrName>style.visibility</p:attrName>
                                        </p:attrNameLst>
                                      </p:cBhvr>
                                      <p:to>
                                        <p:strVal val="visible"/>
                                      </p:to>
                                    </p:set>
                                    <p:anim calcmode="lin" valueType="num">
                                      <p:cBhvr additive="base">
                                        <p:cTn id="39" dur="500" fill="hold"/>
                                        <p:tgtEl>
                                          <p:spTgt spid="37909"/>
                                        </p:tgtEl>
                                        <p:attrNameLst>
                                          <p:attrName>ppt_x</p:attrName>
                                        </p:attrNameLst>
                                      </p:cBhvr>
                                      <p:tavLst>
                                        <p:tav tm="0">
                                          <p:val>
                                            <p:strVal val="1+#ppt_w/2"/>
                                          </p:val>
                                        </p:tav>
                                        <p:tav tm="100000">
                                          <p:val>
                                            <p:strVal val="#ppt_x"/>
                                          </p:val>
                                        </p:tav>
                                      </p:tavLst>
                                    </p:anim>
                                    <p:anim calcmode="lin" valueType="num">
                                      <p:cBhvr additive="base">
                                        <p:cTn id="40" dur="500" fill="hold"/>
                                        <p:tgtEl>
                                          <p:spTgt spid="37909"/>
                                        </p:tgtEl>
                                        <p:attrNameLst>
                                          <p:attrName>ppt_y</p:attrName>
                                        </p:attrNameLst>
                                      </p:cBhvr>
                                      <p:tavLst>
                                        <p:tav tm="0">
                                          <p:val>
                                            <p:strVal val="#ppt_y"/>
                                          </p:val>
                                        </p:tav>
                                        <p:tav tm="100000">
                                          <p:val>
                                            <p:strVal val="#ppt_y"/>
                                          </p:val>
                                        </p:tav>
                                      </p:tavLst>
                                    </p:anim>
                                  </p:childTnLst>
                                </p:cTn>
                              </p:par>
                            </p:childTnLst>
                          </p:cTn>
                        </p:par>
                        <p:par>
                          <p:cTn id="41" fill="hold">
                            <p:stCondLst>
                              <p:cond delay="16000"/>
                            </p:stCondLst>
                            <p:childTnLst>
                              <p:par>
                                <p:cTn id="42" presetID="2" presetClass="entr" presetSubtype="2" fill="hold" grpId="0" nodeType="afterEffect">
                                  <p:stCondLst>
                                    <p:cond delay="0"/>
                                  </p:stCondLst>
                                  <p:childTnLst>
                                    <p:set>
                                      <p:cBhvr>
                                        <p:cTn id="43" dur="1" fill="hold">
                                          <p:stCondLst>
                                            <p:cond delay="0"/>
                                          </p:stCondLst>
                                        </p:cTn>
                                        <p:tgtEl>
                                          <p:spTgt spid="37910"/>
                                        </p:tgtEl>
                                        <p:attrNameLst>
                                          <p:attrName>style.visibility</p:attrName>
                                        </p:attrNameLst>
                                      </p:cBhvr>
                                      <p:to>
                                        <p:strVal val="visible"/>
                                      </p:to>
                                    </p:set>
                                    <p:anim calcmode="lin" valueType="num">
                                      <p:cBhvr additive="base">
                                        <p:cTn id="44" dur="500" fill="hold"/>
                                        <p:tgtEl>
                                          <p:spTgt spid="37910"/>
                                        </p:tgtEl>
                                        <p:attrNameLst>
                                          <p:attrName>ppt_x</p:attrName>
                                        </p:attrNameLst>
                                      </p:cBhvr>
                                      <p:tavLst>
                                        <p:tav tm="0">
                                          <p:val>
                                            <p:strVal val="1+#ppt_w/2"/>
                                          </p:val>
                                        </p:tav>
                                        <p:tav tm="100000">
                                          <p:val>
                                            <p:strVal val="#ppt_x"/>
                                          </p:val>
                                        </p:tav>
                                      </p:tavLst>
                                    </p:anim>
                                    <p:anim calcmode="lin" valueType="num">
                                      <p:cBhvr additive="base">
                                        <p:cTn id="45" dur="500" fill="hold"/>
                                        <p:tgtEl>
                                          <p:spTgt spid="37910"/>
                                        </p:tgtEl>
                                        <p:attrNameLst>
                                          <p:attrName>ppt_y</p:attrName>
                                        </p:attrNameLst>
                                      </p:cBhvr>
                                      <p:tavLst>
                                        <p:tav tm="0">
                                          <p:val>
                                            <p:strVal val="#ppt_y"/>
                                          </p:val>
                                        </p:tav>
                                        <p:tav tm="100000">
                                          <p:val>
                                            <p:strVal val="#ppt_y"/>
                                          </p:val>
                                        </p:tav>
                                      </p:tavLst>
                                    </p:anim>
                                  </p:childTnLst>
                                </p:cTn>
                              </p:par>
                            </p:childTnLst>
                          </p:cTn>
                        </p:par>
                        <p:par>
                          <p:cTn id="46" fill="hold">
                            <p:stCondLst>
                              <p:cond delay="16500"/>
                            </p:stCondLst>
                            <p:childTnLst>
                              <p:par>
                                <p:cTn id="47" presetID="2" presetClass="entr" presetSubtype="2" fill="hold" grpId="0" nodeType="afterEffect">
                                  <p:stCondLst>
                                    <p:cond delay="0"/>
                                  </p:stCondLst>
                                  <p:childTnLst>
                                    <p:set>
                                      <p:cBhvr>
                                        <p:cTn id="48" dur="1" fill="hold">
                                          <p:stCondLst>
                                            <p:cond delay="0"/>
                                          </p:stCondLst>
                                        </p:cTn>
                                        <p:tgtEl>
                                          <p:spTgt spid="37911"/>
                                        </p:tgtEl>
                                        <p:attrNameLst>
                                          <p:attrName>style.visibility</p:attrName>
                                        </p:attrNameLst>
                                      </p:cBhvr>
                                      <p:to>
                                        <p:strVal val="visible"/>
                                      </p:to>
                                    </p:set>
                                    <p:anim calcmode="lin" valueType="num">
                                      <p:cBhvr additive="base">
                                        <p:cTn id="49" dur="500" fill="hold"/>
                                        <p:tgtEl>
                                          <p:spTgt spid="37911"/>
                                        </p:tgtEl>
                                        <p:attrNameLst>
                                          <p:attrName>ppt_x</p:attrName>
                                        </p:attrNameLst>
                                      </p:cBhvr>
                                      <p:tavLst>
                                        <p:tav tm="0">
                                          <p:val>
                                            <p:strVal val="1+#ppt_w/2"/>
                                          </p:val>
                                        </p:tav>
                                        <p:tav tm="100000">
                                          <p:val>
                                            <p:strVal val="#ppt_x"/>
                                          </p:val>
                                        </p:tav>
                                      </p:tavLst>
                                    </p:anim>
                                    <p:anim calcmode="lin" valueType="num">
                                      <p:cBhvr additive="base">
                                        <p:cTn id="50" dur="500" fill="hold"/>
                                        <p:tgtEl>
                                          <p:spTgt spid="37911"/>
                                        </p:tgtEl>
                                        <p:attrNameLst>
                                          <p:attrName>ppt_y</p:attrName>
                                        </p:attrNameLst>
                                      </p:cBhvr>
                                      <p:tavLst>
                                        <p:tav tm="0">
                                          <p:val>
                                            <p:strVal val="#ppt_y"/>
                                          </p:val>
                                        </p:tav>
                                        <p:tav tm="100000">
                                          <p:val>
                                            <p:strVal val="#ppt_y"/>
                                          </p:val>
                                        </p:tav>
                                      </p:tavLst>
                                    </p:anim>
                                  </p:childTnLst>
                                </p:cTn>
                              </p:par>
                            </p:childTnLst>
                          </p:cTn>
                        </p:par>
                        <p:par>
                          <p:cTn id="51" fill="hold">
                            <p:stCondLst>
                              <p:cond delay="17000"/>
                            </p:stCondLst>
                            <p:childTnLst>
                              <p:par>
                                <p:cTn id="52" presetID="2" presetClass="entr" presetSubtype="2" fill="hold" grpId="0" nodeType="afterEffect">
                                  <p:stCondLst>
                                    <p:cond delay="0"/>
                                  </p:stCondLst>
                                  <p:childTnLst>
                                    <p:set>
                                      <p:cBhvr>
                                        <p:cTn id="53" dur="1" fill="hold">
                                          <p:stCondLst>
                                            <p:cond delay="0"/>
                                          </p:stCondLst>
                                        </p:cTn>
                                        <p:tgtEl>
                                          <p:spTgt spid="37912"/>
                                        </p:tgtEl>
                                        <p:attrNameLst>
                                          <p:attrName>style.visibility</p:attrName>
                                        </p:attrNameLst>
                                      </p:cBhvr>
                                      <p:to>
                                        <p:strVal val="visible"/>
                                      </p:to>
                                    </p:set>
                                    <p:anim calcmode="lin" valueType="num">
                                      <p:cBhvr additive="base">
                                        <p:cTn id="54" dur="500" fill="hold"/>
                                        <p:tgtEl>
                                          <p:spTgt spid="37912"/>
                                        </p:tgtEl>
                                        <p:attrNameLst>
                                          <p:attrName>ppt_x</p:attrName>
                                        </p:attrNameLst>
                                      </p:cBhvr>
                                      <p:tavLst>
                                        <p:tav tm="0">
                                          <p:val>
                                            <p:strVal val="1+#ppt_w/2"/>
                                          </p:val>
                                        </p:tav>
                                        <p:tav tm="100000">
                                          <p:val>
                                            <p:strVal val="#ppt_x"/>
                                          </p:val>
                                        </p:tav>
                                      </p:tavLst>
                                    </p:anim>
                                    <p:anim calcmode="lin" valueType="num">
                                      <p:cBhvr additive="base">
                                        <p:cTn id="55" dur="500" fill="hold"/>
                                        <p:tgtEl>
                                          <p:spTgt spid="37912"/>
                                        </p:tgtEl>
                                        <p:attrNameLst>
                                          <p:attrName>ppt_y</p:attrName>
                                        </p:attrNameLst>
                                      </p:cBhvr>
                                      <p:tavLst>
                                        <p:tav tm="0">
                                          <p:val>
                                            <p:strVal val="#ppt_y"/>
                                          </p:val>
                                        </p:tav>
                                        <p:tav tm="100000">
                                          <p:val>
                                            <p:strVal val="#ppt_y"/>
                                          </p:val>
                                        </p:tav>
                                      </p:tavLst>
                                    </p:anim>
                                  </p:childTnLst>
                                </p:cTn>
                              </p:par>
                            </p:childTnLst>
                          </p:cTn>
                        </p:par>
                        <p:par>
                          <p:cTn id="56" fill="hold">
                            <p:stCondLst>
                              <p:cond delay="17500"/>
                            </p:stCondLst>
                            <p:childTnLst>
                              <p:par>
                                <p:cTn id="57" presetID="2" presetClass="entr" presetSubtype="2" fill="hold" grpId="0" nodeType="afterEffect">
                                  <p:stCondLst>
                                    <p:cond delay="0"/>
                                  </p:stCondLst>
                                  <p:childTnLst>
                                    <p:set>
                                      <p:cBhvr>
                                        <p:cTn id="58" dur="1" fill="hold">
                                          <p:stCondLst>
                                            <p:cond delay="0"/>
                                          </p:stCondLst>
                                        </p:cTn>
                                        <p:tgtEl>
                                          <p:spTgt spid="37913"/>
                                        </p:tgtEl>
                                        <p:attrNameLst>
                                          <p:attrName>style.visibility</p:attrName>
                                        </p:attrNameLst>
                                      </p:cBhvr>
                                      <p:to>
                                        <p:strVal val="visible"/>
                                      </p:to>
                                    </p:set>
                                    <p:anim calcmode="lin" valueType="num">
                                      <p:cBhvr additive="base">
                                        <p:cTn id="59" dur="500" fill="hold"/>
                                        <p:tgtEl>
                                          <p:spTgt spid="37913"/>
                                        </p:tgtEl>
                                        <p:attrNameLst>
                                          <p:attrName>ppt_x</p:attrName>
                                        </p:attrNameLst>
                                      </p:cBhvr>
                                      <p:tavLst>
                                        <p:tav tm="0">
                                          <p:val>
                                            <p:strVal val="1+#ppt_w/2"/>
                                          </p:val>
                                        </p:tav>
                                        <p:tav tm="100000">
                                          <p:val>
                                            <p:strVal val="#ppt_x"/>
                                          </p:val>
                                        </p:tav>
                                      </p:tavLst>
                                    </p:anim>
                                    <p:anim calcmode="lin" valueType="num">
                                      <p:cBhvr additive="base">
                                        <p:cTn id="60" dur="500" fill="hold"/>
                                        <p:tgtEl>
                                          <p:spTgt spid="37913"/>
                                        </p:tgtEl>
                                        <p:attrNameLst>
                                          <p:attrName>ppt_y</p:attrName>
                                        </p:attrNameLst>
                                      </p:cBhvr>
                                      <p:tavLst>
                                        <p:tav tm="0">
                                          <p:val>
                                            <p:strVal val="#ppt_y"/>
                                          </p:val>
                                        </p:tav>
                                        <p:tav tm="100000">
                                          <p:val>
                                            <p:strVal val="#ppt_y"/>
                                          </p:val>
                                        </p:tav>
                                      </p:tavLst>
                                    </p:anim>
                                  </p:childTnLst>
                                </p:cTn>
                              </p:par>
                            </p:childTnLst>
                          </p:cTn>
                        </p:par>
                        <p:par>
                          <p:cTn id="61" fill="hold">
                            <p:stCondLst>
                              <p:cond delay="18000"/>
                            </p:stCondLst>
                            <p:childTnLst>
                              <p:par>
                                <p:cTn id="62" presetID="2" presetClass="entr" presetSubtype="2" fill="hold" grpId="0" nodeType="afterEffect">
                                  <p:stCondLst>
                                    <p:cond delay="0"/>
                                  </p:stCondLst>
                                  <p:childTnLst>
                                    <p:set>
                                      <p:cBhvr>
                                        <p:cTn id="63" dur="1" fill="hold">
                                          <p:stCondLst>
                                            <p:cond delay="0"/>
                                          </p:stCondLst>
                                        </p:cTn>
                                        <p:tgtEl>
                                          <p:spTgt spid="37914"/>
                                        </p:tgtEl>
                                        <p:attrNameLst>
                                          <p:attrName>style.visibility</p:attrName>
                                        </p:attrNameLst>
                                      </p:cBhvr>
                                      <p:to>
                                        <p:strVal val="visible"/>
                                      </p:to>
                                    </p:set>
                                    <p:anim calcmode="lin" valueType="num">
                                      <p:cBhvr additive="base">
                                        <p:cTn id="64" dur="500" fill="hold"/>
                                        <p:tgtEl>
                                          <p:spTgt spid="37914"/>
                                        </p:tgtEl>
                                        <p:attrNameLst>
                                          <p:attrName>ppt_x</p:attrName>
                                        </p:attrNameLst>
                                      </p:cBhvr>
                                      <p:tavLst>
                                        <p:tav tm="0">
                                          <p:val>
                                            <p:strVal val="1+#ppt_w/2"/>
                                          </p:val>
                                        </p:tav>
                                        <p:tav tm="100000">
                                          <p:val>
                                            <p:strVal val="#ppt_x"/>
                                          </p:val>
                                        </p:tav>
                                      </p:tavLst>
                                    </p:anim>
                                    <p:anim calcmode="lin" valueType="num">
                                      <p:cBhvr additive="base">
                                        <p:cTn id="65" dur="500" fill="hold"/>
                                        <p:tgtEl>
                                          <p:spTgt spid="379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66" repeatCount="indefinite" fill="hold" display="0">
                  <p:stCondLst>
                    <p:cond delay="indefinite"/>
                  </p:stCondLst>
                  <p:endCondLst>
                    <p:cond evt="onPrev" delay="0">
                      <p:tgtEl>
                        <p:sldTgt/>
                      </p:tgtEl>
                    </p:cond>
                    <p:cond evt="onStopAudio" delay="0">
                      <p:tgtEl>
                        <p:sldTgt/>
                      </p:tgtEl>
                    </p:cond>
                  </p:endCondLst>
                </p:cTn>
                <p:tgtEl>
                  <p:spTgt spid="37918"/>
                </p:tgtEl>
              </p:cMediaNode>
            </p:audio>
          </p:childTnLst>
        </p:cTn>
      </p:par>
    </p:tnLst>
    <p:bldLst>
      <p:bldP spid="37910" grpId="0" bldLvl="0" animBg="1"/>
      <p:bldP spid="37911" grpId="0" bldLvl="0" animBg="1"/>
      <p:bldP spid="37912" grpId="0" bldLvl="0" animBg="1"/>
      <p:bldP spid="37913" grpId="0" bldLvl="0" animBg="1"/>
      <p:bldP spid="37914" grpId="0" bldLvl="0" animBg="1"/>
      <p:bldP spid="37906" grpId="0" bldLvl="0" animBg="1"/>
      <p:bldP spid="37907" grpId="0" bldLvl="0" animBg="1"/>
      <p:bldP spid="37908" grpId="0" bldLvl="0" animBg="1"/>
      <p:bldP spid="37909" grpId="0" bldLvl="0" animBg="1"/>
      <p:bldP spid="37916" grpId="0"/>
      <p:bldP spid="3791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在讲故事背后★★</a:t>
            </a:r>
            <a:br>
              <a:rPr lang="zh-CN" altLang="en-US"/>
            </a:br>
            <a:r>
              <a:rPr lang="en-US" altLang="zh-CN" sz="3300">
                <a:latin typeface="+mj-ea"/>
                <a:ea typeface="仿宋" panose="02010609060101010101" charset="-122"/>
                <a:cs typeface="+mj-ea"/>
              </a:rPr>
              <a:t>——</a:t>
            </a:r>
            <a:r>
              <a:rPr lang="zh-CN" altLang="en-US" sz="3300">
                <a:latin typeface="+mj-ea"/>
                <a:ea typeface="仿宋" panose="02010609060101010101" charset="-122"/>
                <a:cs typeface="+mj-ea"/>
              </a:rPr>
              <a:t>莫言《讲故事的人》读解</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pic>
        <p:nvPicPr>
          <p:cNvPr id="8" name="内容占位符 7" descr="201138_500x500"/>
          <p:cNvPicPr>
            <a:picLocks noGrp="1" noChangeAspect="1"/>
          </p:cNvPicPr>
          <p:nvPr>
            <p:ph idx="1"/>
          </p:nvPr>
        </p:nvPicPr>
        <p:blipFill>
          <a:blip r:embed="rId2"/>
          <a:stretch>
            <a:fillRect/>
          </a:stretch>
        </p:blipFill>
        <p:spPr>
          <a:xfrm>
            <a:off x="5200650" y="867251"/>
            <a:ext cx="3958590" cy="5123021"/>
          </a:xfrm>
          <a:prstGeom prst="rect">
            <a:avLst/>
          </a:prstGeom>
        </p:spPr>
      </p:pic>
      <p:sp>
        <p:nvSpPr>
          <p:cNvPr id="11" name="内容占位符 2"/>
          <p:cNvSpPr>
            <a:spLocks noGrp="1"/>
          </p:cNvSpPr>
          <p:nvPr/>
        </p:nvSpPr>
        <p:spPr>
          <a:xfrm>
            <a:off x="244316" y="1383506"/>
            <a:ext cx="5525453" cy="4231481"/>
          </a:xfrm>
          <a:prstGeom prst="rect">
            <a:avLst/>
          </a:prstGeom>
          <a:solidFill>
            <a:srgbClr val="846454">
              <a:alpha val="38000"/>
            </a:srgbClr>
          </a:solidFill>
          <a:effectLst>
            <a:outerShdw dir="5400000" algn="ctr" rotWithShape="0">
              <a:srgbClr val="000000">
                <a:alpha val="43000"/>
              </a:srgbClr>
            </a:outerShdw>
            <a:reflection endPos="0" dist="50800" dir="5400000" sy="-100000" algn="bl" rotWithShape="0"/>
            <a:softEdge rad="63500"/>
          </a:effectLst>
        </p:spPr>
        <p:style>
          <a:lnRef idx="2">
            <a:schemeClr val="dk1"/>
          </a:lnRef>
          <a:fillRef idx="1">
            <a:schemeClr val="lt1"/>
          </a:fillRef>
          <a:effectRef idx="0">
            <a:schemeClr val="dk1"/>
          </a:effectRef>
          <a:fontRef idx="minor">
            <a:schemeClr val="dk1"/>
          </a:fontRef>
        </p:style>
        <p:txBody>
          <a:bodyPr vert="horz" lIns="216217" tIns="134778" rIns="216217" bIns="134778" rtlCol="0">
            <a:normAutofit fontScale="90000" lnSpcReduction="20000"/>
          </a:bodyPr>
          <a:lstStyle>
            <a:lvl1pPr marL="182880" indent="-182880" algn="l" defTabSz="914400" rtl="0" eaLnBrk="1" fontAlgn="auto" latinLnBrk="0" hangingPunct="1">
              <a:lnSpc>
                <a:spcPct val="110000"/>
              </a:lnSpc>
              <a:spcBef>
                <a:spcPts val="1200"/>
              </a:spcBef>
              <a:buClr>
                <a:schemeClr val="accent1">
                  <a:lumMod val="75000"/>
                </a:schemeClr>
              </a:buClr>
              <a:buSzPct val="85000"/>
              <a:buFont typeface="Wingdings" panose="05000000000000000000" pitchFamily="2" charset="2"/>
              <a:buChar char="§"/>
              <a:defRPr sz="2000" kern="1200">
                <a:solidFill>
                  <a:schemeClr val="dk1"/>
                </a:solidFill>
                <a:latin typeface="仿宋" panose="02010609060101010101" charset="-122"/>
                <a:ea typeface="仿宋" panose="02010609060101010101" charset="-122"/>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dk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dk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dk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dk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dk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dk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dk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dk1"/>
                </a:solidFill>
                <a:latin typeface="+mn-lt"/>
                <a:ea typeface="+mn-ea"/>
                <a:cs typeface="+mn-cs"/>
              </a:defRPr>
            </a:lvl9pPr>
          </a:lstStyle>
          <a:p>
            <a:pPr>
              <a:lnSpc>
                <a:spcPct val="130000"/>
              </a:lnSpc>
            </a:pPr>
            <a:r>
              <a:rPr lang="en-US" altLang="zh-CN" sz="1500">
                <a:solidFill>
                  <a:schemeClr val="bg1"/>
                </a:solidFill>
              </a:rPr>
              <a:t>2012</a:t>
            </a:r>
            <a:r>
              <a:rPr lang="zh-CN" altLang="en-US" sz="1500">
                <a:solidFill>
                  <a:schemeClr val="bg1"/>
                </a:solidFill>
              </a:rPr>
              <a:t>年</a:t>
            </a:r>
            <a:r>
              <a:rPr lang="en-US" altLang="zh-CN" sz="1500">
                <a:solidFill>
                  <a:schemeClr val="bg1"/>
                </a:solidFill>
              </a:rPr>
              <a:t>12</a:t>
            </a:r>
            <a:r>
              <a:rPr lang="zh-CN" altLang="en-US" sz="1500">
                <a:solidFill>
                  <a:schemeClr val="bg1"/>
                </a:solidFill>
              </a:rPr>
              <a:t>月</a:t>
            </a:r>
            <a:r>
              <a:rPr lang="en-US" altLang="zh-CN" sz="1500">
                <a:solidFill>
                  <a:schemeClr val="bg1"/>
                </a:solidFill>
              </a:rPr>
              <a:t>7</a:t>
            </a:r>
            <a:r>
              <a:rPr lang="zh-CN" altLang="en-US" sz="1500">
                <a:solidFill>
                  <a:schemeClr val="bg1"/>
                </a:solidFill>
              </a:rPr>
              <a:t>日下午，瑞典时间</a:t>
            </a:r>
            <a:r>
              <a:rPr lang="en-US" altLang="zh-CN" sz="1500">
                <a:solidFill>
                  <a:schemeClr val="bg1"/>
                </a:solidFill>
              </a:rPr>
              <a:t>17</a:t>
            </a:r>
            <a:r>
              <a:rPr lang="zh-CN" altLang="en-US" sz="1500">
                <a:solidFill>
                  <a:schemeClr val="bg1"/>
                </a:solidFill>
              </a:rPr>
              <a:t>点</a:t>
            </a:r>
            <a:r>
              <a:rPr lang="en-US" altLang="zh-CN" sz="1500">
                <a:solidFill>
                  <a:schemeClr val="bg1"/>
                </a:solidFill>
              </a:rPr>
              <a:t>30</a:t>
            </a:r>
            <a:r>
              <a:rPr lang="zh-CN" altLang="en-US" sz="1500">
                <a:solidFill>
                  <a:schemeClr val="bg1"/>
                </a:solidFill>
              </a:rPr>
              <a:t>分，莫言登上了庄严而朴素的瑞典文学院讲堂，开始向全世界的文学爱好者和他的读者，宣读一份被称为诺贝尔讲演的文章：《讲故事的人》。</a:t>
            </a:r>
          </a:p>
          <a:p>
            <a:pPr>
              <a:lnSpc>
                <a:spcPct val="130000"/>
              </a:lnSpc>
            </a:pPr>
            <a:r>
              <a:rPr lang="zh-CN" altLang="en-US" sz="1500">
                <a:solidFill>
                  <a:schemeClr val="bg1"/>
                </a:solidFill>
              </a:rPr>
              <a:t>这份备受关注的演讲稿，据莫言本人说，他只花了两天不到的时间就完成了初稿，可见是胸中自有块垒，如鲠在喉，必须一吐而后快。</a:t>
            </a:r>
          </a:p>
          <a:p>
            <a:pPr>
              <a:lnSpc>
                <a:spcPct val="130000"/>
              </a:lnSpc>
            </a:pPr>
            <a:r>
              <a:rPr lang="zh-CN" altLang="en-US" sz="1500">
                <a:solidFill>
                  <a:schemeClr val="bg1"/>
                </a:solidFill>
              </a:rPr>
              <a:t>演讲的内容犹如题目，是由一系列故事组成，这些故事，有的是他亲身的经历，有的是从别处借来的，也有些是以前他在其他文稿里提到过的。演讲没有发表宣言式的理论主张，没有阐述自己对当今世界的看法，更没有直接回答近一个多月来海内外舆论中针对他获奖而起的攻击、批评和论争。一切均在故事中。</a:t>
            </a:r>
          </a:p>
          <a:p>
            <a:pPr>
              <a:lnSpc>
                <a:spcPct val="130000"/>
              </a:lnSpc>
            </a:pPr>
            <a:r>
              <a:rPr lang="zh-CN" altLang="en-US" sz="2400" b="1">
                <a:solidFill>
                  <a:srgbClr val="C00000"/>
                </a:solidFill>
              </a:rPr>
              <a:t>讲演分三个部分：母亲、写作、个人的理念。</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作者简介</a:t>
            </a:r>
          </a:p>
        </p:txBody>
      </p:sp>
      <p:sp>
        <p:nvSpPr>
          <p:cNvPr id="3" name="内容占位符 2"/>
          <p:cNvSpPr>
            <a:spLocks noGrp="1"/>
          </p:cNvSpPr>
          <p:nvPr>
            <p:ph idx="1"/>
          </p:nvPr>
        </p:nvSpPr>
        <p:spPr/>
        <p:txBody>
          <a:bodyPr/>
          <a:lstStyle/>
          <a:p>
            <a:r>
              <a:rPr lang="zh-CN" altLang="en-US" sz="1800" b="1">
                <a:solidFill>
                  <a:srgbClr val="C00000"/>
                </a:solidFill>
              </a:rPr>
              <a:t>莫言，</a:t>
            </a:r>
            <a:r>
              <a:rPr lang="en-US" altLang="zh-CN" sz="1800" b="1">
                <a:solidFill>
                  <a:schemeClr val="tx1"/>
                </a:solidFill>
              </a:rPr>
              <a:t>1955</a:t>
            </a:r>
            <a:r>
              <a:rPr lang="zh-CN" altLang="en-US" sz="1800" b="1">
                <a:solidFill>
                  <a:schemeClr val="tx1"/>
                </a:solidFill>
              </a:rPr>
              <a:t>年生</a:t>
            </a:r>
            <a:r>
              <a:rPr lang="zh-CN" altLang="en-US" sz="1800"/>
              <a:t>。主要作品有</a:t>
            </a:r>
            <a:r>
              <a:rPr lang="zh-CN" altLang="en-US" sz="1800" b="1">
                <a:solidFill>
                  <a:srgbClr val="C00000"/>
                </a:solidFill>
              </a:rPr>
              <a:t>长篇小说《红高粱家族》、《丰乳肥臀》、《檀香刑》、《生死疲劳》、《蛙》</a:t>
            </a:r>
            <a:r>
              <a:rPr lang="zh-CN" altLang="en-US" sz="1800"/>
              <a:t>。</a:t>
            </a:r>
            <a:r>
              <a:rPr lang="zh-CN" altLang="en-US" sz="1800" b="1">
                <a:solidFill>
                  <a:srgbClr val="C00000"/>
                </a:solidFill>
              </a:rPr>
              <a:t>中篇小说《透明的红萝卜》等</a:t>
            </a:r>
            <a:r>
              <a:rPr lang="zh-CN" altLang="en-US" sz="1800"/>
              <a:t>。</a:t>
            </a:r>
          </a:p>
          <a:p>
            <a:r>
              <a:rPr lang="zh-CN" altLang="en-US" sz="1800"/>
              <a:t>其作品以</a:t>
            </a:r>
            <a:r>
              <a:rPr lang="zh-CN" altLang="en-US" sz="1800" b="1"/>
              <a:t>山东高密农村为背景，根植齐鲁民间文化，汲取西方文学营养</a:t>
            </a:r>
            <a:r>
              <a:rPr lang="zh-CN" altLang="en-US" sz="1800"/>
              <a:t>，将现实与幻象结合起来，想象丰富，风格独特。获得多种文学奖项。</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950"/>
              <a:t>一、大地</a:t>
            </a:r>
            <a:r>
              <a:rPr lang="en-US" altLang="zh-CN" sz="6600"/>
              <a:t>·</a:t>
            </a:r>
            <a:r>
              <a:rPr lang="zh-CN" altLang="en-US" sz="4950"/>
              <a:t>母亲</a:t>
            </a:r>
            <a:r>
              <a:rPr lang="en-US" altLang="zh-CN" sz="6600"/>
              <a:t>·</a:t>
            </a:r>
            <a:r>
              <a:rPr lang="zh-CN" altLang="en-US" sz="4950"/>
              <a:t>历史</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ln>
            <a:noFill/>
          </a:ln>
        </p:spPr>
        <p:txBody>
          <a:bodyPr/>
          <a:lstStyle/>
          <a:p>
            <a:r>
              <a:rPr lang="zh-CN" altLang="en-US">
                <a:sym typeface="+mn-ea"/>
              </a:rPr>
              <a:t>大地</a:t>
            </a:r>
          </a:p>
        </p:txBody>
      </p:sp>
      <p:sp>
        <p:nvSpPr>
          <p:cNvPr id="3" name="内容占位符 2"/>
          <p:cNvSpPr>
            <a:spLocks noGrp="1"/>
          </p:cNvSpPr>
          <p:nvPr>
            <p:ph idx="1"/>
          </p:nvPr>
        </p:nvSpPr>
        <p:spPr>
          <a:xfrm>
            <a:off x="802481" y="2272189"/>
            <a:ext cx="7543800" cy="3620929"/>
          </a:xfrm>
          <a:ln w="47625" cap="flat" cmpd="dbl">
            <a:noFill/>
            <a:prstDash val="solid"/>
          </a:ln>
        </p:spPr>
        <p:style>
          <a:lnRef idx="2">
            <a:schemeClr val="accent2"/>
          </a:lnRef>
          <a:fillRef idx="1">
            <a:schemeClr val="lt1"/>
          </a:fillRef>
          <a:effectRef idx="0">
            <a:schemeClr val="accent2"/>
          </a:effectRef>
          <a:fontRef idx="minor">
            <a:schemeClr val="dk1"/>
          </a:fontRef>
        </p:style>
        <p:txBody>
          <a:bodyPr>
            <a:normAutofit/>
          </a:bodyPr>
          <a:lstStyle/>
          <a:p>
            <a:pPr algn="l">
              <a:lnSpc>
                <a:spcPct val="130000"/>
              </a:lnSpc>
            </a:pPr>
            <a:endParaRPr lang="zh-CN" altLang="en-US">
              <a:sym typeface="+mn-ea"/>
            </a:endParaRPr>
          </a:p>
          <a:p>
            <a:pPr algn="l">
              <a:lnSpc>
                <a:spcPct val="130000"/>
              </a:lnSpc>
            </a:pPr>
            <a:endParaRPr lang="zh-CN" altLang="en-US">
              <a:sym typeface="+mn-ea"/>
            </a:endParaRPr>
          </a:p>
          <a:p>
            <a:pPr algn="l">
              <a:lnSpc>
                <a:spcPct val="120000"/>
              </a:lnSpc>
            </a:pPr>
            <a:r>
              <a:rPr lang="zh-CN" altLang="en-US">
                <a:sym typeface="+mn-ea"/>
              </a:rPr>
              <a:t>莫言以回忆母亲开场，将母亲视为土地的象征，“母亲”在莫言的讲演里被神圣化、虚拟化了。</a:t>
            </a:r>
          </a:p>
          <a:p>
            <a:pPr algn="l">
              <a:lnSpc>
                <a:spcPct val="120000"/>
              </a:lnSpc>
            </a:pPr>
            <a:r>
              <a:rPr lang="zh-CN" altLang="en-US"/>
              <a:t>这句话更合理的解释是，莫言“站”在大地上诉说而不是“对”大地诉说，那么，作为大地象征的母亲不是莫言的倾诉对象而是他的倚仗，也就是说，莫言是站在大地上诉说，是以大地母亲的名义对大家说。这是一种表达庄严的言说。</a:t>
            </a:r>
          </a:p>
          <a:p>
            <a:pPr algn="l">
              <a:lnSpc>
                <a:spcPct val="120000"/>
              </a:lnSpc>
            </a:pPr>
            <a:r>
              <a:rPr lang="zh-CN" altLang="en-US"/>
              <a:t>莫言说，“尽管我生活在北京，是北京人，但从思想感情上说，我完全认为我还是一个农民，永远依恋土地。”从中可以看出莫言一直把自己与农民、土地三者视为一体。</a:t>
            </a:r>
          </a:p>
          <a:p>
            <a:pPr algn="l">
              <a:lnSpc>
                <a:spcPct val="120000"/>
              </a:lnSpc>
            </a:pPr>
            <a:r>
              <a:rPr lang="zh-CN" altLang="en-US"/>
              <a:t>莫言的立场</a:t>
            </a:r>
            <a:r>
              <a:rPr lang="en-US" altLang="zh-CN"/>
              <a:t>——</a:t>
            </a:r>
            <a:r>
              <a:rPr lang="zh-CN" altLang="en-US"/>
              <a:t>大地。</a:t>
            </a:r>
          </a:p>
          <a:p>
            <a:pPr algn="l">
              <a:lnSpc>
                <a:spcPct val="130000"/>
              </a:lnSpc>
            </a:pPr>
            <a:endParaRPr lang="zh-CN" altLang="en-US">
              <a:sym typeface="+mn-ea"/>
            </a:endParaRPr>
          </a:p>
        </p:txBody>
      </p:sp>
      <p:sp>
        <p:nvSpPr>
          <p:cNvPr id="20" name="文本框 19"/>
          <p:cNvSpPr txBox="1"/>
          <p:nvPr/>
        </p:nvSpPr>
        <p:spPr>
          <a:xfrm>
            <a:off x="802481" y="2427446"/>
            <a:ext cx="7543800" cy="55308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l"/>
            <a:r>
              <a:rPr lang="en-US" altLang="zh-CN" sz="15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5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母亲的骨殖，已经与泥土混为一体。</a:t>
            </a:r>
            <a:r>
              <a:rPr lang="en-US" altLang="zh-CN" sz="15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5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我的母亲是大地的一部分，我站在大地上的诉说，就是对母亲的诉说。</a:t>
            </a:r>
            <a:r>
              <a:rPr lang="en-US" altLang="zh-CN" sz="15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00005" y="2702624"/>
            <a:ext cx="7543800" cy="3038094"/>
          </a:xfrm>
          <a:ln w="47625" cap="flat" cmpd="dbl">
            <a:noFill/>
            <a:prstDash val="solid"/>
          </a:ln>
        </p:spPr>
        <p:style>
          <a:lnRef idx="2">
            <a:schemeClr val="accent2"/>
          </a:lnRef>
          <a:fillRef idx="1">
            <a:schemeClr val="lt1"/>
          </a:fillRef>
          <a:effectRef idx="0">
            <a:schemeClr val="accent2"/>
          </a:effectRef>
          <a:fontRef idx="minor">
            <a:schemeClr val="dk1"/>
          </a:fontRef>
        </p:style>
        <p:txBody>
          <a:bodyPr>
            <a:normAutofit/>
          </a:bodyPr>
          <a:lstStyle/>
          <a:p>
            <a:pPr marL="0" indent="0" algn="l">
              <a:lnSpc>
                <a:spcPct val="130000"/>
              </a:lnSpc>
              <a:buNone/>
            </a:pPr>
            <a:endParaRPr lang="zh-CN" altLang="en-US">
              <a:sym typeface="+mn-ea"/>
            </a:endParaRPr>
          </a:p>
          <a:p>
            <a:pPr algn="l">
              <a:lnSpc>
                <a:spcPct val="110000"/>
              </a:lnSpc>
            </a:pPr>
            <a:r>
              <a:rPr lang="zh-CN" altLang="en-US">
                <a:sym typeface="+mn-ea"/>
              </a:rPr>
              <a:t>“母亲”既是作家莫言的生命之根，又是他艺术创作的灵感之源。作为文学的书写对象，母亲形象具有原型意蕴和镜像意义。</a:t>
            </a:r>
          </a:p>
          <a:p>
            <a:pPr algn="l">
              <a:lnSpc>
                <a:spcPct val="110000"/>
              </a:lnSpc>
            </a:pPr>
            <a:r>
              <a:rPr lang="zh-CN" altLang="en-US">
                <a:sym typeface="+mn-ea"/>
              </a:rPr>
              <a:t>基于历史、现实和生命体验，莫言在小说中塑造了性格鲜明且具有典型意义的女性形象，其中，母亲形象的丰富性和典型性尤为突出。“母亲”既是作家莫言的生命之根，又是他艺术创作的灵感之源。莫言笔下的母亲不仅承载个人命运无法承受之重，同时也承载了历史的驳杂和时代的苦难。</a:t>
            </a:r>
            <a:endParaRPr lang="zh-CN" altLang="en-US"/>
          </a:p>
          <a:p>
            <a:pPr algn="l">
              <a:lnSpc>
                <a:spcPct val="130000"/>
              </a:lnSpc>
            </a:pPr>
            <a:endParaRPr lang="en-US" altLang="zh-CN">
              <a:sym typeface="+mn-ea"/>
            </a:endParaRPr>
          </a:p>
          <a:p>
            <a:pPr algn="l">
              <a:lnSpc>
                <a:spcPct val="130000"/>
              </a:lnSpc>
            </a:pPr>
            <a:endParaRPr lang="en-US" altLang="zh-CN">
              <a:sym typeface="+mn-ea"/>
            </a:endParaRPr>
          </a:p>
        </p:txBody>
      </p:sp>
      <p:sp>
        <p:nvSpPr>
          <p:cNvPr id="4" name="文本框 3"/>
          <p:cNvSpPr txBox="1"/>
          <p:nvPr/>
        </p:nvSpPr>
        <p:spPr>
          <a:xfrm>
            <a:off x="802481" y="2448401"/>
            <a:ext cx="7543800" cy="55308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l"/>
            <a:r>
              <a:rPr lang="zh-CN" altLang="en-US" sz="1500">
                <a:latin typeface="楷体" panose="02010609060101010101" pitchFamily="49" charset="-122"/>
                <a:ea typeface="楷体" panose="02010609060101010101" pitchFamily="49" charset="-122"/>
                <a:cs typeface="楷体" panose="02010609060101010101" pitchFamily="49" charset="-122"/>
                <a:sym typeface="+mn-ea"/>
              </a:rPr>
              <a:t>“人世间的称谓没有比‘母亲’更神圣的了。人世间的感情没有比母爱更无私的了。人世间的文学作品没有比为母亲歌唱更动人的了。”</a:t>
            </a:r>
          </a:p>
        </p:txBody>
      </p:sp>
      <p:sp>
        <p:nvSpPr>
          <p:cNvPr id="5" name="标题 4"/>
          <p:cNvSpPr>
            <a:spLocks noGrp="1"/>
          </p:cNvSpPr>
          <p:nvPr>
            <p:ph type="title"/>
          </p:nvPr>
        </p:nvSpPr>
        <p:spPr/>
        <p:txBody>
          <a:bodyPr/>
          <a:lstStyle/>
          <a:p>
            <a:r>
              <a:rPr lang="zh-CN" altLang="en-US"/>
              <a:t>母亲</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02481" y="2107883"/>
            <a:ext cx="7543800" cy="3885248"/>
          </a:xfrm>
        </p:spPr>
        <p:txBody>
          <a:bodyPr>
            <a:normAutofit/>
          </a:bodyPr>
          <a:lstStyle/>
          <a:p>
            <a:pPr marL="0" indent="0" algn="l">
              <a:lnSpc>
                <a:spcPct val="110000"/>
              </a:lnSpc>
              <a:buNone/>
            </a:pPr>
            <a:r>
              <a:rPr lang="en-US" altLang="zh-CN" b="1">
                <a:solidFill>
                  <a:srgbClr val="AB2300"/>
                </a:solidFill>
                <a:sym typeface="+mn-ea"/>
              </a:rPr>
              <a:t>综观莫言的小说创作, 他笔下的母亲形象大致有</a:t>
            </a:r>
            <a:r>
              <a:rPr lang="zh-CN" altLang="en-US" b="1">
                <a:solidFill>
                  <a:srgbClr val="AB2300"/>
                </a:solidFill>
                <a:sym typeface="+mn-ea"/>
              </a:rPr>
              <a:t>以下四</a:t>
            </a:r>
            <a:r>
              <a:rPr lang="en-US" altLang="zh-CN" b="1">
                <a:solidFill>
                  <a:srgbClr val="AB2300"/>
                </a:solidFill>
                <a:sym typeface="+mn-ea"/>
              </a:rPr>
              <a:t>种类型。</a:t>
            </a:r>
            <a:endParaRPr lang="zh-CN" altLang="en-US">
              <a:solidFill>
                <a:schemeClr val="dk1"/>
              </a:solidFill>
            </a:endParaRPr>
          </a:p>
          <a:p>
            <a:pPr algn="l">
              <a:lnSpc>
                <a:spcPct val="110000"/>
              </a:lnSpc>
              <a:buFont typeface="Wingdings" panose="05000000000000000000" pitchFamily="2" charset="2"/>
              <a:buChar char="Ø"/>
            </a:pPr>
            <a:r>
              <a:rPr lang="zh-CN" altLang="en-US">
                <a:solidFill>
                  <a:schemeClr val="dk1"/>
                </a:solidFill>
              </a:rPr>
              <a:t>（一）敢爱敢恨、叛逆野性的母亲形象。这是莫言塑造的最具个性、最耀眼的母亲形象。如《红高粱家族》“我奶奶”戴凤莲、《檀香刑》孙眉娘。</a:t>
            </a:r>
          </a:p>
          <a:p>
            <a:pPr algn="l">
              <a:lnSpc>
                <a:spcPct val="110000"/>
              </a:lnSpc>
              <a:buFont typeface="Wingdings" panose="05000000000000000000" pitchFamily="2" charset="2"/>
              <a:buChar char="Ø"/>
            </a:pPr>
            <a:r>
              <a:rPr lang="zh-CN" altLang="en-US">
                <a:solidFill>
                  <a:schemeClr val="dk1"/>
                </a:solidFill>
              </a:rPr>
              <a:t>（二）忍辱负重、敢于担当的母亲形象。这也是传统文学中正面弘扬的母亲形象，但莫言塑造的这类母亲又区别于传统母亲隐忍奉献、毫无私欲的形象，面对生活苦难和荒诞岁月，她们并没有选择一味地隐忍，而是葆有某种不屈不挠的抗争精神。如《丰乳肥臀》上官鲁氏、《白狗秋千架》暖。</a:t>
            </a:r>
          </a:p>
          <a:p>
            <a:pPr algn="l">
              <a:lnSpc>
                <a:spcPct val="110000"/>
              </a:lnSpc>
              <a:buFont typeface="Wingdings" panose="05000000000000000000" pitchFamily="2" charset="2"/>
              <a:buChar char="Ø"/>
            </a:pPr>
            <a:r>
              <a:rPr lang="zh-CN" altLang="en-US">
                <a:solidFill>
                  <a:schemeClr val="dk1"/>
                </a:solidFill>
              </a:rPr>
              <a:t>（三）性格刚毅却专断蛮横的母亲形象。如《丰乳肥臀》上官吕氏、《天堂蒜薹之歌》方家四婶。</a:t>
            </a:r>
          </a:p>
          <a:p>
            <a:pPr algn="l">
              <a:lnSpc>
                <a:spcPct val="110000"/>
              </a:lnSpc>
              <a:buFont typeface="Wingdings" panose="05000000000000000000" pitchFamily="2" charset="2"/>
              <a:buChar char="Ø"/>
            </a:pPr>
            <a:r>
              <a:rPr lang="zh-CN" altLang="en-US">
                <a:solidFill>
                  <a:schemeClr val="dk1"/>
                </a:solidFill>
              </a:rPr>
              <a:t>（四）被异化、被阉割的母亲形象。这是政治动乱时代人性变形、扭曲的母亲写照，也是莫言着力反思、批判的对象。如《蛙》中的姑姑万心。</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02481" y="2427446"/>
            <a:ext cx="7543800" cy="3275648"/>
          </a:xfrm>
        </p:spPr>
        <p:txBody>
          <a:bodyPr>
            <a:normAutofit/>
          </a:bodyPr>
          <a:lstStyle/>
          <a:p>
            <a:pPr marL="0" indent="0" algn="l">
              <a:lnSpc>
                <a:spcPct val="110000"/>
              </a:lnSpc>
              <a:buNone/>
            </a:pPr>
            <a:r>
              <a:rPr lang="zh-CN" altLang="en-US" b="1">
                <a:solidFill>
                  <a:schemeClr val="accent2"/>
                </a:solidFill>
              </a:rPr>
              <a:t>“阴盛阳衰”</a:t>
            </a:r>
            <a:endParaRPr lang="zh-CN" altLang="en-US">
              <a:solidFill>
                <a:schemeClr val="dk1"/>
              </a:solidFill>
            </a:endParaRPr>
          </a:p>
          <a:p>
            <a:pPr algn="l">
              <a:lnSpc>
                <a:spcPct val="110000"/>
              </a:lnSpc>
            </a:pPr>
            <a:r>
              <a:rPr lang="zh-CN" altLang="en-US"/>
              <a:t>莫言通过描写病态、软弱的男人，对照性地凸显出女性的不凡与坚韧。</a:t>
            </a:r>
          </a:p>
          <a:p>
            <a:pPr algn="l">
              <a:lnSpc>
                <a:spcPct val="110000"/>
              </a:lnSpc>
            </a:pPr>
            <a:r>
              <a:rPr lang="zh-CN" altLang="en-US"/>
              <a:t>《红高粱家族》戴凤莲在新婚之夜为了不让患麻风病的单扁郎靠近，手中始终紧握一把剪刀随时准备与麻风病人拼命，成功保全了自己。父亲的贪财无能、丈夫的病态懦弱都凸显了戴凤莲处理事情的果敢与强大。 </a:t>
            </a:r>
          </a:p>
          <a:p>
            <a:pPr algn="l">
              <a:lnSpc>
                <a:spcPct val="110000"/>
              </a:lnSpc>
            </a:pPr>
            <a:r>
              <a:rPr lang="zh-CN" altLang="en-US"/>
              <a:t>《丰乳肥臀》中上官鲁氏的公公上官福禄、丈夫上官寿喜和儿子上官金童都是软弱无能的上官子孙，而上官鲁氏和八个女儿个个都性格坚韧，独当一面，这种对比形成强烈的反差。</a:t>
            </a:r>
          </a:p>
          <a:p>
            <a:pPr algn="l">
              <a:lnSpc>
                <a:spcPct val="110000"/>
              </a:lnSpc>
            </a:pPr>
            <a:r>
              <a:rPr lang="zh-CN" altLang="en-US">
                <a:sym typeface="+mn-ea"/>
              </a:rPr>
              <a:t>莫言：“这可能来自我从小生活的环境。每当遇到重大问题，家庭生活里出现重大转折，面临着巨大的危险时，母亲和奶奶的表现，总比父亲和爷爷要坚强。”</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02481" y="2448401"/>
            <a:ext cx="7543800" cy="2108359"/>
          </a:xfrm>
        </p:spPr>
        <p:txBody>
          <a:bodyPr/>
          <a:lstStyle/>
          <a:p>
            <a:pPr algn="l">
              <a:lnSpc>
                <a:spcPct val="130000"/>
              </a:lnSpc>
            </a:pPr>
            <a:r>
              <a:rPr lang="zh-CN" altLang="en-US">
                <a:solidFill>
                  <a:schemeClr val="dk1"/>
                </a:solidFill>
                <a:sym typeface="+mn-ea"/>
              </a:rPr>
              <a:t>莫言自曝的种种性格缺点究竟是从何而来？</a:t>
            </a:r>
            <a:endParaRPr lang="zh-CN" altLang="en-US">
              <a:solidFill>
                <a:schemeClr val="dk1"/>
              </a:solidFill>
            </a:endParaRPr>
          </a:p>
          <a:p>
            <a:pPr algn="l">
              <a:lnSpc>
                <a:spcPct val="130000"/>
              </a:lnSpc>
            </a:pPr>
            <a:r>
              <a:rPr lang="zh-CN" altLang="en-US">
                <a:solidFill>
                  <a:schemeClr val="dk1"/>
                </a:solidFill>
                <a:sym typeface="+mn-ea"/>
              </a:rPr>
              <a:t>是一般的人性弱点还是在特殊情况下形成的心理伤害？</a:t>
            </a:r>
            <a:endParaRPr lang="zh-CN" altLang="en-US">
              <a:solidFill>
                <a:schemeClr val="dk1"/>
              </a:solidFill>
            </a:endParaRPr>
          </a:p>
          <a:p>
            <a:pPr algn="l">
              <a:lnSpc>
                <a:spcPct val="130000"/>
              </a:lnSpc>
            </a:pPr>
            <a:r>
              <a:rPr lang="zh-CN" altLang="en-US">
                <a:solidFill>
                  <a:schemeClr val="dk1"/>
                </a:solidFill>
                <a:sym typeface="+mn-ea"/>
              </a:rPr>
              <a:t>他在今天这样的特殊场合诉说这一切究竟有什么意义？</a:t>
            </a:r>
          </a:p>
          <a:p>
            <a:pPr algn="l">
              <a:lnSpc>
                <a:spcPct val="130000"/>
              </a:lnSpc>
            </a:pPr>
            <a:endParaRPr lang="zh-CN" altLang="en-US"/>
          </a:p>
        </p:txBody>
      </p:sp>
      <p:sp>
        <p:nvSpPr>
          <p:cNvPr id="4" name="内容占位符 2"/>
          <p:cNvSpPr>
            <a:spLocks noGrp="1"/>
          </p:cNvSpPr>
          <p:nvPr/>
        </p:nvSpPr>
        <p:spPr>
          <a:xfrm>
            <a:off x="800100" y="3837146"/>
            <a:ext cx="7543800" cy="1337786"/>
          </a:xfrm>
          <a:prstGeom prst="rect">
            <a:avLst/>
          </a:prstGeom>
          <a:ln w="28575">
            <a:noFill/>
          </a:ln>
        </p:spPr>
        <p:style>
          <a:lnRef idx="2">
            <a:schemeClr val="accent2"/>
          </a:lnRef>
          <a:fillRef idx="1">
            <a:schemeClr val="lt1"/>
          </a:fillRef>
          <a:effectRef idx="0">
            <a:schemeClr val="accent2"/>
          </a:effectRef>
          <a:fontRef idx="minor">
            <a:schemeClr val="dk1"/>
          </a:fontRef>
        </p:style>
        <p:txBody>
          <a:bodyPr vert="horz" lIns="68580" tIns="34290" rIns="68580" bIns="34290" rtlCol="0"/>
          <a:lstStyle>
            <a:lvl1pPr marL="182880" indent="-182880" algn="l" defTabSz="914400" rtl="0" eaLnBrk="1" fontAlgn="auto" latinLnBrk="0" hangingPunct="1">
              <a:lnSpc>
                <a:spcPct val="11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仿宋" panose="02010609060101010101" charset="-122"/>
                <a:ea typeface="仿宋" panose="02010609060101010101" charset="-122"/>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pPr marL="0" indent="0" algn="l">
              <a:lnSpc>
                <a:spcPct val="130000"/>
              </a:lnSpc>
              <a:buNone/>
            </a:pPr>
            <a:r>
              <a:rPr lang="en-US" altLang="zh-CN" sz="1500" b="1">
                <a:solidFill>
                  <a:srgbClr val="AB2300"/>
                </a:solidFill>
                <a:sym typeface="+mn-ea"/>
              </a:rPr>
              <a:t>这是演讲的重要部分。</a:t>
            </a:r>
          </a:p>
          <a:p>
            <a:pPr marL="0" indent="0" algn="l">
              <a:lnSpc>
                <a:spcPct val="130000"/>
              </a:lnSpc>
              <a:buNone/>
            </a:pPr>
            <a:r>
              <a:rPr lang="en-US" altLang="zh-CN" sz="1500" b="1">
                <a:solidFill>
                  <a:srgbClr val="AB2300"/>
                </a:solidFill>
                <a:sym typeface="+mn-ea"/>
              </a:rPr>
              <a:t>作者不是孤立地暴露自己童年时期的性格缺陷，而是通过一个个成长故事，把几十年中国农村的苦难史串联起来，环境与性格成为一种现象的两面。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000"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24394" y="1898142"/>
            <a:ext cx="6960870" cy="2640330"/>
          </a:xfrm>
        </p:spPr>
        <p:txBody>
          <a:bodyPr/>
          <a:lstStyle/>
          <a:p>
            <a:pPr>
              <a:lnSpc>
                <a:spcPct val="110000"/>
              </a:lnSpc>
            </a:pPr>
            <a:r>
              <a:rPr lang="zh-CN" altLang="en-US"/>
              <a:t>二、创作</a:t>
            </a:r>
            <a:br>
              <a:rPr lang="zh-CN" altLang="en-US"/>
            </a:br>
            <a:r>
              <a:rPr lang="en-US" altLang="zh-CN" sz="3000"/>
              <a:t>——</a:t>
            </a:r>
            <a:r>
              <a:rPr lang="zh-CN" altLang="en-US" sz="3000"/>
              <a:t>历史叙事</a:t>
            </a:r>
            <a:r>
              <a:rPr lang="en-US" altLang="zh-CN" sz="3000"/>
              <a:t>“</a:t>
            </a:r>
            <a:r>
              <a:rPr lang="zh-CN" altLang="en-US" sz="3000"/>
              <a:t>野史化</a:t>
            </a:r>
            <a:r>
              <a:rPr lang="en-US" altLang="zh-CN" sz="3000">
                <a:sym typeface="+mn-ea"/>
              </a:rPr>
              <a:t>”</a:t>
            </a:r>
            <a:r>
              <a:rPr lang="zh-CN" altLang="en-US" sz="3000"/>
              <a:t>与</a:t>
            </a:r>
            <a:r>
              <a:rPr lang="en-US" altLang="zh-CN" sz="3000"/>
              <a:t>“</a:t>
            </a:r>
            <a:r>
              <a:rPr lang="zh-CN" altLang="en-US" sz="3000"/>
              <a:t>重口味</a:t>
            </a:r>
            <a:r>
              <a:rPr lang="en-US" altLang="zh-CN" sz="3000">
                <a:sym typeface="+mn-ea"/>
              </a:rPr>
              <a:t>”</a:t>
            </a:r>
            <a:r>
              <a:rPr lang="zh-CN" altLang="en-US" sz="3000"/>
              <a:t>风格</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7170" name="标题 7169"/>
          <p:cNvSpPr>
            <a:spLocks noGrp="1"/>
          </p:cNvSpPr>
          <p:nvPr>
            <p:ph type="title"/>
          </p:nvPr>
        </p:nvSpPr>
        <p:spPr>
          <a:xfrm>
            <a:off x="1600200" y="685800"/>
            <a:ext cx="6172200" cy="914400"/>
          </a:xfrm>
        </p:spPr>
        <p:txBody>
          <a:bodyPr anchor="ctr"/>
          <a:lstStyle/>
          <a:p>
            <a:r>
              <a:rPr lang="zh-CN" altLang="en-US" sz="5400" dirty="0">
                <a:latin typeface="楷体-简" panose="02010600040101010101" charset="-122"/>
                <a:ea typeface="楷体-简" panose="02010600040101010101" charset="-122"/>
              </a:rPr>
              <a:t>作者简介</a:t>
            </a:r>
            <a:endParaRPr lang="en-US" altLang="zh-CN" sz="5400">
              <a:latin typeface="楷体-简" panose="02010600040101010101" charset="-122"/>
              <a:ea typeface="楷体-简" panose="02010600040101010101" charset="-122"/>
            </a:endParaRPr>
          </a:p>
        </p:txBody>
      </p:sp>
      <p:sp>
        <p:nvSpPr>
          <p:cNvPr id="7172" name="矩形 7171"/>
          <p:cNvSpPr/>
          <p:nvPr/>
        </p:nvSpPr>
        <p:spPr>
          <a:xfrm>
            <a:off x="838200" y="2040414"/>
            <a:ext cx="7848600" cy="3969385"/>
          </a:xfrm>
          <a:prstGeom prst="rect">
            <a:avLst/>
          </a:prstGeom>
          <a:noFill/>
          <a:ln w="9525">
            <a:noFill/>
          </a:ln>
        </p:spPr>
        <p:txBody>
          <a:bodyPr anchor="ctr">
            <a:spAutoFit/>
          </a:bodyPr>
          <a:lstStyle/>
          <a:p>
            <a:pPr indent="266700"/>
            <a:r>
              <a:rPr lang="zh-CN" altLang="en-US" sz="2400" dirty="0">
                <a:latin typeface="华文行楷" pitchFamily="2" charset="-122"/>
                <a:ea typeface="华文行楷" pitchFamily="2" charset="-122"/>
              </a:rPr>
              <a:t>   </a:t>
            </a:r>
            <a:r>
              <a:rPr lang="zh-CN" altLang="en-US" sz="2800" dirty="0">
                <a:solidFill>
                  <a:srgbClr val="C00000"/>
                </a:solidFill>
                <a:latin typeface="楷体-简" panose="02010600040101010101" charset="-122"/>
                <a:ea typeface="楷体-简" panose="02010600040101010101" charset="-122"/>
                <a:cs typeface="楷体-简" panose="02010600040101010101" charset="-122"/>
              </a:rPr>
              <a:t>宗璞</a:t>
            </a:r>
            <a:r>
              <a:rPr lang="en-US" altLang="zh-CN" sz="2800">
                <a:solidFill>
                  <a:srgbClr val="006600"/>
                </a:solidFill>
                <a:latin typeface="楷体-简" panose="02010600040101010101" charset="-122"/>
                <a:ea typeface="楷体-简" panose="02010600040101010101" charset="-122"/>
                <a:cs typeface="楷体-简" panose="02010600040101010101" charset="-122"/>
              </a:rPr>
              <a:t>(1928—)</a:t>
            </a:r>
            <a:r>
              <a:rPr lang="zh-CN" altLang="en-US" sz="2800" dirty="0">
                <a:solidFill>
                  <a:srgbClr val="006600"/>
                </a:solidFill>
                <a:latin typeface="楷体-简" panose="02010600040101010101" charset="-122"/>
                <a:ea typeface="楷体-简" panose="02010600040101010101" charset="-122"/>
                <a:cs typeface="楷体-简" panose="02010600040101010101" charset="-122"/>
              </a:rPr>
              <a:t>，原名冯钟璞，祖籍河南唐河，生于北京。中国当代女作家。为著名哲学家冯友兰之女，幼承家学。</a:t>
            </a:r>
            <a:r>
              <a:rPr lang="en-US" altLang="zh-CN" sz="2800">
                <a:solidFill>
                  <a:srgbClr val="006600"/>
                </a:solidFill>
                <a:latin typeface="楷体-简" panose="02010600040101010101" charset="-122"/>
                <a:ea typeface="楷体-简" panose="02010600040101010101" charset="-122"/>
                <a:cs typeface="楷体-简" panose="02010600040101010101" charset="-122"/>
              </a:rPr>
              <a:t>1946</a:t>
            </a:r>
            <a:r>
              <a:rPr lang="zh-CN" altLang="en-US" sz="2800" dirty="0">
                <a:solidFill>
                  <a:srgbClr val="006600"/>
                </a:solidFill>
                <a:latin typeface="楷体-简" panose="02010600040101010101" charset="-122"/>
                <a:ea typeface="楷体-简" panose="02010600040101010101" charset="-122"/>
                <a:cs typeface="楷体-简" panose="02010600040101010101" charset="-122"/>
              </a:rPr>
              <a:t>年就读南开大学外文系，</a:t>
            </a:r>
            <a:r>
              <a:rPr lang="en-US" altLang="zh-CN" sz="2800">
                <a:solidFill>
                  <a:srgbClr val="006600"/>
                </a:solidFill>
                <a:latin typeface="楷体-简" panose="02010600040101010101" charset="-122"/>
                <a:ea typeface="楷体-简" panose="02010600040101010101" charset="-122"/>
                <a:cs typeface="楷体-简" panose="02010600040101010101" charset="-122"/>
              </a:rPr>
              <a:t>1948</a:t>
            </a:r>
            <a:r>
              <a:rPr lang="zh-CN" altLang="en-US" sz="2800" dirty="0">
                <a:solidFill>
                  <a:srgbClr val="006600"/>
                </a:solidFill>
                <a:latin typeface="楷体-简" panose="02010600040101010101" charset="-122"/>
                <a:ea typeface="楷体-简" panose="02010600040101010101" charset="-122"/>
                <a:cs typeface="楷体-简" panose="02010600040101010101" charset="-122"/>
              </a:rPr>
              <a:t>年转入清华大学外文系，</a:t>
            </a:r>
            <a:r>
              <a:rPr lang="en-US" altLang="zh-CN" sz="2800">
                <a:solidFill>
                  <a:srgbClr val="006600"/>
                </a:solidFill>
                <a:latin typeface="楷体-简" panose="02010600040101010101" charset="-122"/>
                <a:ea typeface="楷体-简" panose="02010600040101010101" charset="-122"/>
                <a:cs typeface="楷体-简" panose="02010600040101010101" charset="-122"/>
              </a:rPr>
              <a:t>1951</a:t>
            </a:r>
            <a:r>
              <a:rPr lang="zh-CN" altLang="en-US" sz="2800" dirty="0">
                <a:solidFill>
                  <a:srgbClr val="006600"/>
                </a:solidFill>
                <a:latin typeface="楷体-简" panose="02010600040101010101" charset="-122"/>
                <a:ea typeface="楷体-简" panose="02010600040101010101" charset="-122"/>
                <a:cs typeface="楷体-简" panose="02010600040101010101" charset="-122"/>
              </a:rPr>
              <a:t>年毕业。后曾供职于中国文联，任</a:t>
            </a:r>
            <a:r>
              <a:rPr lang="en-US" altLang="zh-CN" sz="2800">
                <a:solidFill>
                  <a:srgbClr val="006600"/>
                </a:solidFill>
                <a:latin typeface="楷体-简" panose="02010600040101010101" charset="-122"/>
                <a:ea typeface="楷体-简" panose="02010600040101010101" charset="-122"/>
                <a:cs typeface="楷体-简" panose="02010600040101010101" charset="-122"/>
              </a:rPr>
              <a:t>《</a:t>
            </a:r>
            <a:r>
              <a:rPr lang="zh-CN" altLang="en-US" sz="2800" dirty="0">
                <a:solidFill>
                  <a:srgbClr val="006600"/>
                </a:solidFill>
                <a:latin typeface="楷体-简" panose="02010600040101010101" charset="-122"/>
                <a:ea typeface="楷体-简" panose="02010600040101010101" charset="-122"/>
                <a:cs typeface="楷体-简" panose="02010600040101010101" charset="-122"/>
              </a:rPr>
              <a:t>文艺报</a:t>
            </a:r>
            <a:r>
              <a:rPr lang="en-US" altLang="zh-CN" sz="2800">
                <a:solidFill>
                  <a:srgbClr val="006600"/>
                </a:solidFill>
                <a:latin typeface="楷体-简" panose="02010600040101010101" charset="-122"/>
                <a:ea typeface="楷体-简" panose="02010600040101010101" charset="-122"/>
                <a:cs typeface="楷体-简" panose="02010600040101010101" charset="-122"/>
              </a:rPr>
              <a:t>》</a:t>
            </a:r>
            <a:r>
              <a:rPr lang="zh-CN" altLang="en-US" sz="2800" dirty="0">
                <a:solidFill>
                  <a:srgbClr val="006600"/>
                </a:solidFill>
                <a:latin typeface="楷体-简" panose="02010600040101010101" charset="-122"/>
                <a:ea typeface="楷体-简" panose="02010600040101010101" charset="-122"/>
                <a:cs typeface="楷体-简" panose="02010600040101010101" charset="-122"/>
              </a:rPr>
              <a:t>、</a:t>
            </a:r>
            <a:r>
              <a:rPr lang="en-US" altLang="zh-CN" sz="2800">
                <a:solidFill>
                  <a:srgbClr val="006600"/>
                </a:solidFill>
                <a:latin typeface="楷体-简" panose="02010600040101010101" charset="-122"/>
                <a:ea typeface="楷体-简" panose="02010600040101010101" charset="-122"/>
                <a:cs typeface="楷体-简" panose="02010600040101010101" charset="-122"/>
              </a:rPr>
              <a:t>《</a:t>
            </a:r>
            <a:r>
              <a:rPr lang="zh-CN" altLang="en-US" sz="2800" dirty="0">
                <a:solidFill>
                  <a:srgbClr val="006600"/>
                </a:solidFill>
                <a:latin typeface="楷体-简" panose="02010600040101010101" charset="-122"/>
                <a:ea typeface="楷体-简" panose="02010600040101010101" charset="-122"/>
                <a:cs typeface="楷体-简" panose="02010600040101010101" charset="-122"/>
              </a:rPr>
              <a:t>世界文学</a:t>
            </a:r>
            <a:r>
              <a:rPr lang="en-US" altLang="zh-CN" sz="2800">
                <a:solidFill>
                  <a:srgbClr val="006600"/>
                </a:solidFill>
                <a:latin typeface="楷体-简" panose="02010600040101010101" charset="-122"/>
                <a:ea typeface="楷体-简" panose="02010600040101010101" charset="-122"/>
                <a:cs typeface="楷体-简" panose="02010600040101010101" charset="-122"/>
              </a:rPr>
              <a:t>》</a:t>
            </a:r>
            <a:r>
              <a:rPr lang="zh-CN" altLang="en-US" sz="2800" dirty="0">
                <a:solidFill>
                  <a:srgbClr val="006600"/>
                </a:solidFill>
                <a:latin typeface="楷体-简" panose="02010600040101010101" charset="-122"/>
                <a:ea typeface="楷体-简" panose="02010600040101010101" charset="-122"/>
                <a:cs typeface="楷体-简" panose="02010600040101010101" charset="-122"/>
              </a:rPr>
              <a:t>等刊物编辑。</a:t>
            </a:r>
            <a:r>
              <a:rPr lang="en-US" altLang="zh-CN" sz="2800">
                <a:solidFill>
                  <a:srgbClr val="006600"/>
                </a:solidFill>
                <a:latin typeface="楷体-简" panose="02010600040101010101" charset="-122"/>
                <a:ea typeface="楷体-简" panose="02010600040101010101" charset="-122"/>
                <a:cs typeface="楷体-简" panose="02010600040101010101" charset="-122"/>
              </a:rPr>
              <a:t>1982</a:t>
            </a:r>
            <a:r>
              <a:rPr lang="zh-CN" altLang="en-US" sz="2800" dirty="0">
                <a:solidFill>
                  <a:srgbClr val="006600"/>
                </a:solidFill>
                <a:latin typeface="楷体-简" panose="02010600040101010101" charset="-122"/>
                <a:ea typeface="楷体-简" panose="02010600040101010101" charset="-122"/>
                <a:cs typeface="楷体-简" panose="02010600040101010101" charset="-122"/>
              </a:rPr>
              <a:t>年加入国际笔会。</a:t>
            </a:r>
            <a:r>
              <a:rPr lang="en-US" altLang="zh-CN" sz="2800">
                <a:solidFill>
                  <a:srgbClr val="006600"/>
                </a:solidFill>
                <a:latin typeface="楷体-简" panose="02010600040101010101" charset="-122"/>
                <a:ea typeface="楷体-简" panose="02010600040101010101" charset="-122"/>
                <a:cs typeface="楷体-简" panose="02010600040101010101" charset="-122"/>
              </a:rPr>
              <a:t>1984</a:t>
            </a:r>
            <a:r>
              <a:rPr lang="zh-CN" altLang="en-US" sz="2800" dirty="0">
                <a:solidFill>
                  <a:srgbClr val="006600"/>
                </a:solidFill>
                <a:latin typeface="楷体-简" panose="02010600040101010101" charset="-122"/>
                <a:ea typeface="楷体-简" panose="02010600040101010101" charset="-122"/>
                <a:cs typeface="楷体-简" panose="02010600040101010101" charset="-122"/>
              </a:rPr>
              <a:t>年当选为中国作协理事。</a:t>
            </a:r>
            <a:r>
              <a:rPr lang="zh-CN" altLang="en-US" sz="2800" dirty="0">
                <a:solidFill>
                  <a:srgbClr val="C00000"/>
                </a:solidFill>
                <a:latin typeface="楷体-简" panose="02010600040101010101" charset="-122"/>
                <a:ea typeface="楷体-简" panose="02010600040101010101" charset="-122"/>
                <a:cs typeface="楷体-简" panose="02010600040101010101" charset="-122"/>
              </a:rPr>
              <a:t>其文学创作以气韵独特著称。著有小说</a:t>
            </a:r>
            <a:r>
              <a:rPr lang="en-US" altLang="zh-CN" sz="2800">
                <a:solidFill>
                  <a:srgbClr val="C00000"/>
                </a:solidFill>
                <a:latin typeface="楷体-简" panose="02010600040101010101" charset="-122"/>
                <a:ea typeface="楷体-简" panose="02010600040101010101" charset="-122"/>
                <a:cs typeface="楷体-简" panose="02010600040101010101" charset="-122"/>
              </a:rPr>
              <a:t>《</a:t>
            </a:r>
            <a:r>
              <a:rPr lang="zh-CN" altLang="en-US" sz="2800" dirty="0">
                <a:solidFill>
                  <a:srgbClr val="C00000"/>
                </a:solidFill>
                <a:latin typeface="楷体-简" panose="02010600040101010101" charset="-122"/>
                <a:ea typeface="楷体-简" panose="02010600040101010101" charset="-122"/>
                <a:cs typeface="楷体-简" panose="02010600040101010101" charset="-122"/>
              </a:rPr>
              <a:t>红豆</a:t>
            </a:r>
            <a:r>
              <a:rPr lang="en-US" altLang="zh-CN" sz="2800">
                <a:solidFill>
                  <a:srgbClr val="C00000"/>
                </a:solidFill>
                <a:latin typeface="楷体-简" panose="02010600040101010101" charset="-122"/>
                <a:ea typeface="楷体-简" panose="02010600040101010101" charset="-122"/>
                <a:cs typeface="楷体-简" panose="02010600040101010101" charset="-122"/>
              </a:rPr>
              <a:t>》</a:t>
            </a:r>
            <a:r>
              <a:rPr lang="zh-CN" altLang="en-US" sz="2800" dirty="0">
                <a:solidFill>
                  <a:srgbClr val="C00000"/>
                </a:solidFill>
                <a:latin typeface="楷体-简" panose="02010600040101010101" charset="-122"/>
                <a:ea typeface="楷体-简" panose="02010600040101010101" charset="-122"/>
                <a:cs typeface="楷体-简" panose="02010600040101010101" charset="-122"/>
              </a:rPr>
              <a:t>、</a:t>
            </a:r>
            <a:r>
              <a:rPr lang="en-US" altLang="zh-CN" sz="2800">
                <a:solidFill>
                  <a:srgbClr val="C00000"/>
                </a:solidFill>
                <a:latin typeface="楷体-简" panose="02010600040101010101" charset="-122"/>
                <a:ea typeface="楷体-简" panose="02010600040101010101" charset="-122"/>
                <a:cs typeface="楷体-简" panose="02010600040101010101" charset="-122"/>
              </a:rPr>
              <a:t>《</a:t>
            </a:r>
            <a:r>
              <a:rPr lang="zh-CN" altLang="en-US" sz="2800" dirty="0">
                <a:solidFill>
                  <a:srgbClr val="C00000"/>
                </a:solidFill>
                <a:latin typeface="楷体-简" panose="02010600040101010101" charset="-122"/>
                <a:ea typeface="楷体-简" panose="02010600040101010101" charset="-122"/>
                <a:cs typeface="楷体-简" panose="02010600040101010101" charset="-122"/>
              </a:rPr>
              <a:t>三生石</a:t>
            </a:r>
            <a:r>
              <a:rPr lang="en-US" altLang="zh-CN" sz="2800">
                <a:solidFill>
                  <a:srgbClr val="C00000"/>
                </a:solidFill>
                <a:latin typeface="楷体-简" panose="02010600040101010101" charset="-122"/>
                <a:ea typeface="楷体-简" panose="02010600040101010101" charset="-122"/>
                <a:cs typeface="楷体-简" panose="02010600040101010101" charset="-122"/>
              </a:rPr>
              <a:t>》</a:t>
            </a:r>
            <a:r>
              <a:rPr lang="zh-CN" altLang="en-US" sz="2800" dirty="0">
                <a:solidFill>
                  <a:srgbClr val="C00000"/>
                </a:solidFill>
                <a:latin typeface="楷体-简" panose="02010600040101010101" charset="-122"/>
                <a:ea typeface="楷体-简" panose="02010600040101010101" charset="-122"/>
                <a:cs typeface="楷体-简" panose="02010600040101010101" charset="-122"/>
              </a:rPr>
              <a:t>、</a:t>
            </a:r>
            <a:r>
              <a:rPr lang="en-US" altLang="zh-CN" sz="2800">
                <a:solidFill>
                  <a:srgbClr val="C00000"/>
                </a:solidFill>
                <a:latin typeface="楷体-简" panose="02010600040101010101" charset="-122"/>
                <a:ea typeface="楷体-简" panose="02010600040101010101" charset="-122"/>
                <a:cs typeface="楷体-简" panose="02010600040101010101" charset="-122"/>
              </a:rPr>
              <a:t>《</a:t>
            </a:r>
            <a:r>
              <a:rPr lang="zh-CN" altLang="en-US" sz="2800" dirty="0">
                <a:solidFill>
                  <a:srgbClr val="C00000"/>
                </a:solidFill>
                <a:latin typeface="楷体-简" panose="02010600040101010101" charset="-122"/>
                <a:ea typeface="楷体-简" panose="02010600040101010101" charset="-122"/>
                <a:cs typeface="楷体-简" panose="02010600040101010101" charset="-122"/>
              </a:rPr>
              <a:t>南行记</a:t>
            </a:r>
            <a:r>
              <a:rPr lang="en-US" altLang="zh-CN" sz="2800">
                <a:solidFill>
                  <a:srgbClr val="C00000"/>
                </a:solidFill>
                <a:latin typeface="楷体-简" panose="02010600040101010101" charset="-122"/>
                <a:ea typeface="楷体-简" panose="02010600040101010101" charset="-122"/>
                <a:cs typeface="楷体-简" panose="02010600040101010101" charset="-122"/>
              </a:rPr>
              <a:t>》</a:t>
            </a:r>
            <a:r>
              <a:rPr lang="zh-CN" altLang="en-US" sz="2800" dirty="0">
                <a:solidFill>
                  <a:srgbClr val="C00000"/>
                </a:solidFill>
                <a:latin typeface="楷体-简" panose="02010600040101010101" charset="-122"/>
                <a:ea typeface="楷体-简" panose="02010600040101010101" charset="-122"/>
                <a:cs typeface="楷体-简" panose="02010600040101010101" charset="-122"/>
              </a:rPr>
              <a:t>、</a:t>
            </a:r>
            <a:r>
              <a:rPr lang="en-US" altLang="zh-CN" sz="2800">
                <a:solidFill>
                  <a:srgbClr val="C00000"/>
                </a:solidFill>
                <a:latin typeface="楷体-简" panose="02010600040101010101" charset="-122"/>
                <a:ea typeface="楷体-简" panose="02010600040101010101" charset="-122"/>
                <a:cs typeface="楷体-简" panose="02010600040101010101" charset="-122"/>
              </a:rPr>
              <a:t>《</a:t>
            </a:r>
            <a:r>
              <a:rPr lang="zh-CN" altLang="en-US" sz="2800" dirty="0">
                <a:solidFill>
                  <a:srgbClr val="C00000"/>
                </a:solidFill>
                <a:latin typeface="楷体-简" panose="02010600040101010101" charset="-122"/>
                <a:ea typeface="楷体-简" panose="02010600040101010101" charset="-122"/>
                <a:cs typeface="楷体-简" panose="02010600040101010101" charset="-122"/>
              </a:rPr>
              <a:t>东藏记</a:t>
            </a:r>
            <a:r>
              <a:rPr lang="en-US" altLang="zh-CN" sz="2800">
                <a:solidFill>
                  <a:srgbClr val="C00000"/>
                </a:solidFill>
                <a:latin typeface="楷体-简" panose="02010600040101010101" charset="-122"/>
                <a:ea typeface="楷体-简" panose="02010600040101010101" charset="-122"/>
                <a:cs typeface="楷体-简" panose="02010600040101010101" charset="-122"/>
              </a:rPr>
              <a:t>》</a:t>
            </a:r>
            <a:r>
              <a:rPr lang="zh-CN" altLang="en-US" sz="2800" dirty="0">
                <a:solidFill>
                  <a:srgbClr val="C00000"/>
                </a:solidFill>
                <a:latin typeface="楷体-简" panose="02010600040101010101" charset="-122"/>
                <a:ea typeface="楷体-简" panose="02010600040101010101" charset="-122"/>
                <a:cs typeface="楷体-简" panose="02010600040101010101" charset="-122"/>
              </a:rPr>
              <a:t>，散文集</a:t>
            </a:r>
            <a:r>
              <a:rPr lang="en-US" altLang="zh-CN" sz="2800">
                <a:solidFill>
                  <a:srgbClr val="C00000"/>
                </a:solidFill>
                <a:latin typeface="楷体-简" panose="02010600040101010101" charset="-122"/>
                <a:ea typeface="楷体-简" panose="02010600040101010101" charset="-122"/>
                <a:cs typeface="楷体-简" panose="02010600040101010101" charset="-122"/>
              </a:rPr>
              <a:t>《</a:t>
            </a:r>
            <a:r>
              <a:rPr lang="zh-CN" altLang="en-US" sz="2800" dirty="0">
                <a:solidFill>
                  <a:srgbClr val="C00000"/>
                </a:solidFill>
                <a:latin typeface="楷体-简" panose="02010600040101010101" charset="-122"/>
                <a:ea typeface="楷体-简" panose="02010600040101010101" charset="-122"/>
                <a:cs typeface="楷体-简" panose="02010600040101010101" charset="-122"/>
              </a:rPr>
              <a:t>丁香结</a:t>
            </a:r>
            <a:r>
              <a:rPr lang="en-US" altLang="zh-CN" sz="2800">
                <a:solidFill>
                  <a:srgbClr val="C00000"/>
                </a:solidFill>
                <a:latin typeface="楷体-简" panose="02010600040101010101" charset="-122"/>
                <a:ea typeface="楷体-简" panose="02010600040101010101" charset="-122"/>
                <a:cs typeface="楷体-简" panose="02010600040101010101" charset="-122"/>
              </a:rPr>
              <a:t>》</a:t>
            </a:r>
            <a:r>
              <a:rPr lang="zh-CN" altLang="en-US" sz="2800" dirty="0">
                <a:solidFill>
                  <a:srgbClr val="C00000"/>
                </a:solidFill>
                <a:latin typeface="楷体-简" panose="02010600040101010101" charset="-122"/>
                <a:ea typeface="楷体-简" panose="02010600040101010101" charset="-122"/>
                <a:cs typeface="楷体-简" panose="02010600040101010101" charset="-122"/>
              </a:rPr>
              <a:t>等。</a:t>
            </a:r>
          </a:p>
        </p:txBody>
      </p:sp>
      <p:sp>
        <p:nvSpPr>
          <p:cNvPr id="7176" name="文本框 7175">
            <a:hlinkClick r:id="rId3" action="ppaction://hlinksldjump"/>
          </p:cNvPr>
          <p:cNvSpPr txBox="1"/>
          <p:nvPr/>
        </p:nvSpPr>
        <p:spPr>
          <a:xfrm>
            <a:off x="7162800" y="6172200"/>
            <a:ext cx="1066800" cy="366713"/>
          </a:xfrm>
          <a:prstGeom prst="rect">
            <a:avLst/>
          </a:prstGeom>
          <a:noFill/>
          <a:ln w="9525">
            <a:noFill/>
          </a:ln>
        </p:spPr>
        <p:txBody>
          <a:bodyPr>
            <a:spAutoFit/>
          </a:bodyPr>
          <a:lstStyle/>
          <a:p>
            <a:pPr>
              <a:spcBef>
                <a:spcPct val="50000"/>
              </a:spcBef>
            </a:pPr>
            <a:r>
              <a:rPr lang="zh-CN" altLang="en-US" dirty="0">
                <a:ea typeface="华文行楷" pitchFamily="2" charset="-122"/>
              </a:rPr>
              <a:t>返回</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a:sym typeface="+mn-ea"/>
              </a:rPr>
              <a:t>历史叙事“野史化”</a:t>
            </a:r>
            <a:br>
              <a:rPr lang="zh-CN" altLang="en-US">
                <a:sym typeface="+mn-ea"/>
              </a:rPr>
            </a:br>
            <a:r>
              <a:rPr lang="zh-CN" altLang="en-US" sz="2100">
                <a:sym typeface="+mn-ea"/>
              </a:rPr>
              <a:t>（二）莫言的</a:t>
            </a:r>
            <a:r>
              <a:rPr lang="en-US" altLang="zh-CN" sz="2100">
                <a:sym typeface="+mn-ea"/>
              </a:rPr>
              <a:t>“</a:t>
            </a:r>
            <a:r>
              <a:rPr lang="zh-CN" altLang="en-US" sz="2100">
                <a:sym typeface="+mn-ea"/>
              </a:rPr>
              <a:t>野史</a:t>
            </a:r>
            <a:r>
              <a:rPr lang="en-US" altLang="zh-CN" sz="2100">
                <a:sym typeface="+mn-ea"/>
              </a:rPr>
              <a:t>”</a:t>
            </a:r>
            <a:r>
              <a:rPr lang="zh-CN" altLang="en-US" sz="2100">
                <a:sym typeface="+mn-ea"/>
              </a:rPr>
              <a:t>叙事</a:t>
            </a:r>
            <a:endParaRPr lang="zh-CN" altLang="en-US" sz="2100"/>
          </a:p>
        </p:txBody>
      </p:sp>
      <p:sp>
        <p:nvSpPr>
          <p:cNvPr id="3" name="内容占位符 2"/>
          <p:cNvSpPr>
            <a:spLocks noGrp="1"/>
          </p:cNvSpPr>
          <p:nvPr>
            <p:ph idx="1"/>
          </p:nvPr>
        </p:nvSpPr>
        <p:spPr>
          <a:xfrm>
            <a:off x="802481" y="2427446"/>
            <a:ext cx="7543800" cy="3448050"/>
          </a:xfrm>
        </p:spPr>
        <p:txBody>
          <a:bodyPr>
            <a:normAutofit/>
          </a:bodyPr>
          <a:lstStyle/>
          <a:p>
            <a:r>
              <a:rPr lang="zh-CN" altLang="en-US"/>
              <a:t>在这种我们已经习以为常的文学“叙史”的流脉中看莫言，他就显得是那样的叛逆、可疑而又引人瞩目。莫言仍然有“写史”的冲动，他的小说依旧热衷于“讲史说书”。把莫言的《丰乳肥臀》《檀香刑》《生死疲劳》等多部代表性的长篇连成一气，可以看到近百年中国历史变迁的风云变幻。</a:t>
            </a:r>
          </a:p>
          <a:p>
            <a:pPr marL="0" indent="0">
              <a:buNone/>
            </a:pPr>
            <a:r>
              <a:rPr lang="zh-CN" altLang="en-US" sz="1800" b="1">
                <a:solidFill>
                  <a:srgbClr val="AB2300"/>
                </a:solidFill>
              </a:rPr>
              <a:t>“历史的陌生化</a:t>
            </a:r>
            <a:r>
              <a:rPr lang="zh-CN" altLang="en-US" sz="1800" b="1">
                <a:solidFill>
                  <a:srgbClr val="AB2300"/>
                </a:solidFill>
                <a:sym typeface="+mn-ea"/>
              </a:rPr>
              <a:t>”</a:t>
            </a:r>
            <a:endParaRPr lang="zh-CN" altLang="en-US">
              <a:sym typeface="+mn-ea"/>
            </a:endParaRPr>
          </a:p>
          <a:p>
            <a:pPr algn="l">
              <a:lnSpc>
                <a:spcPct val="100000"/>
              </a:lnSpc>
              <a:buFont typeface="Wingdings" panose="05000000000000000000" pitchFamily="2" charset="2"/>
              <a:buChar char="Ø"/>
            </a:pPr>
            <a:r>
              <a:rPr lang="zh-CN" altLang="en-US"/>
              <a:t>超越历史的叙史模式，关注边缘、民间、日常、琐屑的历史；</a:t>
            </a:r>
          </a:p>
          <a:p>
            <a:pPr algn="l">
              <a:lnSpc>
                <a:spcPct val="100000"/>
              </a:lnSpc>
              <a:buFont typeface="Wingdings" panose="05000000000000000000" pitchFamily="2" charset="2"/>
              <a:buChar char="Ø"/>
            </a:pPr>
            <a:r>
              <a:rPr lang="zh-CN" altLang="en-US"/>
              <a:t>无意于构设历史变迁的大场景，关注那些能唤起原初激情及想象的人性与欲望的场景；</a:t>
            </a:r>
          </a:p>
          <a:p>
            <a:pPr algn="l">
              <a:lnSpc>
                <a:spcPct val="100000"/>
              </a:lnSpc>
              <a:buFont typeface="Wingdings" panose="05000000000000000000" pitchFamily="2" charset="2"/>
              <a:buChar char="Ø"/>
            </a:pPr>
            <a:r>
              <a:rPr lang="zh-CN" altLang="en-US">
                <a:sym typeface="+mn-ea"/>
              </a:rPr>
              <a:t>扬弃</a:t>
            </a:r>
            <a:r>
              <a:rPr lang="zh-CN" altLang="en-US"/>
              <a:t>二元对立的、线性的历史叙事方式，</a:t>
            </a:r>
            <a:r>
              <a:rPr lang="zh-CN" altLang="en-US">
                <a:sym typeface="+mn-ea"/>
              </a:rPr>
              <a:t>虚化</a:t>
            </a:r>
            <a:r>
              <a:rPr lang="zh-CN" altLang="en-US"/>
              <a:t>历史中心、主体、主流；</a:t>
            </a:r>
          </a:p>
          <a:p>
            <a:pPr algn="l">
              <a:lnSpc>
                <a:spcPct val="100000"/>
              </a:lnSpc>
              <a:buFont typeface="Wingdings" panose="05000000000000000000" pitchFamily="2" charset="2"/>
              <a:buChar char="Ø"/>
            </a:pPr>
            <a:r>
              <a:rPr lang="zh-CN" altLang="en-US">
                <a:sym typeface="+mn-ea"/>
              </a:rPr>
              <a:t>极其注重感觉与想象，却无意对作品中历史人事做明晰的判断，他笔下的一切往往都是正邪纠结、善恶难断、亦喜亦悲、进退无着。也即探索人性的</a:t>
            </a:r>
            <a:r>
              <a:rPr lang="en-US" altLang="zh-CN">
                <a:sym typeface="+mn-ea"/>
              </a:rPr>
              <a:t>“</a:t>
            </a:r>
            <a:r>
              <a:rPr lang="zh-CN" altLang="en-US">
                <a:sym typeface="+mn-ea"/>
              </a:rPr>
              <a:t>朦胧地带</a:t>
            </a:r>
            <a:r>
              <a:rPr lang="en-US" altLang="zh-CN">
                <a:sym typeface="+mn-ea"/>
              </a:rPr>
              <a:t>”</a:t>
            </a:r>
            <a:r>
              <a:rPr lang="zh-CN" altLang="en-US">
                <a:sym typeface="+mn-ea"/>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a:sym typeface="+mn-ea"/>
              </a:rPr>
              <a:t>历史叙事“野史化”</a:t>
            </a:r>
            <a:br>
              <a:rPr lang="zh-CN" altLang="en-US"/>
            </a:br>
            <a:r>
              <a:rPr lang="zh-CN" altLang="en-US" sz="2100"/>
              <a:t>（二）莫言的</a:t>
            </a:r>
            <a:r>
              <a:rPr lang="en-US" altLang="zh-CN" sz="2100"/>
              <a:t>“</a:t>
            </a:r>
            <a:r>
              <a:rPr lang="zh-CN" altLang="en-US" sz="2100"/>
              <a:t>野史</a:t>
            </a:r>
            <a:r>
              <a:rPr lang="en-US" altLang="zh-CN" sz="2100"/>
              <a:t>”</a:t>
            </a:r>
            <a:r>
              <a:rPr lang="zh-CN" altLang="en-US" sz="2100"/>
              <a:t>叙事</a:t>
            </a:r>
          </a:p>
        </p:txBody>
      </p:sp>
      <p:sp>
        <p:nvSpPr>
          <p:cNvPr id="3" name="内容占位符 2"/>
          <p:cNvSpPr>
            <a:spLocks noGrp="1"/>
          </p:cNvSpPr>
          <p:nvPr>
            <p:ph idx="1"/>
          </p:nvPr>
        </p:nvSpPr>
        <p:spPr>
          <a:xfrm>
            <a:off x="800100" y="2474119"/>
            <a:ext cx="7543800" cy="3255169"/>
          </a:xfrm>
        </p:spPr>
        <p:txBody>
          <a:bodyPr>
            <a:normAutofit/>
          </a:bodyPr>
          <a:lstStyle/>
          <a:p>
            <a:r>
              <a:rPr lang="zh-CN" altLang="en-US">
                <a:sym typeface="+mn-ea"/>
              </a:rPr>
              <a:t>莫言卸去作为历史代言人的重负感，他的</a:t>
            </a:r>
            <a:r>
              <a:rPr lang="zh-CN" altLang="en-US"/>
              <a:t>“讲史说书”背离“正史”一路，刻意追求类似</a:t>
            </a:r>
            <a:r>
              <a:rPr lang="zh-CN" altLang="en-US" b="1">
                <a:solidFill>
                  <a:srgbClr val="AB2300"/>
                </a:solidFill>
              </a:rPr>
              <a:t>“野史”</a:t>
            </a:r>
            <a:r>
              <a:rPr lang="zh-CN" altLang="en-US"/>
              <a:t>的那种民间的真实。历史在莫言笔下失去了庄严与明快，变得多姿多彩而又歧义丛生、面目含混而又意味深长，所谓“线索”已搅乱，“规律”无关紧要，最能激起兴趣的，是历史深处的隐秘与复杂，是历史的原生态。莫言极大地发挥了对历史的想象力，把历史充分文学化、人性化，赋予了历史某种毛茸茸的质感，丰富了我们对历史的感受。</a:t>
            </a:r>
          </a:p>
          <a:p>
            <a:r>
              <a:rPr lang="zh-CN" altLang="en-US"/>
              <a:t>不过，莫言对历史的“文学叙述”时常放纵于感觉，在人性与欲望的旷野里奔走，却不能停下来做深入的思索与把握。莫言的叙史既酣畅又世故，却未能给读者类似宗教意味的那种悲悯与深思，而这正是中国文学普遍缺少的素质。</a:t>
            </a:r>
          </a:p>
          <a:p>
            <a:r>
              <a:rPr lang="zh-CN" altLang="en-US"/>
              <a:t>同时，莫言刻意回避对历史的正面描述与规律的探寻，有意在“正史”模式之外尝试“野史化”的文学写作，是否无意间也迎合了当下那些庸俗的虚无主义与相对主义？</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a:t>莫言笔下的主要人物往往不是那种由于正统文明观念所认定的所谓“历史主体”，而是那些被主流历史排斥在外的人群。</a:t>
            </a:r>
          </a:p>
          <a:p>
            <a:r>
              <a:rPr lang="zh-CN" altLang="en-US"/>
              <a:t>如《红高粱家族》中，参与那场英勇的战斗的主角是一帮由土匪、流浪汉、轿夫、残疾人之流拼凑起来的乌合之众。然而 ,正是在这些粗鲁、愚顽的乡下人身上，莫言发现了强大的生命力。</a:t>
            </a:r>
          </a:p>
          <a:p>
            <a:r>
              <a:rPr lang="zh-CN" altLang="en-US"/>
              <a:t>站在正统的文化历史观念立场上看，这些人是历史的“边缘性人物”。他们的生存方式和行为，大大僭越了文明的成规。他们随意野合、杀人越货、行为放荡、无所顾忌，是未被文明所驯化的野蛮族群。在他们身上，体现出了生命力的破坏性因素。 莫言赋予这种破坏性和生命强力以精神性，升华为一种“酒神精神”。这一由物质向精神的转换，透露了民族文化中所隐含的强悍有力的生命意志。</a:t>
            </a:r>
          </a:p>
        </p:txBody>
      </p:sp>
      <p:sp>
        <p:nvSpPr>
          <p:cNvPr id="4" name="标题 3"/>
          <p:cNvSpPr>
            <a:spLocks noGrp="1"/>
          </p:cNvSpPr>
          <p:nvPr>
            <p:ph type="title"/>
          </p:nvPr>
        </p:nvSpPr>
        <p:spPr/>
        <p:txBody>
          <a:bodyPr>
            <a:normAutofit/>
          </a:bodyPr>
          <a:lstStyle/>
          <a:p>
            <a:pPr>
              <a:lnSpc>
                <a:spcPct val="120000"/>
              </a:lnSpc>
            </a:pPr>
            <a:r>
              <a:rPr lang="zh-CN" altLang="en-US">
                <a:sym typeface="+mn-ea"/>
              </a:rPr>
              <a:t>历史叙事“野史化”</a:t>
            </a:r>
            <a:br>
              <a:rPr lang="zh-CN" altLang="en-US"/>
            </a:br>
            <a:r>
              <a:rPr lang="zh-CN" altLang="en-US" sz="2100"/>
              <a:t>（二）莫言的</a:t>
            </a:r>
            <a:r>
              <a:rPr lang="en-US" altLang="zh-CN" sz="2100"/>
              <a:t>“</a:t>
            </a:r>
            <a:r>
              <a:rPr lang="zh-CN" altLang="en-US" sz="2100"/>
              <a:t>野史</a:t>
            </a:r>
            <a:r>
              <a:rPr lang="en-US" altLang="zh-CN" sz="2100"/>
              <a:t>”</a:t>
            </a:r>
            <a:r>
              <a:rPr lang="zh-CN" altLang="en-US" sz="2100"/>
              <a:t>叙事</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a:t>在这里 ,莫言引出了一个关于“</a:t>
            </a:r>
            <a:r>
              <a:rPr lang="zh-CN" altLang="en-US" sz="1800" b="1">
                <a:solidFill>
                  <a:srgbClr val="AB2300"/>
                </a:solidFill>
              </a:rPr>
              <a:t>原始生命力</a:t>
            </a:r>
            <a:r>
              <a:rPr lang="zh-CN" altLang="en-US"/>
              <a:t>”的主题。</a:t>
            </a:r>
          </a:p>
          <a:p>
            <a:r>
              <a:rPr lang="zh-CN" altLang="en-US"/>
              <a:t>这一主题首先可以通过其所描写的野生的“红高粱”这一富于象征寓意的意象而得以确立。这些野生的、蓬勃的“红高粱”，既是农民们赖于生存的物质食粮，又是他们生存活动的现实空间</a:t>
            </a:r>
            <a:r>
              <a:rPr lang="en-US" altLang="zh-CN"/>
              <a:t>——</a:t>
            </a:r>
            <a:r>
              <a:rPr lang="zh-CN" altLang="en-US"/>
              <a:t>他们在高粱地里野合和打埋伏。这里是性和暴力、生命和死亡的聚合地。“红高粱”蓬勃的野性和旺盛的生命力，成为北中国农民的生命力的象征。</a:t>
            </a:r>
          </a:p>
          <a:p>
            <a:r>
              <a:rPr lang="zh-CN" altLang="en-US"/>
              <a:t>《红高粱家族》显然超越了其题材所固有一般意识形态和文化历史观念的含义，而是展现了中国人的生存活动与生存环境之间的复杂关系，并包含了更为深刻的关于生命力的寓意。</a:t>
            </a:r>
          </a:p>
        </p:txBody>
      </p:sp>
      <p:sp>
        <p:nvSpPr>
          <p:cNvPr id="4" name="标题 3"/>
          <p:cNvSpPr>
            <a:spLocks noGrp="1"/>
          </p:cNvSpPr>
          <p:nvPr>
            <p:ph type="title"/>
          </p:nvPr>
        </p:nvSpPr>
        <p:spPr/>
        <p:txBody>
          <a:bodyPr>
            <a:normAutofit/>
          </a:bodyPr>
          <a:lstStyle/>
          <a:p>
            <a:pPr>
              <a:lnSpc>
                <a:spcPct val="120000"/>
              </a:lnSpc>
            </a:pPr>
            <a:r>
              <a:rPr lang="zh-CN" altLang="en-US">
                <a:sym typeface="+mn-ea"/>
              </a:rPr>
              <a:t>历史叙事“野史化”</a:t>
            </a:r>
            <a:br>
              <a:rPr lang="zh-CN" altLang="en-US"/>
            </a:br>
            <a:r>
              <a:rPr lang="zh-CN" altLang="en-US" sz="2100"/>
              <a:t>（二）莫言的</a:t>
            </a:r>
            <a:r>
              <a:rPr lang="en-US" altLang="zh-CN" sz="2100"/>
              <a:t>“</a:t>
            </a:r>
            <a:r>
              <a:rPr lang="zh-CN" altLang="en-US" sz="2100"/>
              <a:t>野史</a:t>
            </a:r>
            <a:r>
              <a:rPr lang="en-US" altLang="zh-CN" sz="2100"/>
              <a:t>”</a:t>
            </a:r>
            <a:r>
              <a:rPr lang="zh-CN" altLang="en-US" sz="2100"/>
              <a:t>叙事</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a:sym typeface="+mn-ea"/>
              </a:rPr>
              <a:t>“重口味”的风格</a:t>
            </a:r>
            <a:br>
              <a:rPr lang="zh-CN" altLang="en-US"/>
            </a:br>
            <a:r>
              <a:rPr lang="zh-CN" altLang="en-US" sz="2100"/>
              <a:t>（一）</a:t>
            </a:r>
            <a:r>
              <a:rPr lang="en-US" altLang="zh-CN" sz="2100"/>
              <a:t>“</a:t>
            </a:r>
            <a:r>
              <a:rPr lang="zh-CN" altLang="en-US" sz="2100"/>
              <a:t>高密东北乡</a:t>
            </a:r>
            <a:r>
              <a:rPr lang="en-US" altLang="zh-CN" sz="2100"/>
              <a:t>”——</a:t>
            </a:r>
            <a:r>
              <a:rPr lang="zh-CN" altLang="en-US" sz="2100"/>
              <a:t>文学原乡的想象</a:t>
            </a:r>
          </a:p>
        </p:txBody>
      </p:sp>
      <p:sp>
        <p:nvSpPr>
          <p:cNvPr id="3" name="内容占位符 2"/>
          <p:cNvSpPr>
            <a:spLocks noGrp="1"/>
          </p:cNvSpPr>
          <p:nvPr>
            <p:ph idx="1"/>
          </p:nvPr>
        </p:nvSpPr>
        <p:spPr>
          <a:xfrm>
            <a:off x="802481" y="2448401"/>
            <a:ext cx="7543800" cy="3185160"/>
          </a:xfrm>
        </p:spPr>
        <p:txBody>
          <a:bodyPr>
            <a:noAutofit/>
          </a:bodyPr>
          <a:lstStyle/>
          <a:p>
            <a:r>
              <a:rPr lang="zh-CN" altLang="en-US"/>
              <a:t>现代文学史上有太多怀旧式的乡土描写，其中寄植着浪漫的情思，或者批判的眼光。莫言也执着地描写乡土，但他既不浪漫，也不满足于批判。他把自己整个灵魂沉浸到“高密东北乡”里边，不厌其烦地描写这个封闭、原始、落后却又充满传奇的“小地方”，展现北中国历史变幻中的人情物理，还有那顽固质朴的生活方式。他更关注的并非时代之“变”，而是“变”中之“常”。不过让读者的心弦更强烈拨动的，是那种鲜明的地方风俗风味与浓重的乡土风格。</a:t>
            </a:r>
          </a:p>
          <a:p>
            <a:r>
              <a:rPr lang="zh-CN" altLang="en-US"/>
              <a:t>“高密东北乡”已经作为文学的“原乡”进入现代中国文学的画廊，就如同“鲁镇”（鲁迅）、“北平市井”（老舍）、“边城”（沈从文）、“果园城”（师陀）、“呼兰河”（萧红）等经典的文学“原乡”，能让人过目不忘。莫言的“原乡”可谓五光十色，有乡野传奇、宗族演义、痴男怨女、英雄土匪、荡妇烈女、情色想象，一切写来都是浓墨重彩，毫不掩饰，读来令人震撼，那感觉大概如同痛饮小说中写的浓烈的红高粱酒。</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a:sym typeface="+mn-ea"/>
              </a:rPr>
              <a:t>“重口味”的风格</a:t>
            </a:r>
            <a:br>
              <a:rPr lang="zh-CN" altLang="en-US"/>
            </a:br>
            <a:r>
              <a:rPr lang="zh-CN" altLang="en-US" sz="2100"/>
              <a:t>（一）</a:t>
            </a:r>
            <a:r>
              <a:rPr lang="en-US" altLang="zh-CN" sz="2100">
                <a:sym typeface="+mn-ea"/>
              </a:rPr>
              <a:t>“</a:t>
            </a:r>
            <a:r>
              <a:rPr lang="zh-CN" altLang="en-US" sz="2100">
                <a:sym typeface="+mn-ea"/>
              </a:rPr>
              <a:t>高密东北乡</a:t>
            </a:r>
            <a:r>
              <a:rPr lang="en-US" altLang="zh-CN" sz="2100">
                <a:sym typeface="+mn-ea"/>
              </a:rPr>
              <a:t>”——</a:t>
            </a:r>
            <a:r>
              <a:rPr lang="zh-CN" altLang="en-US" sz="2100">
                <a:sym typeface="+mn-ea"/>
              </a:rPr>
              <a:t>文学原乡的想象</a:t>
            </a:r>
            <a:endParaRPr lang="zh-CN" altLang="en-US" sz="2100"/>
          </a:p>
        </p:txBody>
      </p:sp>
      <p:sp>
        <p:nvSpPr>
          <p:cNvPr id="3" name="内容占位符 2"/>
          <p:cNvSpPr>
            <a:spLocks noGrp="1"/>
          </p:cNvSpPr>
          <p:nvPr>
            <p:ph idx="1"/>
          </p:nvPr>
        </p:nvSpPr>
        <p:spPr/>
        <p:txBody>
          <a:bodyPr>
            <a:normAutofit/>
          </a:bodyPr>
          <a:lstStyle/>
          <a:p>
            <a:r>
              <a:rPr lang="zh-CN" altLang="en-US"/>
              <a:t>在“五四”以来许多乡土作家笔下，也能看到对野蛮、原始、血腥、神秘的描写，但那多是为了怀旧、批判或猎奇，莫言却有意超越前辈作家的写法，他虽有对乡土的眷恋，却从未把“高密东北乡”当做浪漫的“边城”或“果园”，他对典雅、含蓄、静穆并不欣赏，宁愿花更多精力去刻画那片土地上的愚昧、贫弱，甚至罪恶、暴行，他始终关注的是活跃于人性“洞穴”中的那些善恶强弱，甚至还有变态。特别是在男女性爱上表现的人性种种，莫言写来往往毫不矜持，淋漓尽致，惊心动魄，极具冲击力。这样的“重口味”在现代文学中极为鲜见，却又是一种很特异的风格。</a:t>
            </a:r>
          </a:p>
          <a:p>
            <a:r>
              <a:rPr lang="en-US" altLang="zh-CN"/>
              <a:t>“</a:t>
            </a:r>
            <a:r>
              <a:rPr lang="zh-CN" altLang="en-US"/>
              <a:t>我高高地举起了“高密东北乡”这面大旗，就像有给草莽英雄一样，开始了招兵买马、创建王国的工作。当然，这是有给文学的王国，而我就是这个国的国王。在这个文学的王国里，我发号施令，</a:t>
            </a:r>
            <a:r>
              <a:rPr lang="zh-CN" altLang="en-US">
                <a:sym typeface="+mn-ea"/>
              </a:rPr>
              <a:t>气</a:t>
            </a:r>
            <a:r>
              <a:rPr lang="zh-CN" altLang="en-US"/>
              <a:t>指</a:t>
            </a:r>
            <a:r>
              <a:rPr lang="zh-CN" altLang="en-US">
                <a:sym typeface="+mn-ea"/>
              </a:rPr>
              <a:t>颐</a:t>
            </a:r>
            <a:r>
              <a:rPr lang="zh-CN" altLang="en-US"/>
              <a:t>使，手里掌握着生杀大权，饱尝了君临天下的幸福。”</a:t>
            </a:r>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a:sym typeface="+mn-ea"/>
              </a:rPr>
              <a:t>“重口味”的风格</a:t>
            </a:r>
            <a:br>
              <a:rPr lang="zh-CN" altLang="en-US"/>
            </a:br>
            <a:r>
              <a:rPr lang="zh-CN" altLang="en-US" sz="2100"/>
              <a:t>（二）</a:t>
            </a:r>
            <a:r>
              <a:rPr lang="en-US" altLang="zh-CN" sz="2100"/>
              <a:t>“</a:t>
            </a:r>
            <a:r>
              <a:rPr lang="zh-CN" altLang="en-US" sz="2100"/>
              <a:t>狂欢化</a:t>
            </a:r>
            <a:r>
              <a:rPr lang="en-US" altLang="zh-CN" sz="2100">
                <a:sym typeface="+mn-ea"/>
              </a:rPr>
              <a:t>”</a:t>
            </a:r>
            <a:endParaRPr lang="zh-CN" altLang="en-US" sz="2100"/>
          </a:p>
        </p:txBody>
      </p:sp>
      <p:sp>
        <p:nvSpPr>
          <p:cNvPr id="3" name="内容占位符 2"/>
          <p:cNvSpPr>
            <a:spLocks noGrp="1"/>
          </p:cNvSpPr>
          <p:nvPr>
            <p:ph idx="1"/>
          </p:nvPr>
        </p:nvSpPr>
        <p:spPr>
          <a:xfrm>
            <a:off x="802481" y="2427446"/>
            <a:ext cx="7543800" cy="3368993"/>
          </a:xfrm>
        </p:spPr>
        <p:txBody>
          <a:bodyPr>
            <a:normAutofit fontScale="92500" lnSpcReduction="10000"/>
          </a:bodyPr>
          <a:lstStyle/>
          <a:p>
            <a:pPr algn="l">
              <a:lnSpc>
                <a:spcPct val="120000"/>
              </a:lnSpc>
            </a:pPr>
            <a:r>
              <a:rPr lang="zh-CN" altLang="en-US"/>
              <a:t>“重口味”也和小说的狂欢化风格相关。</a:t>
            </a:r>
          </a:p>
          <a:p>
            <a:pPr algn="l">
              <a:lnSpc>
                <a:spcPct val="120000"/>
              </a:lnSpc>
            </a:pPr>
            <a:r>
              <a:rPr lang="zh-CN" altLang="en-US"/>
              <a:t>如前所说，莫言回避历史的宏大叙事，转向边缘化、野史化，走的是志怪志人、野俚荒诞一路，格外喜欢记录稗官野史之说，刍荛狂夫之语，神魔妖孽之灵；“高密东北乡”充斥各种古灵精怪的意象，如疯长的红高粱、勾人心魄的猫腔、风水的奇异验证、乡民的呼魂问命，等等，让人目迷五色，亦幻亦真。这些都不能只看做是小说叙事的风俗点缀，其实它就是这块土地上的人生存的一部分。</a:t>
            </a:r>
          </a:p>
          <a:p>
            <a:pPr algn="l">
              <a:lnSpc>
                <a:spcPct val="120000"/>
              </a:lnSpc>
            </a:pPr>
            <a:r>
              <a:rPr lang="zh-CN" altLang="en-US"/>
              <a:t>如《生死疲劳》写阴阳轮回、人畜转世，西门闹化身为驴、牛、猪、狗、猴，最后转生大头婴孩，这些轮回与共和国的历史、运动明暗映照，让人感到历史变迁背后那些民性与心性的顽固不变。《蛙》中的姑姑一生纠缠于“诞生与扼杀”，不能摆脱“泥娃娃”梦魇般的追逐，冥冥中似乎有因果报应的回声。</a:t>
            </a:r>
          </a:p>
          <a:p>
            <a:pPr algn="l">
              <a:lnSpc>
                <a:spcPct val="120000"/>
              </a:lnSpc>
            </a:pPr>
            <a:r>
              <a:rPr lang="zh-CN" altLang="en-US">
                <a:sym typeface="+mn-ea"/>
              </a:rPr>
              <a:t>莫言对民间文化的体认与表现，处处深入到人性的洞穴，醉心无意识、直觉、生命、异化、迷狂、欲望等的描写，营造出狂欢、喧哗的气氛。</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a:sym typeface="+mn-ea"/>
              </a:rPr>
              <a:t>“重口味”的风格</a:t>
            </a:r>
            <a:br>
              <a:rPr lang="zh-CN" altLang="en-US"/>
            </a:br>
            <a:r>
              <a:rPr lang="zh-CN" altLang="en-US" sz="2100">
                <a:ea typeface="宋体" pitchFamily="2" charset="-122"/>
                <a:sym typeface="+mn-ea"/>
              </a:rPr>
              <a:t>（二）</a:t>
            </a:r>
            <a:r>
              <a:rPr lang="en-US" altLang="zh-CN" sz="2100">
                <a:sym typeface="+mn-ea"/>
              </a:rPr>
              <a:t>“</a:t>
            </a:r>
            <a:r>
              <a:rPr lang="zh-CN" altLang="en-US" sz="2100">
                <a:sym typeface="+mn-ea"/>
              </a:rPr>
              <a:t>狂欢化</a:t>
            </a:r>
            <a:r>
              <a:rPr lang="en-US" altLang="zh-CN" sz="2100">
                <a:sym typeface="+mn-ea"/>
              </a:rPr>
              <a:t>”</a:t>
            </a:r>
            <a:endParaRPr lang="zh-CN" altLang="en-US" sz="2100"/>
          </a:p>
        </p:txBody>
      </p:sp>
      <p:sp>
        <p:nvSpPr>
          <p:cNvPr id="3" name="内容占位符 2"/>
          <p:cNvSpPr>
            <a:spLocks noGrp="1"/>
          </p:cNvSpPr>
          <p:nvPr>
            <p:ph idx="1"/>
          </p:nvPr>
        </p:nvSpPr>
        <p:spPr/>
        <p:txBody>
          <a:bodyPr>
            <a:normAutofit/>
          </a:bodyPr>
          <a:lstStyle/>
          <a:p>
            <a:r>
              <a:rPr lang="zh-CN" altLang="en-US"/>
              <a:t>如《红高粱家族》中的荒诞的战争、血腥的杀戮、疯狂的野合、神奇的死亡、隆重的殡葬，《酒国》中的盛宴，《天堂蒜薹之歌》中的骚乱</a:t>
            </a:r>
            <a:r>
              <a:rPr lang="en-US" altLang="zh-CN"/>
              <a:t>……</a:t>
            </a:r>
            <a:r>
              <a:rPr lang="zh-CN" altLang="en-US"/>
              <a:t>这些</a:t>
            </a:r>
            <a:r>
              <a:rPr lang="zh-CN" altLang="en-US">
                <a:sym typeface="+mn-ea"/>
              </a:rPr>
              <a:t>脱离了常轨的生活事件</a:t>
            </a:r>
            <a:r>
              <a:rPr lang="zh-CN" altLang="en-US"/>
              <a:t>总是令人迷狂，因为它使人们暂时摆脱了制度化的生活的约束，而服从于欲望的宣泄和满足。对这种反常生活场景的描写，赋予莫言的作品以“狂欢化”的风格。</a:t>
            </a:r>
          </a:p>
          <a:p>
            <a:r>
              <a:rPr lang="zh-CN" altLang="en-US">
                <a:sym typeface="+mn-ea"/>
              </a:rPr>
              <a:t>狂欢化的生活与制度化的生活有着迥然不同的逻辑。</a:t>
            </a:r>
            <a:endParaRPr lang="zh-CN" altLang="en-US"/>
          </a:p>
          <a:p>
            <a:r>
              <a:rPr lang="zh-CN" altLang="en-US">
                <a:sym typeface="+mn-ea"/>
              </a:rPr>
              <a:t>前者遵循着生命本能的惟乐原则；后者遵循着理性的惟实原则，它在一定程度上可视作生活的文明化的结果，是对惟乐原则的限制和压抑。狂欢化的原则是对既定的生活秩序的破坏和颠倒。莫言小说的狂欢化倾向首先即表现在这种破坏和颠倒之上。崇高</a:t>
            </a:r>
            <a:r>
              <a:rPr lang="en-US" altLang="zh-CN">
                <a:sym typeface="+mn-ea"/>
              </a:rPr>
              <a:t>/</a:t>
            </a:r>
            <a:r>
              <a:rPr lang="zh-CN" altLang="en-US">
                <a:sym typeface="+mn-ea"/>
              </a:rPr>
              <a:t>卑下、精神</a:t>
            </a:r>
            <a:r>
              <a:rPr lang="en-US" altLang="zh-CN">
                <a:sym typeface="+mn-ea"/>
              </a:rPr>
              <a:t>/</a:t>
            </a:r>
            <a:r>
              <a:rPr lang="zh-CN" altLang="en-US">
                <a:sym typeface="+mn-ea"/>
              </a:rPr>
              <a:t>肉体、英雄</a:t>
            </a:r>
            <a:r>
              <a:rPr lang="en-US" altLang="zh-CN">
                <a:sym typeface="+mn-ea"/>
              </a:rPr>
              <a:t>/</a:t>
            </a:r>
            <a:r>
              <a:rPr lang="zh-CN" altLang="en-US">
                <a:sym typeface="+mn-ea"/>
              </a:rPr>
              <a:t>非英雄、美好</a:t>
            </a:r>
            <a:r>
              <a:rPr lang="en-US" altLang="zh-CN">
                <a:sym typeface="+mn-ea"/>
              </a:rPr>
              <a:t>/</a:t>
            </a:r>
            <a:r>
              <a:rPr lang="zh-CN" altLang="en-US">
                <a:sym typeface="+mn-ea"/>
              </a:rPr>
              <a:t>丑陋、生</a:t>
            </a:r>
            <a:r>
              <a:rPr lang="en-US" altLang="zh-CN">
                <a:sym typeface="+mn-ea"/>
              </a:rPr>
              <a:t>/</a:t>
            </a:r>
            <a:r>
              <a:rPr lang="zh-CN" altLang="en-US">
                <a:sym typeface="+mn-ea"/>
              </a:rPr>
              <a:t>死，诸如此类的价值范畴的分界线模糊不清，价值体系中的等级制度被打破，对立的价值范畴在一个完整的生命体中共生。</a:t>
            </a:r>
            <a:endParaRPr lang="zh-CN" altLang="en-US"/>
          </a:p>
          <a:p>
            <a:endParaRPr lang="zh-CN" altLang="en-US"/>
          </a:p>
          <a:p>
            <a:endParaRPr lang="zh-CN" altLang="en-US">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a:sym typeface="+mn-ea"/>
              </a:rPr>
              <a:t>“重口味”的风格</a:t>
            </a:r>
            <a:br>
              <a:rPr lang="zh-CN" altLang="en-US">
                <a:sym typeface="+mn-ea"/>
              </a:rPr>
            </a:br>
            <a:r>
              <a:rPr lang="zh-CN" altLang="en-US" sz="2100"/>
              <a:t>（二）</a:t>
            </a:r>
            <a:r>
              <a:rPr lang="en-US" altLang="zh-CN" sz="2100">
                <a:sym typeface="+mn-ea"/>
              </a:rPr>
              <a:t>“</a:t>
            </a:r>
            <a:r>
              <a:rPr lang="zh-CN" altLang="en-US" sz="2100">
                <a:sym typeface="+mn-ea"/>
              </a:rPr>
              <a:t>狂欢化</a:t>
            </a:r>
            <a:r>
              <a:rPr lang="en-US" altLang="zh-CN" sz="2100">
                <a:sym typeface="+mn-ea"/>
              </a:rPr>
              <a:t>”</a:t>
            </a:r>
            <a:endParaRPr lang="zh-CN" altLang="en-US" sz="2100"/>
          </a:p>
        </p:txBody>
      </p:sp>
      <p:sp>
        <p:nvSpPr>
          <p:cNvPr id="3" name="内容占位符 2"/>
          <p:cNvSpPr>
            <a:spLocks noGrp="1"/>
          </p:cNvSpPr>
          <p:nvPr>
            <p:ph idx="1"/>
          </p:nvPr>
        </p:nvSpPr>
        <p:spPr/>
        <p:txBody>
          <a:bodyPr>
            <a:normAutofit/>
          </a:bodyPr>
          <a:lstStyle/>
          <a:p>
            <a:r>
              <a:rPr lang="zh-CN" altLang="en-US"/>
              <a:t>在《欢乐》的结尾处，莫言明确地道出了自己的写作理想：</a:t>
            </a:r>
          </a:p>
          <a:p>
            <a:r>
              <a:rPr lang="zh-CN" altLang="en-US"/>
              <a:t>“梦幻与现实、科学与童话、上帝与魔鬼、爱情与卖淫、高贵与卑贱、美女与大便、过去与现在、金奖牌与避孕套……互相掺和、紧密团结、环环相连，构成一个完整的世界。”</a:t>
            </a:r>
          </a:p>
          <a:p>
            <a:r>
              <a:rPr lang="zh-CN" altLang="en-US"/>
              <a:t>然而，这个“完整的世界”并不能在制度化的现实中诞生，只能诉诸狂欢化的瞬间。值得注意的是，莫言小说的狂欢化倾向并不仅仅是一个主题学上的问题，而同时，甚至更重要的，还是一个风格学 (或文体学)上的问题。从某种意义上说，狂欢化的文体才真正是莫言在小说艺术上最突出的贡献。</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a:t>莫言小说狂欢化风格的另一个主要特征是“</a:t>
            </a:r>
            <a:r>
              <a:rPr lang="zh-CN" altLang="en-US" sz="1800" b="1">
                <a:solidFill>
                  <a:srgbClr val="FF0000"/>
                </a:solidFill>
              </a:rPr>
              <a:t>戏谑</a:t>
            </a:r>
            <a:r>
              <a:rPr lang="zh-CN" altLang="en-US"/>
              <a:t>”。戏谑的言辞、动作和仪式，是狂欢场面中重要的节目。戏谑是狂欢的基本逻辑，它构成了制度化生活的权威逻辑的反面。</a:t>
            </a:r>
          </a:p>
          <a:p>
            <a:r>
              <a:rPr lang="zh-CN" altLang="en-US"/>
              <a:t>莫言小说中，经常能见到一些</a:t>
            </a:r>
            <a:r>
              <a:rPr lang="zh-CN" altLang="en-US" b="1" u="sng"/>
              <a:t>粗俗</a:t>
            </a:r>
            <a:r>
              <a:rPr lang="zh-CN" altLang="en-US" u="sng"/>
              <a:t>的骂人话</a:t>
            </a:r>
            <a:r>
              <a:rPr lang="zh-CN" altLang="en-US"/>
              <a:t>：如《透明的红萝卜》中生产队长骂骂咧咧的训话；</a:t>
            </a:r>
            <a:r>
              <a:rPr lang="zh-CN" altLang="en-US" b="1" u="sng"/>
              <a:t>色情</a:t>
            </a:r>
            <a:r>
              <a:rPr lang="zh-CN" altLang="en-US" u="sng"/>
              <a:t>的比喻</a:t>
            </a:r>
            <a:r>
              <a:rPr lang="zh-CN" altLang="en-US"/>
              <a:t>：如《丰乳肥臀》中对云彩的色情化描写；</a:t>
            </a:r>
            <a:r>
              <a:rPr lang="zh-CN" altLang="en-US" u="sng"/>
              <a:t>对</a:t>
            </a:r>
            <a:r>
              <a:rPr lang="zh-CN" altLang="en-US" b="1" u="sng"/>
              <a:t>性欲</a:t>
            </a:r>
            <a:r>
              <a:rPr lang="zh-CN" altLang="en-US" u="sng"/>
              <a:t>的描写</a:t>
            </a:r>
            <a:r>
              <a:rPr lang="zh-CN" altLang="en-US"/>
              <a:t>：如《模式与原型》中对动物交媾的描写以及由此引发的主人公的性激动；</a:t>
            </a:r>
            <a:r>
              <a:rPr lang="zh-CN" altLang="en-US" u="sng"/>
              <a:t>对</a:t>
            </a:r>
            <a:r>
              <a:rPr lang="zh-CN" altLang="en-US" b="1" u="sng"/>
              <a:t>秽物</a:t>
            </a:r>
            <a:r>
              <a:rPr lang="zh-CN" altLang="en-US" u="sng"/>
              <a:t>的描写</a:t>
            </a:r>
            <a:r>
              <a:rPr lang="zh-CN" altLang="en-US"/>
              <a:t>：如《高粱酒》中往酒缸里撒尿，《红蝗》中食草的乡民的粪便，等等。</a:t>
            </a:r>
          </a:p>
          <a:p>
            <a:r>
              <a:rPr lang="zh-CN" altLang="en-US"/>
              <a:t>这类物质主义的描写通常也正是产生戏谑效果的基本手段。</a:t>
            </a:r>
          </a:p>
          <a:p>
            <a:r>
              <a:rPr lang="zh-CN" altLang="en-US"/>
              <a:t>正如巴赫金所认为的，戏谑就是贬低化和物质化。戏谑化的话语（如骂人话）将意义降落到肉体生活的基底部，而这个基底部，则恰恰是生命的起点和始源。因而，戏谑从某种意义上说，包含着积极的、肯定性的因素，它是对生命的物质形态和生产力的肯定。</a:t>
            </a:r>
          </a:p>
        </p:txBody>
      </p:sp>
      <p:sp>
        <p:nvSpPr>
          <p:cNvPr id="7" name="标题 6"/>
          <p:cNvSpPr>
            <a:spLocks noGrp="1"/>
          </p:cNvSpPr>
          <p:nvPr>
            <p:ph type="title"/>
          </p:nvPr>
        </p:nvSpPr>
        <p:spPr/>
        <p:txBody>
          <a:bodyPr>
            <a:normAutofit/>
          </a:bodyPr>
          <a:lstStyle/>
          <a:p>
            <a:pPr>
              <a:lnSpc>
                <a:spcPct val="120000"/>
              </a:lnSpc>
            </a:pPr>
            <a:r>
              <a:rPr lang="zh-CN" altLang="en-US">
                <a:sym typeface="+mn-ea"/>
              </a:rPr>
              <a:t>“重口味”的风格</a:t>
            </a:r>
            <a:br>
              <a:rPr lang="zh-CN" altLang="en-US">
                <a:sym typeface="+mn-ea"/>
              </a:rPr>
            </a:br>
            <a:r>
              <a:rPr lang="zh-CN" altLang="en-US" sz="2100"/>
              <a:t>（二）</a:t>
            </a:r>
            <a:r>
              <a:rPr lang="en-US" altLang="zh-CN" sz="2100">
                <a:sym typeface="+mn-ea"/>
              </a:rPr>
              <a:t>“</a:t>
            </a:r>
            <a:r>
              <a:rPr lang="zh-CN" altLang="en-US" sz="2100">
                <a:sym typeface="+mn-ea"/>
              </a:rPr>
              <a:t>狂欢化</a:t>
            </a:r>
            <a:r>
              <a:rPr lang="en-US" altLang="zh-CN" sz="2100">
                <a:sym typeface="+mn-ea"/>
              </a:rPr>
              <a:t>”</a:t>
            </a:r>
            <a:endParaRPr lang="zh-CN" altLang="en-US" sz="2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290" name="标题 12289"/>
          <p:cNvSpPr>
            <a:spLocks noGrp="1"/>
          </p:cNvSpPr>
          <p:nvPr>
            <p:ph type="title"/>
          </p:nvPr>
        </p:nvSpPr>
        <p:spPr>
          <a:xfrm>
            <a:off x="1828800" y="381000"/>
            <a:ext cx="5486400" cy="838200"/>
          </a:xfrm>
        </p:spPr>
        <p:txBody>
          <a:bodyPr anchor="ctr"/>
          <a:lstStyle/>
          <a:p>
            <a:r>
              <a:rPr lang="zh-CN" altLang="en-US" dirty="0">
                <a:latin typeface="楷体-简" panose="02010600040101010101" charset="-122"/>
                <a:ea typeface="楷体-简" panose="02010600040101010101" charset="-122"/>
              </a:rPr>
              <a:t>背景简介</a:t>
            </a:r>
          </a:p>
        </p:txBody>
      </p:sp>
      <p:sp>
        <p:nvSpPr>
          <p:cNvPr id="12296" name="文本占位符 12295"/>
          <p:cNvSpPr>
            <a:spLocks noGrp="1"/>
          </p:cNvSpPr>
          <p:nvPr>
            <p:ph type="body" idx="1"/>
          </p:nvPr>
        </p:nvSpPr>
        <p:spPr>
          <a:xfrm>
            <a:off x="0" y="1143000"/>
            <a:ext cx="8686800" cy="5105400"/>
          </a:xfrm>
        </p:spPr>
        <p:txBody>
          <a:bodyPr/>
          <a:lstStyle/>
          <a:p>
            <a:pPr>
              <a:lnSpc>
                <a:spcPct val="85000"/>
              </a:lnSpc>
              <a:buNone/>
            </a:pPr>
            <a:r>
              <a:rPr lang="zh-CN" altLang="en-US" sz="2000" dirty="0">
                <a:ea typeface="宋体" pitchFamily="2" charset="-122"/>
              </a:rPr>
              <a:t>               </a:t>
            </a:r>
            <a:r>
              <a:rPr lang="zh-CN" altLang="en-US" sz="2800" dirty="0">
                <a:solidFill>
                  <a:srgbClr val="660066"/>
                </a:solidFill>
                <a:latin typeface="楷体-简" panose="02010600040101010101" charset="-122"/>
                <a:ea typeface="楷体-简" panose="02010600040101010101" charset="-122"/>
                <a:cs typeface="楷体-简" panose="02010600040101010101" charset="-122"/>
              </a:rPr>
              <a:t>在粉碎“四人帮”反党集团、结束十年浩劫以后，科教兴国的呼声越来越受到各方面的重视，知识分子的地位和作用也越来越显示出重要。可是，八十年代初，一批批五十岁上下的知识分子过早夭亡的消息却时有所闻。于是，“人到中年”、“关心中年知识分子”的话题开始引人注目。追溯中年知识分子过早夭亡的根源，原因有诸多方面：“十年浩劫”的摧残与折磨、超负荷的工作重担、艰苦的生活条件、“上有老下有小”的家庭责任以及自己对自己的无暇顾及，造成了“白发人送黑发人”的悲痛场面。</a:t>
            </a:r>
          </a:p>
          <a:p>
            <a:pPr>
              <a:lnSpc>
                <a:spcPct val="85000"/>
              </a:lnSpc>
              <a:buNone/>
            </a:pPr>
            <a:r>
              <a:rPr lang="zh-CN" altLang="en-US" sz="2800" dirty="0">
                <a:solidFill>
                  <a:srgbClr val="660066"/>
                </a:solidFill>
                <a:latin typeface="楷体-简" panose="02010600040101010101" charset="-122"/>
                <a:ea typeface="楷体-简" panose="02010600040101010101" charset="-122"/>
                <a:cs typeface="楷体-简" panose="02010600040101010101" charset="-122"/>
              </a:rPr>
              <a:t>            </a:t>
            </a:r>
            <a:r>
              <a:rPr lang="zh-CN" altLang="en-US" sz="2800" dirty="0">
                <a:solidFill>
                  <a:srgbClr val="C00000"/>
                </a:solidFill>
                <a:latin typeface="楷体-简" panose="02010600040101010101" charset="-122"/>
                <a:ea typeface="楷体-简" panose="02010600040101010101" charset="-122"/>
                <a:cs typeface="楷体-简" panose="02010600040101010101" charset="-122"/>
              </a:rPr>
              <a:t>哲学家冯友兰的女儿、作家宗璞在小弟去世后，怎么也不相信这个事实，同时又联想到一些中年知识分子的英年早逝，强忍悲痛，写下了这篇浸透泪水的悼念散文。</a:t>
            </a:r>
          </a:p>
        </p:txBody>
      </p:sp>
      <p:sp>
        <p:nvSpPr>
          <p:cNvPr id="12299" name="文本框 12298">
            <a:hlinkClick r:id="rId3" action="ppaction://hlinksldjump"/>
          </p:cNvPr>
          <p:cNvSpPr txBox="1"/>
          <p:nvPr/>
        </p:nvSpPr>
        <p:spPr>
          <a:xfrm>
            <a:off x="7620000" y="6248400"/>
            <a:ext cx="1066800" cy="366713"/>
          </a:xfrm>
          <a:prstGeom prst="rect">
            <a:avLst/>
          </a:prstGeom>
          <a:noFill/>
          <a:ln w="9525">
            <a:noFill/>
          </a:ln>
        </p:spPr>
        <p:txBody>
          <a:bodyPr>
            <a:spAutoFit/>
          </a:bodyPr>
          <a:lstStyle/>
          <a:p>
            <a:pPr>
              <a:spcBef>
                <a:spcPct val="50000"/>
              </a:spcBef>
            </a:pPr>
            <a:r>
              <a:rPr lang="zh-CN" altLang="en-US" dirty="0">
                <a:ea typeface="华文行楷" pitchFamily="2" charset="-122"/>
              </a:rPr>
              <a:t>返回</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5329" y="2360771"/>
            <a:ext cx="7543800" cy="3716179"/>
          </a:xfrm>
        </p:spPr>
        <p:txBody>
          <a:bodyPr>
            <a:normAutofit/>
          </a:bodyPr>
          <a:lstStyle/>
          <a:p>
            <a:r>
              <a:rPr lang="zh-CN" altLang="en-US"/>
              <a:t>莫言小说的“重口味”还与他酣畅粗鄙的“语言流”有关。</a:t>
            </a:r>
          </a:p>
          <a:p>
            <a:r>
              <a:rPr lang="zh-CN" altLang="en-US"/>
              <a:t>有人说莫言受魔幻现实主义影响，也有人说“魔幻现实主义”其实应当翻译为“梦幻现实主义”。莫言是一种惯于“激情写作”的作家，据说有时一天就能写作一万多字。可见他写作时可能是常常坠入迷狂。莫言如谵梦般沉迷于他的文学原乡，里边的幻想、荒诞、神魔如旋风那样和现实搅到一起，迫不及待要用那种汪洋恣肆、狂放迷乱、戏谑荒诞的“语言流”，以超越习以为常的僵化严酷的现实，把真真假假光怪陆离描述为一种全然流动的世界。这样的写法读起来似乎毫无节制，泥沙俱下。</a:t>
            </a:r>
          </a:p>
          <a:p>
            <a:r>
              <a:rPr lang="zh-CN" altLang="en-US">
                <a:sym typeface="+mn-ea"/>
              </a:rPr>
              <a:t>但这是属于莫言的放达与酣畅，与鲁迅的反讽、老舍的幽默、沈从文的舒缓、张爱玲的华丽、贾平凹的遒劲迥然不同，与所有现当代作家都不同，他靠独特的语言与素材建构了只属于他自己的文学世界，他有了莫言式的极其鲜明的风格，并且凭借特别的叙事风格抵达历史的细微之处。</a:t>
            </a:r>
            <a:endParaRPr lang="zh-CN" altLang="en-US"/>
          </a:p>
          <a:p>
            <a:endParaRPr lang="zh-CN" altLang="en-US"/>
          </a:p>
        </p:txBody>
      </p:sp>
      <p:sp>
        <p:nvSpPr>
          <p:cNvPr id="5" name="标题 4"/>
          <p:cNvSpPr>
            <a:spLocks noGrp="1"/>
          </p:cNvSpPr>
          <p:nvPr>
            <p:ph type="title"/>
          </p:nvPr>
        </p:nvSpPr>
        <p:spPr/>
        <p:txBody>
          <a:bodyPr>
            <a:normAutofit/>
          </a:bodyPr>
          <a:lstStyle/>
          <a:p>
            <a:pPr>
              <a:lnSpc>
                <a:spcPct val="120000"/>
              </a:lnSpc>
            </a:pPr>
            <a:r>
              <a:rPr lang="zh-CN" altLang="en-US">
                <a:sym typeface="+mn-ea"/>
              </a:rPr>
              <a:t>“重口味”的风格</a:t>
            </a:r>
            <a:br>
              <a:rPr lang="zh-CN" altLang="en-US">
                <a:sym typeface="+mn-ea"/>
              </a:rPr>
            </a:br>
            <a:r>
              <a:rPr lang="zh-CN" altLang="en-US" sz="2100"/>
              <a:t>（三）魔幻的</a:t>
            </a:r>
            <a:r>
              <a:rPr lang="en-US" altLang="zh-CN" sz="2100">
                <a:sym typeface="+mn-ea"/>
              </a:rPr>
              <a:t>“</a:t>
            </a:r>
            <a:r>
              <a:rPr lang="zh-CN" altLang="en-US" sz="2100">
                <a:sym typeface="+mn-ea"/>
              </a:rPr>
              <a:t>语言流</a:t>
            </a:r>
            <a:r>
              <a:rPr lang="en-US" altLang="zh-CN" sz="2100">
                <a:sym typeface="+mn-ea"/>
              </a:rPr>
              <a:t>”</a:t>
            </a:r>
            <a:endParaRPr lang="zh-CN" altLang="en-US" sz="21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836712"/>
            <a:ext cx="3529520" cy="5164038"/>
          </a:xfrm>
          <a:prstGeom prst="rect">
            <a:avLst/>
          </a:prstGeom>
          <a:solidFill>
            <a:srgbClr val="D3C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 name="矩形 2"/>
          <p:cNvSpPr/>
          <p:nvPr/>
        </p:nvSpPr>
        <p:spPr>
          <a:xfrm>
            <a:off x="1930400" y="847090"/>
            <a:ext cx="7294245" cy="5163820"/>
          </a:xfrm>
          <a:prstGeom prst="rect">
            <a:avLst/>
          </a:prstGeom>
          <a:solidFill>
            <a:srgbClr val="2C3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a:ln w="18000">
                <a:solidFill>
                  <a:schemeClr val="accent2">
                    <a:satMod val="140000"/>
                  </a:schemeClr>
                </a:solidFill>
                <a:prstDash val="solid"/>
                <a:miter lim="800000"/>
              </a:ln>
              <a:solidFill>
                <a:srgbClr val="D3CDB7"/>
              </a:solidFill>
              <a:effectLst>
                <a:outerShdw blurRad="25500" dist="23000" dir="7020000" algn="tl">
                  <a:srgbClr val="000000">
                    <a:alpha val="50000"/>
                  </a:srgbClr>
                </a:outerShdw>
              </a:effectLst>
            </a:endParaRPr>
          </a:p>
        </p:txBody>
      </p:sp>
      <p:pic>
        <p:nvPicPr>
          <p:cNvPr id="2" name="图片 1"/>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10375"/>
                    </a14:imgEffect>
                    <a14:imgEffect>
                      <a14:saturation sat="58000"/>
                    </a14:imgEffect>
                  </a14:imgLayer>
                </a14:imgProps>
              </a:ext>
              <a:ext uri="{28A0092B-C50C-407E-A947-70E740481C1C}">
                <a14:useLocalDpi xmlns:a14="http://schemas.microsoft.com/office/drawing/2010/main" val="0"/>
              </a:ext>
            </a:extLst>
          </a:blip>
          <a:stretch>
            <a:fillRect/>
          </a:stretch>
        </p:blipFill>
        <p:spPr>
          <a:xfrm>
            <a:off x="432054" y="1232804"/>
            <a:ext cx="2794758" cy="3991822"/>
          </a:xfrm>
          <a:prstGeom prst="rect">
            <a:avLst/>
          </a:prstGeom>
        </p:spPr>
      </p:pic>
      <p:sp>
        <p:nvSpPr>
          <p:cNvPr id="16" name="TextBox 15"/>
          <p:cNvSpPr txBox="1"/>
          <p:nvPr/>
        </p:nvSpPr>
        <p:spPr>
          <a:xfrm>
            <a:off x="4526280" y="1174115"/>
            <a:ext cx="1290320" cy="3860165"/>
          </a:xfrm>
          <a:prstGeom prst="rect">
            <a:avLst/>
          </a:prstGeom>
          <a:noFill/>
          <a:ln>
            <a:noFill/>
          </a:ln>
        </p:spPr>
        <p:txBody>
          <a:bodyPr vert="eaVert" wrap="square" rtlCol="0">
            <a:spAutoFit/>
          </a:bodyPr>
          <a:lstStyle/>
          <a:p>
            <a:r>
              <a:rPr lang="zh-CN" altLang="en-US" sz="4800">
                <a:solidFill>
                  <a:schemeClr val="bg1"/>
                </a:solidFill>
                <a:sym typeface="+mn-ea"/>
              </a:rPr>
              <a:t>故园之恋</a:t>
            </a:r>
            <a:r>
              <a:rPr lang="zh-CN" altLang="en-US" sz="2400" dirty="0">
                <a:solidFill>
                  <a:srgbClr val="2C3F46"/>
                </a:solidFill>
                <a:latin typeface="黑体" panose="02010609060101010101" pitchFamily="49" charset="-122"/>
                <a:ea typeface="黑体" panose="02010609060101010101" pitchFamily="49" charset="-122"/>
              </a:rPr>
              <a:t>工</a:t>
            </a:r>
            <a:r>
              <a:rPr lang="zh-CN" altLang="en-US" sz="2400" dirty="0">
                <a:solidFill>
                  <a:srgbClr val="C00000"/>
                </a:solidFill>
                <a:latin typeface="黑体" panose="02010609060101010101" pitchFamily="49" charset="-122"/>
                <a:ea typeface="黑体" panose="02010609060101010101" pitchFamily="49" charset="-122"/>
              </a:rPr>
              <a:t>★</a:t>
            </a:r>
            <a:r>
              <a:rPr lang="zh-CN" altLang="en-US" sz="2400" dirty="0">
                <a:solidFill>
                  <a:srgbClr val="2C3F46"/>
                </a:solidFill>
                <a:latin typeface="黑体" panose="02010609060101010101" pitchFamily="49" charset="-122"/>
                <a:ea typeface="黑体" panose="02010609060101010101" pitchFamily="49" charset="-122"/>
              </a:rPr>
              <a:t>★具书报告</a:t>
            </a:r>
          </a:p>
        </p:txBody>
      </p:sp>
      <p:cxnSp>
        <p:nvCxnSpPr>
          <p:cNvPr id="8" name="line01" hidden="1"/>
          <p:cNvCxnSpPr/>
          <p:nvPr/>
        </p:nvCxnSpPr>
        <p:spPr>
          <a:xfrm>
            <a:off x="3493008" y="836712"/>
            <a:ext cx="0" cy="5164038"/>
          </a:xfrm>
          <a:prstGeom prst="line">
            <a:avLst/>
          </a:prstGeom>
          <a:ln>
            <a:solidFill>
              <a:srgbClr val="FFFFFF"/>
            </a:solidFill>
            <a:prstDash val="solid"/>
          </a:ln>
        </p:spPr>
        <p:style>
          <a:lnRef idx="1">
            <a:schemeClr val="accent1"/>
          </a:lnRef>
          <a:fillRef idx="0">
            <a:schemeClr val="accent1"/>
          </a:fillRef>
          <a:effectRef idx="0">
            <a:schemeClr val="accent1"/>
          </a:effectRef>
          <a:fontRef idx="minor">
            <a:schemeClr val="tx1"/>
          </a:fontRef>
        </p:style>
      </p:cxnSp>
      <p:cxnSp>
        <p:nvCxnSpPr>
          <p:cNvPr id="9" name="line01" hidden="1"/>
          <p:cNvCxnSpPr/>
          <p:nvPr/>
        </p:nvCxnSpPr>
        <p:spPr>
          <a:xfrm>
            <a:off x="-756592" y="2809374"/>
            <a:ext cx="9144000" cy="0"/>
          </a:xfrm>
          <a:prstGeom prst="line">
            <a:avLst/>
          </a:prstGeom>
          <a:ln>
            <a:solidFill>
              <a:srgbClr val="FFFFFF"/>
            </a:solidFill>
            <a:prstDash val="solid"/>
          </a:ln>
        </p:spPr>
        <p:style>
          <a:lnRef idx="1">
            <a:schemeClr val="accent1"/>
          </a:lnRef>
          <a:fillRef idx="0">
            <a:schemeClr val="accent1"/>
          </a:fillRef>
          <a:effectRef idx="0">
            <a:schemeClr val="accent1"/>
          </a:effectRef>
          <a:fontRef idx="minor">
            <a:schemeClr val="tx1"/>
          </a:fontRef>
        </p:style>
      </p:cxnSp>
      <p:pic>
        <p:nvPicPr>
          <p:cNvPr id="5" name="まももP - hometown.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stretch>
            <a:fillRect/>
          </a:stretch>
        </p:blipFill>
        <p:spPr>
          <a:xfrm>
            <a:off x="2616608" y="-605680"/>
            <a:ext cx="609600" cy="609600"/>
          </a:xfrm>
          <a:prstGeom prst="rect">
            <a:avLst/>
          </a:prstGeom>
        </p:spPr>
      </p:pic>
      <p:sp>
        <p:nvSpPr>
          <p:cNvPr id="7" name="文本框 6"/>
          <p:cNvSpPr txBox="1"/>
          <p:nvPr/>
        </p:nvSpPr>
        <p:spPr>
          <a:xfrm>
            <a:off x="6318250" y="3677285"/>
            <a:ext cx="613410" cy="1277620"/>
          </a:xfrm>
          <a:prstGeom prst="rect">
            <a:avLst/>
          </a:prstGeom>
          <a:noFill/>
        </p:spPr>
        <p:txBody>
          <a:bodyPr vert="eaVert" wrap="square" rtlCol="0">
            <a:spAutoFit/>
          </a:bodyPr>
          <a:lstStyle/>
          <a:p>
            <a:r>
              <a:rPr lang="zh-CN" altLang="en-US" sz="2800">
                <a:solidFill>
                  <a:schemeClr val="bg1"/>
                </a:solidFill>
              </a:rPr>
              <a:t>钱歌川</a:t>
            </a:r>
          </a:p>
        </p:txBody>
      </p:sp>
    </p:spTree>
  </p:cSld>
  <p:clrMapOvr>
    <a:masterClrMapping/>
  </p:clrMapOvr>
  <mc:AlternateContent xmlns:mc="http://schemas.openxmlformats.org/markup-compatibility/2006" xmlns:p14="http://schemas.microsoft.com/office/powerpoint/2010/main">
    <mc:Choice Requires="p14">
      <p:transition spd="slow" p14:dur="34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500"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500"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 fill="hold" display="0">
                  <p:stCondLst>
                    <p:cond delay="indefinite"/>
                  </p:stCondLst>
                  <p:endCondLst>
                    <p:cond evt="onStopAudio" delay="0">
                      <p:tgtEl>
                        <p:sldTgt/>
                      </p:tgtEl>
                    </p:cond>
                  </p:endCondLst>
                </p:cTn>
                <p:tgtEl>
                  <p:spTgt spid="5"/>
                </p:tgtEl>
              </p:cMediaNode>
            </p:audio>
          </p:childTnLst>
        </p:cTn>
      </p:par>
    </p:tnLst>
    <p:bldLst>
      <p:bldP spid="1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857250"/>
            <a:ext cx="9144000" cy="5143500"/>
          </a:xfrm>
          <a:prstGeom prst="rect">
            <a:avLst/>
          </a:prstGeom>
          <a:solidFill>
            <a:srgbClr val="D3CDB7"/>
          </a:solidFill>
          <a:ln>
            <a:solidFill>
              <a:srgbClr val="D3CD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cxnSp>
        <p:nvCxnSpPr>
          <p:cNvPr id="3" name="line01" hidden="1"/>
          <p:cNvCxnSpPr/>
          <p:nvPr/>
        </p:nvCxnSpPr>
        <p:spPr>
          <a:xfrm>
            <a:off x="0" y="4035933"/>
            <a:ext cx="9144000" cy="0"/>
          </a:xfrm>
          <a:prstGeom prst="line">
            <a:avLst/>
          </a:prstGeom>
          <a:ln>
            <a:solidFill>
              <a:srgbClr val="000000"/>
            </a:solidFill>
            <a:prstDash val="solid"/>
          </a:ln>
        </p:spPr>
        <p:style>
          <a:lnRef idx="1">
            <a:schemeClr val="accent1"/>
          </a:lnRef>
          <a:fillRef idx="0">
            <a:schemeClr val="accent1"/>
          </a:fillRef>
          <a:effectRef idx="0">
            <a:schemeClr val="accent1"/>
          </a:effectRef>
          <a:fontRef idx="minor">
            <a:schemeClr val="tx1"/>
          </a:fontRef>
        </p:style>
      </p:cxnSp>
      <p:cxnSp>
        <p:nvCxnSpPr>
          <p:cNvPr id="2" name="line01" hidden="1"/>
          <p:cNvCxnSpPr/>
          <p:nvPr/>
        </p:nvCxnSpPr>
        <p:spPr>
          <a:xfrm>
            <a:off x="5650992" y="857250"/>
            <a:ext cx="0" cy="5143500"/>
          </a:xfrm>
          <a:prstGeom prst="line">
            <a:avLst/>
          </a:prstGeom>
          <a:ln>
            <a:solidFill>
              <a:srgbClr val="000000"/>
            </a:solidFill>
            <a:prstDash val="solid"/>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407035" y="586105"/>
            <a:ext cx="1682115" cy="1673860"/>
            <a:chOff x="3707148" y="1135276"/>
            <a:chExt cx="3024336" cy="2588602"/>
          </a:xfrm>
        </p:grpSpPr>
        <p:sp>
          <p:nvSpPr>
            <p:cNvPr id="15" name="矩形 14"/>
            <p:cNvSpPr/>
            <p:nvPr/>
          </p:nvSpPr>
          <p:spPr>
            <a:xfrm>
              <a:off x="3707148" y="2157617"/>
              <a:ext cx="3024336" cy="370629"/>
            </a:xfrm>
            <a:prstGeom prst="rect">
              <a:avLst/>
            </a:prstGeom>
            <a:solidFill>
              <a:srgbClr val="2C3F46"/>
            </a:solidFill>
            <a:ln w="0" cap="flat" cmpd="sng" algn="ctr">
              <a:solidFill>
                <a:srgbClr val="2C3F46"/>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椭圆 15"/>
            <p:cNvSpPr/>
            <p:nvPr/>
          </p:nvSpPr>
          <p:spPr>
            <a:xfrm>
              <a:off x="3923172" y="1135276"/>
              <a:ext cx="2592288" cy="2588602"/>
            </a:xfrm>
            <a:prstGeom prst="ellipse">
              <a:avLst/>
            </a:prstGeom>
            <a:solidFill>
              <a:srgbClr val="D3CDB7"/>
            </a:solidFill>
            <a:ln>
              <a:solidFill>
                <a:srgbClr val="D3CD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7" name="TextBox 16"/>
          <p:cNvSpPr txBox="1"/>
          <p:nvPr/>
        </p:nvSpPr>
        <p:spPr>
          <a:xfrm>
            <a:off x="575945" y="1107440"/>
            <a:ext cx="1513205" cy="46037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作者介绍</a:t>
            </a:r>
          </a:p>
        </p:txBody>
      </p:sp>
      <p:sp>
        <p:nvSpPr>
          <p:cNvPr id="6" name="TextBox 5"/>
          <p:cNvSpPr txBox="1"/>
          <p:nvPr/>
        </p:nvSpPr>
        <p:spPr>
          <a:xfrm>
            <a:off x="527050" y="1647825"/>
            <a:ext cx="8091805" cy="2306955"/>
          </a:xfrm>
          <a:prstGeom prst="rect">
            <a:avLst/>
          </a:prstGeom>
          <a:noFill/>
        </p:spPr>
        <p:txBody>
          <a:bodyPr wrap="square" rtlCol="0">
            <a:spAutoFit/>
          </a:bodyPr>
          <a:lstStyle/>
          <a:p>
            <a:pPr algn="just"/>
            <a:r>
              <a:rPr lang="zh-CN" altLang="en-US" sz="1800" dirty="0">
                <a:latin typeface="黑体" panose="02010609060101010101" pitchFamily="49" charset="-122"/>
                <a:ea typeface="黑体" panose="02010609060101010101" pitchFamily="49" charset="-122"/>
                <a:cs typeface="黑体" panose="02010609060101010101" pitchFamily="49" charset="-122"/>
              </a:rPr>
              <a:t>中文名</a:t>
            </a:r>
            <a:r>
              <a:rPr lang="zh-CN" altLang="en-US" sz="1800" dirty="0">
                <a:latin typeface="+mj-ea"/>
                <a:ea typeface="+mj-ea"/>
                <a:cs typeface="+mj-ea"/>
              </a:rPr>
              <a:t>：</a:t>
            </a:r>
            <a:r>
              <a:rPr lang="zh-CN" altLang="en-US" sz="1800" b="1" dirty="0">
                <a:solidFill>
                  <a:srgbClr val="C00000"/>
                </a:solidFill>
                <a:latin typeface="+mj-ea"/>
                <a:ea typeface="+mj-ea"/>
                <a:cs typeface="+mj-ea"/>
              </a:rPr>
              <a:t>钱歌川 《故园之恋》★★新增</a:t>
            </a:r>
            <a:endParaRPr lang="zh-CN" altLang="en-US" sz="1800" dirty="0">
              <a:latin typeface="+mj-ea"/>
              <a:ea typeface="+mj-ea"/>
              <a:cs typeface="+mj-ea"/>
            </a:endParaRPr>
          </a:p>
          <a:p>
            <a:pPr algn="just"/>
            <a:r>
              <a:rPr lang="zh-CN" altLang="en-US" sz="1800" dirty="0">
                <a:latin typeface="黑体" panose="02010609060101010101" pitchFamily="49" charset="-122"/>
                <a:ea typeface="黑体" panose="02010609060101010101" pitchFamily="49" charset="-122"/>
                <a:cs typeface="黑体" panose="02010609060101010101" pitchFamily="49" charset="-122"/>
              </a:rPr>
              <a:t>别  名</a:t>
            </a:r>
            <a:r>
              <a:rPr lang="zh-CN" altLang="en-US" sz="1800" dirty="0">
                <a:latin typeface="+mj-ea"/>
                <a:ea typeface="+mj-ea"/>
                <a:cs typeface="+mj-ea"/>
              </a:rPr>
              <a:t>：慕祖、味橄、秦戈船</a:t>
            </a:r>
          </a:p>
          <a:p>
            <a:pPr algn="just"/>
            <a:r>
              <a:rPr lang="zh-CN" altLang="en-US" sz="1800" dirty="0">
                <a:latin typeface="黑体" panose="02010609060101010101" pitchFamily="49" charset="-122"/>
                <a:ea typeface="黑体" panose="02010609060101010101" pitchFamily="49" charset="-122"/>
                <a:cs typeface="黑体" panose="02010609060101010101" pitchFamily="49" charset="-122"/>
              </a:rPr>
              <a:t>出生地</a:t>
            </a:r>
            <a:r>
              <a:rPr lang="zh-CN" altLang="en-US" sz="1800" dirty="0">
                <a:latin typeface="+mj-ea"/>
                <a:ea typeface="+mj-ea"/>
                <a:cs typeface="+mj-ea"/>
              </a:rPr>
              <a:t>：湖南湘潭 </a:t>
            </a:r>
          </a:p>
          <a:p>
            <a:pPr algn="just"/>
            <a:r>
              <a:rPr lang="zh-CN" altLang="en-US" sz="1800" dirty="0">
                <a:latin typeface="黑体" panose="02010609060101010101" pitchFamily="49" charset="-122"/>
                <a:ea typeface="黑体" panose="02010609060101010101" pitchFamily="49" charset="-122"/>
                <a:cs typeface="黑体" panose="02010609060101010101" pitchFamily="49" charset="-122"/>
              </a:rPr>
              <a:t>生卒年</a:t>
            </a:r>
            <a:r>
              <a:rPr lang="zh-CN" altLang="en-US" sz="1800" dirty="0">
                <a:latin typeface="+mj-ea"/>
                <a:ea typeface="+mj-ea"/>
                <a:cs typeface="+mj-ea"/>
              </a:rPr>
              <a:t>：1903年</a:t>
            </a:r>
            <a:r>
              <a:rPr lang="en-US" altLang="zh-CN" sz="1800" dirty="0">
                <a:latin typeface="+mj-ea"/>
                <a:ea typeface="+mj-ea"/>
                <a:cs typeface="+mj-ea"/>
              </a:rPr>
              <a:t>—</a:t>
            </a:r>
            <a:r>
              <a:rPr lang="zh-CN" altLang="en-US" sz="1800" dirty="0">
                <a:latin typeface="+mj-ea"/>
                <a:ea typeface="+mj-ea"/>
                <a:cs typeface="+mj-ea"/>
              </a:rPr>
              <a:t>1990年 </a:t>
            </a:r>
          </a:p>
          <a:p>
            <a:pPr algn="just"/>
            <a:r>
              <a:rPr lang="zh-CN" altLang="en-US" sz="1800" dirty="0">
                <a:latin typeface="黑体" panose="02010609060101010101" pitchFamily="49" charset="-122"/>
                <a:ea typeface="黑体" panose="02010609060101010101" pitchFamily="49" charset="-122"/>
                <a:cs typeface="黑体" panose="02010609060101010101" pitchFamily="49" charset="-122"/>
              </a:rPr>
              <a:t>职  业</a:t>
            </a:r>
            <a:r>
              <a:rPr lang="zh-CN" altLang="en-US" sz="1800" dirty="0">
                <a:latin typeface="+mj-ea"/>
                <a:ea typeface="+mj-ea"/>
                <a:cs typeface="+mj-ea"/>
              </a:rPr>
              <a:t>：散文家、翻译家 </a:t>
            </a:r>
          </a:p>
          <a:p>
            <a:pPr algn="just"/>
            <a:r>
              <a:rPr lang="zh-CN" altLang="en-US" sz="1800" dirty="0">
                <a:latin typeface="黑体" panose="02010609060101010101" pitchFamily="49" charset="-122"/>
                <a:ea typeface="黑体" panose="02010609060101010101" pitchFamily="49" charset="-122"/>
                <a:cs typeface="黑体" panose="02010609060101010101" pitchFamily="49" charset="-122"/>
              </a:rPr>
              <a:t>作  品：《钱歌川文集》。</a:t>
            </a:r>
          </a:p>
          <a:p>
            <a:pPr algn="just"/>
            <a:r>
              <a:rPr lang="zh-CN" altLang="en-US" sz="1800" dirty="0">
                <a:latin typeface="黑体" panose="02010609060101010101" pitchFamily="49" charset="-122"/>
                <a:ea typeface="黑体" panose="02010609060101010101" pitchFamily="49" charset="-122"/>
                <a:cs typeface="黑体" panose="02010609060101010101" pitchFamily="49" charset="-122"/>
              </a:rPr>
              <a:t>工作经历：</a:t>
            </a:r>
            <a:r>
              <a:rPr lang="en-US" altLang="zh-CN" sz="1800" dirty="0">
                <a:latin typeface="黑体" panose="02010609060101010101" pitchFamily="49" charset="-122"/>
                <a:ea typeface="黑体" panose="02010609060101010101" pitchFamily="49" charset="-122"/>
                <a:cs typeface="黑体" panose="02010609060101010101" pitchFamily="49" charset="-122"/>
              </a:rPr>
              <a:t>1947</a:t>
            </a:r>
            <a:r>
              <a:rPr lang="zh-CN" altLang="en-US" sz="1800" dirty="0">
                <a:latin typeface="黑体" panose="02010609060101010101" pitchFamily="49" charset="-122"/>
                <a:ea typeface="黑体" panose="02010609060101010101" pitchFamily="49" charset="-122"/>
                <a:cs typeface="黑体" panose="02010609060101010101" pitchFamily="49" charset="-122"/>
              </a:rPr>
              <a:t>年前往台北创办台湾大学文学院并担任院长</a:t>
            </a:r>
          </a:p>
          <a:p>
            <a:pPr algn="just"/>
            <a:endParaRPr lang="zh-CN" altLang="en-US" sz="18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矩形 4"/>
          <p:cNvSpPr/>
          <p:nvPr/>
        </p:nvSpPr>
        <p:spPr>
          <a:xfrm>
            <a:off x="6408420" y="1107440"/>
            <a:ext cx="1445895" cy="1991360"/>
          </a:xfrm>
          <a:prstGeom prst="rect">
            <a:avLst/>
          </a:prstGeom>
          <a:solidFill>
            <a:srgbClr val="2C3F4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6" name="圆角矩形 25"/>
          <p:cNvSpPr/>
          <p:nvPr/>
        </p:nvSpPr>
        <p:spPr>
          <a:xfrm>
            <a:off x="6408420" y="1107440"/>
            <a:ext cx="1445895" cy="1991360"/>
          </a:xfrm>
          <a:prstGeom prst="roundRect">
            <a:avLst/>
          </a:prstGeom>
          <a:solidFill>
            <a:srgbClr val="D3CDB7"/>
          </a:solidFill>
          <a:ln w="0" cap="flat" cmpd="sng" algn="ctr">
            <a:noFill/>
            <a:prstDash val="solid"/>
          </a:ln>
          <a:effectLst>
            <a:outerShdw blurRad="50800" dist="38100" dir="72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4" name="图片 3"/>
          <p:cNvPicPr>
            <a:picLocks noChangeAspect="1"/>
          </p:cNvPicPr>
          <p:nvPr/>
        </p:nvPicPr>
        <p:blipFill>
          <a:blip r:embed="rId3"/>
          <a:srcRect b="1993"/>
          <a:stretch>
            <a:fillRect/>
          </a:stretch>
        </p:blipFill>
        <p:spPr>
          <a:xfrm>
            <a:off x="6408420" y="1194435"/>
            <a:ext cx="1387475" cy="1817370"/>
          </a:xfrm>
          <a:prstGeom prst="rect">
            <a:avLst/>
          </a:prstGeom>
          <a:ln>
            <a:noFill/>
          </a:ln>
          <a:effectLst>
            <a:softEdge rad="635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p:tgtEl>
                                          <p:spTgt spid="26"/>
                                        </p:tgtEl>
                                        <p:attrNameLst>
                                          <p:attrName>ppt_y</p:attrName>
                                        </p:attrNameLst>
                                      </p:cBhvr>
                                      <p:tavLst>
                                        <p:tav tm="0">
                                          <p:val>
                                            <p:strVal val="#ppt_y-#ppt_h*1.125000"/>
                                          </p:val>
                                        </p:tav>
                                        <p:tav tm="100000">
                                          <p:val>
                                            <p:strVal val="#ppt_y"/>
                                          </p:val>
                                        </p:tav>
                                      </p:tavLst>
                                    </p:anim>
                                    <p:animEffect transition="in" filter="wipe(down)">
                                      <p:cBhvr>
                                        <p:cTn id="8" dur="1000"/>
                                        <p:tgtEl>
                                          <p:spTgt spid="26"/>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p:tgtEl>
                                          <p:spTgt spid="5"/>
                                        </p:tgtEl>
                                        <p:attrNameLst>
                                          <p:attrName>ppt_y</p:attrName>
                                        </p:attrNameLst>
                                      </p:cBhvr>
                                      <p:tavLst>
                                        <p:tav tm="0">
                                          <p:val>
                                            <p:strVal val="#ppt_y-#ppt_h*1.125000"/>
                                          </p:val>
                                        </p:tav>
                                        <p:tav tm="100000">
                                          <p:val>
                                            <p:strVal val="#ppt_y"/>
                                          </p:val>
                                        </p:tav>
                                      </p:tavLst>
                                    </p:anim>
                                    <p:animEffect transition="in" filter="wipe(down)">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6"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857250"/>
            <a:ext cx="9144000" cy="5143500"/>
          </a:xfrm>
          <a:prstGeom prst="rect">
            <a:avLst/>
          </a:prstGeom>
          <a:solidFill>
            <a:srgbClr val="D3CDB7"/>
          </a:solidFill>
          <a:ln>
            <a:solidFill>
              <a:srgbClr val="D3CD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3" name="line01" hidden="1"/>
          <p:cNvCxnSpPr/>
          <p:nvPr/>
        </p:nvCxnSpPr>
        <p:spPr>
          <a:xfrm>
            <a:off x="0" y="4035933"/>
            <a:ext cx="9144000" cy="0"/>
          </a:xfrm>
          <a:prstGeom prst="line">
            <a:avLst/>
          </a:prstGeom>
          <a:ln>
            <a:solidFill>
              <a:srgbClr val="000000"/>
            </a:solidFill>
            <a:prstDash val="solid"/>
          </a:ln>
        </p:spPr>
        <p:style>
          <a:lnRef idx="1">
            <a:schemeClr val="accent1"/>
          </a:lnRef>
          <a:fillRef idx="0">
            <a:schemeClr val="accent1"/>
          </a:fillRef>
          <a:effectRef idx="0">
            <a:schemeClr val="accent1"/>
          </a:effectRef>
          <a:fontRef idx="minor">
            <a:schemeClr val="tx1"/>
          </a:fontRef>
        </p:style>
      </p:cxnSp>
      <p:cxnSp>
        <p:nvCxnSpPr>
          <p:cNvPr id="2" name="line01" hidden="1"/>
          <p:cNvCxnSpPr/>
          <p:nvPr/>
        </p:nvCxnSpPr>
        <p:spPr>
          <a:xfrm>
            <a:off x="5650992" y="857250"/>
            <a:ext cx="0" cy="5143500"/>
          </a:xfrm>
          <a:prstGeom prst="line">
            <a:avLst/>
          </a:prstGeom>
          <a:ln>
            <a:solidFill>
              <a:srgbClr val="000000"/>
            </a:solidFill>
            <a:prstDash val="soli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378437" y="553720"/>
            <a:ext cx="1843704" cy="1673860"/>
            <a:chOff x="605" y="24"/>
            <a:chExt cx="3401" cy="2636"/>
          </a:xfrm>
        </p:grpSpPr>
        <p:grpSp>
          <p:nvGrpSpPr>
            <p:cNvPr id="5" name="组合 20"/>
            <p:cNvGrpSpPr/>
            <p:nvPr/>
          </p:nvGrpSpPr>
          <p:grpSpPr>
            <a:xfrm>
              <a:off x="844" y="24"/>
              <a:ext cx="3162" cy="2636"/>
              <a:chOff x="3707148" y="1135276"/>
              <a:chExt cx="3024336" cy="2588602"/>
            </a:xfrm>
          </p:grpSpPr>
          <p:sp>
            <p:nvSpPr>
              <p:cNvPr id="15" name="矩形 14"/>
              <p:cNvSpPr/>
              <p:nvPr/>
            </p:nvSpPr>
            <p:spPr>
              <a:xfrm>
                <a:off x="3707148" y="2157617"/>
                <a:ext cx="3024336" cy="370629"/>
              </a:xfrm>
              <a:prstGeom prst="rect">
                <a:avLst/>
              </a:prstGeom>
              <a:solidFill>
                <a:srgbClr val="2C3F46"/>
              </a:solidFill>
              <a:ln w="0" cap="flat" cmpd="sng" algn="ctr">
                <a:solidFill>
                  <a:srgbClr val="2C3F46"/>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椭圆 15"/>
              <p:cNvSpPr/>
              <p:nvPr/>
            </p:nvSpPr>
            <p:spPr>
              <a:xfrm>
                <a:off x="3923172" y="1135276"/>
                <a:ext cx="2592288" cy="2588602"/>
              </a:xfrm>
              <a:prstGeom prst="ellipse">
                <a:avLst/>
              </a:prstGeom>
              <a:solidFill>
                <a:srgbClr val="D3CDB7"/>
              </a:solidFill>
              <a:ln>
                <a:solidFill>
                  <a:srgbClr val="D3CD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7" name="TextBox 16"/>
            <p:cNvSpPr txBox="1"/>
            <p:nvPr/>
          </p:nvSpPr>
          <p:spPr>
            <a:xfrm>
              <a:off x="605" y="616"/>
              <a:ext cx="3175" cy="1695"/>
            </a:xfrm>
            <a:prstGeom prst="rect">
              <a:avLst/>
            </a:prstGeom>
            <a:noFill/>
          </p:spPr>
          <p:txBody>
            <a:bodyPr wrap="square" rtlCol="0">
              <a:spAutoFit/>
            </a:bodyPr>
            <a:lstStyle/>
            <a:p>
              <a:r>
                <a:rPr lang="zh-CN" altLang="en-US" sz="4000" dirty="0"/>
                <a:t> </a:t>
              </a:r>
              <a:r>
                <a:rPr lang="zh-CN" altLang="en-US" sz="4000" dirty="0">
                  <a:latin typeface="华文行楷" pitchFamily="2" charset="-122"/>
                  <a:ea typeface="华文行楷" pitchFamily="2" charset="-122"/>
                </a:rPr>
                <a:t> </a:t>
              </a:r>
              <a:r>
                <a:rPr lang="zh-CN" altLang="en-US" sz="2400" dirty="0">
                  <a:latin typeface="华文行楷" pitchFamily="2" charset="-122"/>
                  <a:ea typeface="华文行楷" pitchFamily="2" charset="-122"/>
                </a:rPr>
                <a:t>作品评析</a:t>
              </a:r>
              <a:endParaRPr lang="en-US" altLang="zh-CN" sz="2400" dirty="0">
                <a:latin typeface="华文行楷" pitchFamily="2" charset="-122"/>
                <a:ea typeface="华文行楷" pitchFamily="2" charset="-122"/>
              </a:endParaRP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4620" y="-1289149"/>
            <a:ext cx="2809068" cy="5143500"/>
          </a:xfrm>
          <a:prstGeom prst="rect">
            <a:avLst/>
          </a:prstGeom>
        </p:spPr>
      </p:pic>
      <p:sp>
        <p:nvSpPr>
          <p:cNvPr id="7" name="文本框 6"/>
          <p:cNvSpPr txBox="1"/>
          <p:nvPr/>
        </p:nvSpPr>
        <p:spPr>
          <a:xfrm>
            <a:off x="871220" y="2227580"/>
            <a:ext cx="7557135" cy="2861310"/>
          </a:xfrm>
          <a:prstGeom prst="rect">
            <a:avLst/>
          </a:prstGeom>
          <a:noFill/>
        </p:spPr>
        <p:txBody>
          <a:bodyPr wrap="square" rtlCol="0">
            <a:spAutoFit/>
          </a:bodyPr>
          <a:lstStyle/>
          <a:p>
            <a:pPr marL="285750" indent="-285750">
              <a:buFont typeface="Wingdings" panose="05000000000000000000" charset="0"/>
              <a:buChar char="Ø"/>
            </a:pPr>
            <a:r>
              <a:rPr lang="zh-CN" altLang="en-US" sz="1800" b="1" dirty="0">
                <a:latin typeface="方正宋黑简体" pitchFamily="65" charset="-122"/>
                <a:ea typeface="方正宋黑简体" pitchFamily="65" charset="-122"/>
                <a:sym typeface="+mn-ea"/>
              </a:rPr>
              <a:t>思乡之情为轴心</a:t>
            </a:r>
            <a:endParaRPr lang="zh-CN" altLang="en-US" sz="1800" b="1" dirty="0">
              <a:latin typeface="方正宋黑简体" pitchFamily="65" charset="-122"/>
              <a:ea typeface="方正宋黑简体" pitchFamily="65" charset="-122"/>
            </a:endParaRPr>
          </a:p>
          <a:p>
            <a:pPr indent="0">
              <a:buFont typeface="Wingdings" panose="05000000000000000000" charset="0"/>
              <a:buNone/>
            </a:pP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战后从大陆来的人，连我在内，原没有先民那种披荆斩棘，开疆辟土的精神，他们并不打算开拓新天地，建立生命线，至多也不过是像在这新光复的海疆，住一两年就回去的。</a:t>
            </a: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《故园之恋》</a:t>
            </a:r>
          </a:p>
          <a:p>
            <a:pPr indent="0">
              <a:buFont typeface="Wingdings" panose="05000000000000000000" charset="0"/>
              <a:buNone/>
            </a:pPr>
            <a:endParaRPr lang="zh-CN" altLang="en-US" sz="1800" dirty="0">
              <a:latin typeface="方正宋黑简体" pitchFamily="65" charset="-122"/>
              <a:ea typeface="方正宋黑简体" pitchFamily="65" charset="-122"/>
              <a:sym typeface="+mn-ea"/>
            </a:endParaRPr>
          </a:p>
          <a:p>
            <a:pPr indent="0">
              <a:buFont typeface="Wingdings" panose="05000000000000000000" charset="0"/>
              <a:buNone/>
            </a:pPr>
            <a:r>
              <a:rPr lang="zh-CN" altLang="en-US" sz="1800" dirty="0">
                <a:latin typeface="方正宋黑简体" pitchFamily="65" charset="-122"/>
                <a:ea typeface="方正宋黑简体" pitchFamily="65" charset="-122"/>
                <a:sym typeface="+mn-ea"/>
              </a:rPr>
              <a:t>【链接</a:t>
            </a:r>
            <a:r>
              <a:rPr lang="en-US" altLang="zh-CN" sz="1800" dirty="0">
                <a:latin typeface="方正宋黑简体" pitchFamily="65" charset="-122"/>
                <a:ea typeface="方正宋黑简体" pitchFamily="65" charset="-122"/>
                <a:sym typeface="+mn-ea"/>
              </a:rPr>
              <a:t>1</a:t>
            </a:r>
            <a:r>
              <a:rPr lang="zh-CN" altLang="en-US" sz="1800" dirty="0">
                <a:latin typeface="方正宋黑简体" pitchFamily="65" charset="-122"/>
                <a:ea typeface="方正宋黑简体" pitchFamily="65" charset="-122"/>
                <a:sym typeface="+mn-ea"/>
              </a:rPr>
              <a:t>】</a:t>
            </a:r>
            <a:r>
              <a:rPr lang="en-US" altLang="zh-CN" sz="1800" dirty="0">
                <a:latin typeface="方正宋黑简体" pitchFamily="65" charset="-122"/>
                <a:ea typeface="方正宋黑简体" pitchFamily="65" charset="-122"/>
                <a:sym typeface="+mn-ea"/>
              </a:rPr>
              <a:t>“</a:t>
            </a:r>
            <a:r>
              <a:rPr lang="zh-CN" altLang="en-US" sz="1800" dirty="0">
                <a:latin typeface="方正宋黑简体" pitchFamily="65" charset="-122"/>
                <a:ea typeface="方正宋黑简体" pitchFamily="65" charset="-122"/>
                <a:sym typeface="+mn-ea"/>
              </a:rPr>
              <a:t>叙别家园今夜饮，明朝门外即天涯，临岐执手叮咛语，珍重长途好护持。</a:t>
            </a:r>
            <a:r>
              <a:rPr lang="en-US" altLang="zh-CN" sz="1800" dirty="0">
                <a:latin typeface="方正宋黑简体" pitchFamily="65" charset="-122"/>
                <a:ea typeface="方正宋黑简体" pitchFamily="65" charset="-122"/>
                <a:sym typeface="+mn-ea"/>
              </a:rPr>
              <a:t>”“</a:t>
            </a:r>
            <a:r>
              <a:rPr lang="zh-CN" altLang="en-US" sz="1800" dirty="0">
                <a:latin typeface="方正宋黑简体" pitchFamily="65" charset="-122"/>
                <a:ea typeface="方正宋黑简体" pitchFamily="65" charset="-122"/>
                <a:sym typeface="+mn-ea"/>
              </a:rPr>
              <a:t>听潮声故国，人倚西楼，归期遥遥。从未想过要建立生命线，谁知一住竟是几十年。</a:t>
            </a:r>
            <a:r>
              <a:rPr lang="en-US" altLang="zh-CN" sz="1800" dirty="0">
                <a:latin typeface="方正宋黑简体" pitchFamily="65" charset="-122"/>
                <a:ea typeface="方正宋黑简体" pitchFamily="65" charset="-122"/>
                <a:sym typeface="+mn-ea"/>
              </a:rPr>
              <a:t>”</a:t>
            </a:r>
            <a:r>
              <a:rPr lang="en-US" altLang="zh-CN" sz="1800" dirty="0">
                <a:latin typeface="楷体" panose="02010609060101010101" pitchFamily="49" charset="-122"/>
                <a:ea typeface="楷体" panose="02010609060101010101" pitchFamily="49" charset="-122"/>
                <a:sym typeface="+mn-ea"/>
              </a:rPr>
              <a:t>——</a:t>
            </a:r>
            <a:r>
              <a:rPr lang="zh-CN" altLang="en-US" sz="1800" dirty="0">
                <a:latin typeface="方正宋黑简体" pitchFamily="65" charset="-122"/>
                <a:ea typeface="方正宋黑简体" pitchFamily="65" charset="-122"/>
                <a:sym typeface="+mn-ea"/>
              </a:rPr>
              <a:t>《三十年前的中秋》</a:t>
            </a:r>
          </a:p>
          <a:p>
            <a:pPr indent="0">
              <a:buFont typeface="Wingdings" panose="05000000000000000000" charset="0"/>
              <a:buNone/>
            </a:pPr>
            <a:endParaRPr lang="zh-CN" altLang="en-US" sz="1800" dirty="0">
              <a:latin typeface="方正宋黑简体" pitchFamily="65" charset="-122"/>
              <a:ea typeface="方正宋黑简体" pitchFamily="65" charset="-122"/>
              <a:sym typeface="+mn-ea"/>
            </a:endParaRPr>
          </a:p>
          <a:p>
            <a:pPr indent="0">
              <a:buFont typeface="Wingdings" panose="05000000000000000000" charset="0"/>
              <a:buNone/>
            </a:pPr>
            <a:endParaRPr lang="zh-CN" altLang="en-US" sz="1800" dirty="0">
              <a:latin typeface="方正宋黑简体" pitchFamily="65" charset="-122"/>
              <a:ea typeface="方正宋黑简体" pitchFamily="65"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857250"/>
            <a:ext cx="9144000" cy="5143500"/>
          </a:xfrm>
          <a:prstGeom prst="rect">
            <a:avLst/>
          </a:prstGeom>
          <a:solidFill>
            <a:srgbClr val="D3CDB7"/>
          </a:solidFill>
          <a:ln>
            <a:solidFill>
              <a:srgbClr val="D3CD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3" name="line01" hidden="1"/>
          <p:cNvCxnSpPr/>
          <p:nvPr/>
        </p:nvCxnSpPr>
        <p:spPr>
          <a:xfrm>
            <a:off x="0" y="4035933"/>
            <a:ext cx="9144000" cy="0"/>
          </a:xfrm>
          <a:prstGeom prst="line">
            <a:avLst/>
          </a:prstGeom>
          <a:ln>
            <a:solidFill>
              <a:srgbClr val="000000"/>
            </a:solidFill>
            <a:prstDash val="solid"/>
          </a:ln>
        </p:spPr>
        <p:style>
          <a:lnRef idx="1">
            <a:schemeClr val="accent1"/>
          </a:lnRef>
          <a:fillRef idx="0">
            <a:schemeClr val="accent1"/>
          </a:fillRef>
          <a:effectRef idx="0">
            <a:schemeClr val="accent1"/>
          </a:effectRef>
          <a:fontRef idx="minor">
            <a:schemeClr val="tx1"/>
          </a:fontRef>
        </p:style>
      </p:cxnSp>
      <p:cxnSp>
        <p:nvCxnSpPr>
          <p:cNvPr id="2" name="line01" hidden="1"/>
          <p:cNvCxnSpPr/>
          <p:nvPr/>
        </p:nvCxnSpPr>
        <p:spPr>
          <a:xfrm>
            <a:off x="5650992" y="857250"/>
            <a:ext cx="0" cy="5143500"/>
          </a:xfrm>
          <a:prstGeom prst="line">
            <a:avLst/>
          </a:prstGeom>
          <a:ln>
            <a:solidFill>
              <a:srgbClr val="000000"/>
            </a:solidFill>
            <a:prstDash val="soli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378437" y="553720"/>
            <a:ext cx="1843704" cy="1673860"/>
            <a:chOff x="605" y="24"/>
            <a:chExt cx="3401" cy="2636"/>
          </a:xfrm>
        </p:grpSpPr>
        <p:grpSp>
          <p:nvGrpSpPr>
            <p:cNvPr id="5" name="组合 20"/>
            <p:cNvGrpSpPr/>
            <p:nvPr/>
          </p:nvGrpSpPr>
          <p:grpSpPr>
            <a:xfrm>
              <a:off x="844" y="24"/>
              <a:ext cx="3162" cy="2636"/>
              <a:chOff x="3707148" y="1135276"/>
              <a:chExt cx="3024336" cy="2588602"/>
            </a:xfrm>
          </p:grpSpPr>
          <p:sp>
            <p:nvSpPr>
              <p:cNvPr id="15" name="矩形 14"/>
              <p:cNvSpPr/>
              <p:nvPr/>
            </p:nvSpPr>
            <p:spPr>
              <a:xfrm>
                <a:off x="3707148" y="2157617"/>
                <a:ext cx="3024336" cy="370629"/>
              </a:xfrm>
              <a:prstGeom prst="rect">
                <a:avLst/>
              </a:prstGeom>
              <a:solidFill>
                <a:srgbClr val="2C3F46"/>
              </a:solidFill>
              <a:ln w="0" cap="flat" cmpd="sng" algn="ctr">
                <a:solidFill>
                  <a:srgbClr val="2C3F46"/>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椭圆 15"/>
              <p:cNvSpPr/>
              <p:nvPr/>
            </p:nvSpPr>
            <p:spPr>
              <a:xfrm>
                <a:off x="3923172" y="1135276"/>
                <a:ext cx="2592288" cy="2588602"/>
              </a:xfrm>
              <a:prstGeom prst="ellipse">
                <a:avLst/>
              </a:prstGeom>
              <a:solidFill>
                <a:srgbClr val="D3CDB7"/>
              </a:solidFill>
              <a:ln>
                <a:solidFill>
                  <a:srgbClr val="D3CD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7" name="TextBox 16"/>
            <p:cNvSpPr txBox="1"/>
            <p:nvPr/>
          </p:nvSpPr>
          <p:spPr>
            <a:xfrm>
              <a:off x="605" y="616"/>
              <a:ext cx="3175" cy="1695"/>
            </a:xfrm>
            <a:prstGeom prst="rect">
              <a:avLst/>
            </a:prstGeom>
            <a:noFill/>
          </p:spPr>
          <p:txBody>
            <a:bodyPr wrap="square" rtlCol="0">
              <a:spAutoFit/>
            </a:bodyPr>
            <a:lstStyle/>
            <a:p>
              <a:r>
                <a:rPr lang="zh-CN" altLang="en-US" sz="4000" dirty="0"/>
                <a:t> </a:t>
              </a:r>
              <a:r>
                <a:rPr lang="zh-CN" altLang="en-US" sz="4000" dirty="0">
                  <a:latin typeface="华文行楷" pitchFamily="2" charset="-122"/>
                  <a:ea typeface="华文行楷" pitchFamily="2" charset="-122"/>
                </a:rPr>
                <a:t> </a:t>
              </a:r>
              <a:r>
                <a:rPr lang="zh-CN" altLang="en-US" sz="2400" dirty="0">
                  <a:latin typeface="华文行楷" pitchFamily="2" charset="-122"/>
                  <a:ea typeface="华文行楷" pitchFamily="2" charset="-122"/>
                </a:rPr>
                <a:t>作品评析</a:t>
              </a:r>
              <a:endParaRPr lang="en-US" altLang="zh-CN" sz="2400" dirty="0">
                <a:latin typeface="华文行楷" pitchFamily="2" charset="-122"/>
                <a:ea typeface="华文行楷" pitchFamily="2" charset="-122"/>
              </a:endParaRP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4620" y="-1289149"/>
            <a:ext cx="2809068" cy="5143500"/>
          </a:xfrm>
          <a:prstGeom prst="rect">
            <a:avLst/>
          </a:prstGeom>
        </p:spPr>
      </p:pic>
      <p:sp>
        <p:nvSpPr>
          <p:cNvPr id="7" name="文本框 6"/>
          <p:cNvSpPr txBox="1"/>
          <p:nvPr/>
        </p:nvSpPr>
        <p:spPr>
          <a:xfrm>
            <a:off x="918210" y="1636395"/>
            <a:ext cx="7557135" cy="3138170"/>
          </a:xfrm>
          <a:prstGeom prst="rect">
            <a:avLst/>
          </a:prstGeom>
          <a:noFill/>
        </p:spPr>
        <p:txBody>
          <a:bodyPr wrap="square" rtlCol="0">
            <a:spAutoFit/>
          </a:bodyPr>
          <a:lstStyle/>
          <a:p>
            <a:pPr marL="285750" indent="-285750">
              <a:buFont typeface="Wingdings" panose="05000000000000000000" charset="0"/>
              <a:buChar char="Ø"/>
            </a:pPr>
            <a:r>
              <a:rPr lang="zh-CN" altLang="en-US" sz="1800" b="1" dirty="0">
                <a:latin typeface="方正宋黑简体" pitchFamily="65" charset="-122"/>
                <a:ea typeface="方正宋黑简体" pitchFamily="65" charset="-122"/>
                <a:sym typeface="+mn-ea"/>
              </a:rPr>
              <a:t>思乡之情为轴心</a:t>
            </a:r>
            <a:endParaRPr lang="zh-CN" altLang="en-US" sz="1800" dirty="0">
              <a:latin typeface="方正宋黑简体" pitchFamily="65" charset="-122"/>
              <a:ea typeface="方正宋黑简体" pitchFamily="65" charset="-122"/>
              <a:sym typeface="+mn-ea"/>
            </a:endParaRPr>
          </a:p>
          <a:p>
            <a:pPr indent="0">
              <a:buFont typeface="Wingdings" panose="05000000000000000000" charset="0"/>
              <a:buNone/>
            </a:pPr>
            <a:r>
              <a:rPr lang="zh-CN" altLang="en-US" sz="1800" dirty="0">
                <a:latin typeface="方正宋黑简体" pitchFamily="65" charset="-122"/>
                <a:ea typeface="方正宋黑简体" pitchFamily="65" charset="-122"/>
                <a:sym typeface="+mn-ea"/>
              </a:rPr>
              <a:t>【链接</a:t>
            </a:r>
            <a:r>
              <a:rPr lang="en-US" altLang="zh-CN" sz="1800" dirty="0">
                <a:latin typeface="方正宋黑简体" pitchFamily="65" charset="-122"/>
                <a:ea typeface="方正宋黑简体" pitchFamily="65" charset="-122"/>
                <a:sym typeface="+mn-ea"/>
              </a:rPr>
              <a:t>2</a:t>
            </a:r>
            <a:r>
              <a:rPr lang="zh-CN" altLang="en-US" sz="1800" dirty="0">
                <a:latin typeface="方正宋黑简体" pitchFamily="65" charset="-122"/>
                <a:ea typeface="方正宋黑简体" pitchFamily="65" charset="-122"/>
                <a:sym typeface="+mn-ea"/>
              </a:rPr>
              <a:t>】</a:t>
            </a:r>
            <a:r>
              <a:rPr lang="en-US" altLang="zh-CN" sz="1800" dirty="0">
                <a:latin typeface="方正宋黑简体" pitchFamily="65" charset="-122"/>
                <a:ea typeface="方正宋黑简体" pitchFamily="65" charset="-122"/>
                <a:sym typeface="+mn-ea"/>
              </a:rPr>
              <a:t>“</a:t>
            </a:r>
            <a:r>
              <a:rPr sz="1800" dirty="0">
                <a:latin typeface="方正宋黑简体" pitchFamily="65" charset="-122"/>
                <a:ea typeface="方正宋黑简体" pitchFamily="65" charset="-122"/>
                <a:sym typeface="+mn-ea"/>
              </a:rPr>
              <a:t>并没有移民来的人那样轻快, 那样安心。他们渡来以后, 安家落户, 就想世世代代的做美国人。如果是远东来的, 恨不得头发变褐, 眼珠变蓝, 好更容易与美国人同化, 免受歧视。但我不是移民来的, 只是流浪至此, 暂时作客。我不愿入籍, 我居之不安, 我时时都有寄人篱下的感觉。这不是想象中的情绪, 而是实际上的体验</a:t>
            </a:r>
            <a:r>
              <a:rPr lang="zh-CN" sz="1800" dirty="0">
                <a:latin typeface="方正宋黑简体" pitchFamily="65" charset="-122"/>
                <a:ea typeface="方正宋黑简体" pitchFamily="65" charset="-122"/>
                <a:sym typeface="+mn-ea"/>
              </a:rPr>
              <a:t>。</a:t>
            </a:r>
            <a:r>
              <a:rPr lang="en-US" altLang="zh-CN" sz="1800" dirty="0">
                <a:latin typeface="方正宋黑简体" pitchFamily="65" charset="-122"/>
                <a:ea typeface="方正宋黑简体" pitchFamily="65" charset="-122"/>
                <a:sym typeface="+mn-ea"/>
              </a:rPr>
              <a:t>”</a:t>
            </a:r>
            <a:r>
              <a:rPr lang="en-US" altLang="zh-CN" sz="1800" dirty="0">
                <a:latin typeface="黑体" panose="02010609060101010101" pitchFamily="49" charset="-122"/>
                <a:ea typeface="黑体" panose="02010609060101010101" pitchFamily="49" charset="-122"/>
                <a:sym typeface="+mn-ea"/>
              </a:rPr>
              <a:t>——</a:t>
            </a:r>
            <a:r>
              <a:rPr lang="zh-CN" altLang="en-US" sz="1800" dirty="0">
                <a:latin typeface="方正宋黑简体" pitchFamily="65" charset="-122"/>
                <a:ea typeface="方正宋黑简体" pitchFamily="65" charset="-122"/>
                <a:sym typeface="+mn-ea"/>
              </a:rPr>
              <a:t>《故园东望路漫漫》</a:t>
            </a:r>
          </a:p>
          <a:p>
            <a:pPr indent="0">
              <a:buFont typeface="Wingdings" panose="05000000000000000000" charset="0"/>
              <a:buNone/>
            </a:pPr>
            <a:endParaRPr lang="zh-CN" altLang="en-US" sz="1800" dirty="0">
              <a:latin typeface="方正宋黑简体" pitchFamily="65" charset="-122"/>
              <a:ea typeface="方正宋黑简体" pitchFamily="65" charset="-122"/>
              <a:sym typeface="+mn-ea"/>
            </a:endParaRPr>
          </a:p>
          <a:p>
            <a:pPr marL="285750" indent="-285750">
              <a:buFont typeface="Arial" panose="020B0604020202090204" pitchFamily="34" charset="0"/>
              <a:buChar char="•"/>
            </a:pPr>
            <a:r>
              <a:rPr lang="zh-CN" altLang="en-US" sz="1800" dirty="0">
                <a:latin typeface="方正宋黑简体" pitchFamily="65" charset="-122"/>
                <a:ea typeface="方正宋黑简体" pitchFamily="65" charset="-122"/>
                <a:sym typeface="+mn-ea"/>
              </a:rPr>
              <a:t>文章命名：《客边琐话》《篱下笔谈》《瀛壖消闲录》《浪迹烟波录》《故园东望路漫漫》《双重篱下》，凡此种种，无不表现出他的寄居流寓的漂泊之感和欲归不得的家国之思，难免有“杜鹃频唤里，归梦如苍茫”的感慨。</a:t>
            </a:r>
          </a:p>
        </p:txBody>
      </p:sp>
    </p:spTree>
  </p:cSld>
  <p:clrMapOvr>
    <a:masterClrMapping/>
  </p:clrMapOvr>
  <mc:AlternateContent xmlns:mc="http://schemas.openxmlformats.org/markup-compatibility/2006" xmlns:p14="http://schemas.microsoft.com/office/powerpoint/2010/main">
    <mc:Choice Requires="p14">
      <p:transition spd="slow" p14:dur="15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872490"/>
            <a:ext cx="9144000" cy="5143500"/>
          </a:xfrm>
          <a:prstGeom prst="rect">
            <a:avLst/>
          </a:prstGeom>
          <a:solidFill>
            <a:srgbClr val="D3CDB7"/>
          </a:solidFill>
          <a:ln>
            <a:solidFill>
              <a:srgbClr val="D3CD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3" name="line01" hidden="1"/>
          <p:cNvCxnSpPr/>
          <p:nvPr/>
        </p:nvCxnSpPr>
        <p:spPr>
          <a:xfrm>
            <a:off x="0" y="4035933"/>
            <a:ext cx="9144000" cy="0"/>
          </a:xfrm>
          <a:prstGeom prst="line">
            <a:avLst/>
          </a:prstGeom>
          <a:ln>
            <a:solidFill>
              <a:srgbClr val="000000"/>
            </a:solidFill>
            <a:prstDash val="solid"/>
          </a:ln>
        </p:spPr>
        <p:style>
          <a:lnRef idx="1">
            <a:schemeClr val="accent1"/>
          </a:lnRef>
          <a:fillRef idx="0">
            <a:schemeClr val="accent1"/>
          </a:fillRef>
          <a:effectRef idx="0">
            <a:schemeClr val="accent1"/>
          </a:effectRef>
          <a:fontRef idx="minor">
            <a:schemeClr val="tx1"/>
          </a:fontRef>
        </p:style>
      </p:cxnSp>
      <p:cxnSp>
        <p:nvCxnSpPr>
          <p:cNvPr id="2" name="line01" hidden="1"/>
          <p:cNvCxnSpPr/>
          <p:nvPr/>
        </p:nvCxnSpPr>
        <p:spPr>
          <a:xfrm>
            <a:off x="5650992" y="857250"/>
            <a:ext cx="0" cy="5143500"/>
          </a:xfrm>
          <a:prstGeom prst="line">
            <a:avLst/>
          </a:prstGeom>
          <a:ln>
            <a:solidFill>
              <a:srgbClr val="000000"/>
            </a:solidFill>
            <a:prstDash val="soli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417172" y="657860"/>
            <a:ext cx="1843704" cy="1673860"/>
            <a:chOff x="605" y="24"/>
            <a:chExt cx="3401" cy="2636"/>
          </a:xfrm>
        </p:grpSpPr>
        <p:grpSp>
          <p:nvGrpSpPr>
            <p:cNvPr id="5" name="组合 20"/>
            <p:cNvGrpSpPr/>
            <p:nvPr/>
          </p:nvGrpSpPr>
          <p:grpSpPr>
            <a:xfrm>
              <a:off x="844" y="24"/>
              <a:ext cx="3162" cy="2636"/>
              <a:chOff x="3707148" y="1135276"/>
              <a:chExt cx="3024336" cy="2588602"/>
            </a:xfrm>
          </p:grpSpPr>
          <p:sp>
            <p:nvSpPr>
              <p:cNvPr id="15" name="矩形 14"/>
              <p:cNvSpPr/>
              <p:nvPr/>
            </p:nvSpPr>
            <p:spPr>
              <a:xfrm>
                <a:off x="3707148" y="2157617"/>
                <a:ext cx="3024336" cy="370629"/>
              </a:xfrm>
              <a:prstGeom prst="rect">
                <a:avLst/>
              </a:prstGeom>
              <a:solidFill>
                <a:srgbClr val="2C3F46"/>
              </a:solidFill>
              <a:ln w="0" cap="flat" cmpd="sng" algn="ctr">
                <a:solidFill>
                  <a:srgbClr val="2C3F46"/>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椭圆 15"/>
              <p:cNvSpPr/>
              <p:nvPr/>
            </p:nvSpPr>
            <p:spPr>
              <a:xfrm>
                <a:off x="3923172" y="1135276"/>
                <a:ext cx="2592288" cy="2588602"/>
              </a:xfrm>
              <a:prstGeom prst="ellipse">
                <a:avLst/>
              </a:prstGeom>
              <a:solidFill>
                <a:srgbClr val="D3CDB7"/>
              </a:solidFill>
              <a:ln>
                <a:solidFill>
                  <a:srgbClr val="D3CD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7" name="TextBox 16"/>
            <p:cNvSpPr txBox="1"/>
            <p:nvPr/>
          </p:nvSpPr>
          <p:spPr>
            <a:xfrm>
              <a:off x="605" y="616"/>
              <a:ext cx="3175" cy="1695"/>
            </a:xfrm>
            <a:prstGeom prst="rect">
              <a:avLst/>
            </a:prstGeom>
            <a:noFill/>
          </p:spPr>
          <p:txBody>
            <a:bodyPr wrap="square" rtlCol="0">
              <a:spAutoFit/>
            </a:bodyPr>
            <a:lstStyle/>
            <a:p>
              <a:r>
                <a:rPr lang="zh-CN" altLang="en-US" sz="4000" dirty="0"/>
                <a:t> </a:t>
              </a:r>
              <a:r>
                <a:rPr lang="zh-CN" altLang="en-US" sz="4000" dirty="0">
                  <a:latin typeface="华文行楷" pitchFamily="2" charset="-122"/>
                  <a:ea typeface="华文行楷" pitchFamily="2" charset="-122"/>
                </a:rPr>
                <a:t> </a:t>
              </a:r>
              <a:r>
                <a:rPr lang="zh-CN" sz="2400" dirty="0">
                  <a:latin typeface="华文行楷" pitchFamily="2" charset="-122"/>
                  <a:ea typeface="华文行楷" pitchFamily="2" charset="-122"/>
                </a:rPr>
                <a:t>作品评析</a:t>
              </a: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7000" y="1398171"/>
            <a:ext cx="2809068" cy="5143500"/>
          </a:xfrm>
          <a:prstGeom prst="rect">
            <a:avLst/>
          </a:prstGeom>
        </p:spPr>
      </p:pic>
      <p:sp>
        <p:nvSpPr>
          <p:cNvPr id="31" name="TextBox 30"/>
          <p:cNvSpPr txBox="1"/>
          <p:nvPr/>
        </p:nvSpPr>
        <p:spPr>
          <a:xfrm>
            <a:off x="757555" y="1740535"/>
            <a:ext cx="7573645" cy="4492625"/>
          </a:xfrm>
          <a:prstGeom prst="rect">
            <a:avLst/>
          </a:prstGeom>
          <a:noFill/>
        </p:spPr>
        <p:txBody>
          <a:bodyPr wrap="square" rtlCol="0">
            <a:spAutoFit/>
          </a:bodyPr>
          <a:lstStyle/>
          <a:p>
            <a:endParaRPr lang="zh-CN" altLang="en-US" sz="1600" b="1" dirty="0">
              <a:latin typeface="方正宋黑简体" pitchFamily="65" charset="-122"/>
              <a:ea typeface="方正宋黑简体" pitchFamily="65" charset="-122"/>
            </a:endParaRPr>
          </a:p>
          <a:p>
            <a:pPr marL="285750" indent="-285750">
              <a:buFont typeface="Wingdings" panose="05000000000000000000" charset="0"/>
              <a:buChar char="Ø"/>
            </a:pPr>
            <a:r>
              <a:rPr lang="zh-CN" altLang="en-US" sz="1600" b="1" dirty="0">
                <a:latin typeface="方正宋黑简体" pitchFamily="65" charset="-122"/>
                <a:ea typeface="方正宋黑简体" pitchFamily="65" charset="-122"/>
              </a:rPr>
              <a:t> </a:t>
            </a:r>
            <a:r>
              <a:rPr lang="zh-CN" altLang="en-US" sz="1800" b="1" dirty="0">
                <a:latin typeface="方正宋黑简体" pitchFamily="65" charset="-122"/>
                <a:ea typeface="方正宋黑简体" pitchFamily="65" charset="-122"/>
              </a:rPr>
              <a:t>以人事情境为实体</a:t>
            </a:r>
            <a:endParaRPr lang="zh-CN" altLang="en-US" sz="1800" dirty="0">
              <a:latin typeface="方正宋黑简体" pitchFamily="65" charset="-122"/>
              <a:ea typeface="方正宋黑简体" pitchFamily="65" charset="-122"/>
            </a:endParaRPr>
          </a:p>
          <a:p>
            <a:pPr indent="0">
              <a:buFont typeface="Wingdings" panose="05000000000000000000" charset="0"/>
              <a:buNone/>
            </a:pP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十年有缺晨昏</a:t>
            </a: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的母亲、</a:t>
            </a: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青灯有味</a:t>
            </a: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的儿时、</a:t>
            </a: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充满能力</a:t>
            </a: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的青春、</a:t>
            </a: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热衷事业</a:t>
            </a: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的壮年、</a:t>
            </a: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只好追怀过去</a:t>
            </a: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的老年、电影故事《情断奈何天》</a:t>
            </a:r>
          </a:p>
          <a:p>
            <a:pPr indent="0">
              <a:buFont typeface="Wingdings" panose="05000000000000000000" charset="0"/>
              <a:buNone/>
            </a:pPr>
            <a:endParaRPr lang="zh-CN" altLang="en-US" sz="1800" dirty="0">
              <a:latin typeface="楷体" panose="02010609060101010101" pitchFamily="49" charset="-122"/>
              <a:ea typeface="楷体" panose="02010609060101010101" pitchFamily="49" charset="-122"/>
              <a:cs typeface="楷体" panose="02010609060101010101" pitchFamily="49" charset="-122"/>
              <a:sym typeface="+mn-ea"/>
            </a:endParaRPr>
          </a:p>
          <a:p>
            <a:pPr indent="0">
              <a:buFont typeface="Wingdings" panose="05000000000000000000" charset="0"/>
              <a:buNone/>
            </a:pPr>
            <a:r>
              <a:rPr lang="en-US" altLang="zh-CN" sz="1800" dirty="0">
                <a:latin typeface="+mn-ea"/>
                <a:cs typeface="+mn-ea"/>
                <a:sym typeface="+mn-ea"/>
              </a:rPr>
              <a:t>“</a:t>
            </a:r>
            <a:r>
              <a:rPr lang="zh-CN" altLang="en-US" sz="1800" dirty="0">
                <a:latin typeface="+mn-ea"/>
                <a:cs typeface="+mn-ea"/>
                <a:sym typeface="+mn-ea"/>
              </a:rPr>
              <a:t>少年时代，随父母迁徙，足迹殆遍湘、资、澧四大流域；青年时代，负笈东瀛，游尽了岛国的名胜古迹；壮年游学英伦，遍览亚欧两大洲的盛景奇观，回国后足迹踏遍两川、三台；晚年闲投置散，目睹了美国的花花世界。</a:t>
            </a:r>
            <a:r>
              <a:rPr lang="en-US" altLang="zh-CN" sz="1800" dirty="0">
                <a:latin typeface="+mn-ea"/>
                <a:cs typeface="+mn-ea"/>
                <a:sym typeface="+mn-ea"/>
              </a:rPr>
              <a:t>”</a:t>
            </a:r>
            <a:r>
              <a:rPr lang="en-US" altLang="zh-CN" sz="1800" dirty="0">
                <a:latin typeface="楷体" panose="02010609060101010101" pitchFamily="49" charset="-122"/>
                <a:ea typeface="楷体" panose="02010609060101010101" pitchFamily="49" charset="-122"/>
                <a:cs typeface="+mn-ea"/>
                <a:sym typeface="+mn-ea"/>
              </a:rPr>
              <a:t>——</a:t>
            </a:r>
            <a:r>
              <a:rPr lang="zh-CN" altLang="en-US" sz="1800" dirty="0">
                <a:latin typeface="+mn-ea"/>
                <a:cs typeface="+mn-ea"/>
                <a:sym typeface="+mn-ea"/>
              </a:rPr>
              <a:t>杜学忠《钱歌川散文创作论》</a:t>
            </a:r>
            <a:endParaRPr lang="zh-CN" altLang="en-US" sz="1800" dirty="0">
              <a:latin typeface="楷体" panose="02010609060101010101" pitchFamily="49" charset="-122"/>
              <a:ea typeface="楷体" panose="02010609060101010101" pitchFamily="49" charset="-122"/>
              <a:cs typeface="楷体" panose="02010609060101010101" pitchFamily="49" charset="-122"/>
              <a:sym typeface="+mn-ea"/>
            </a:endParaRPr>
          </a:p>
          <a:p>
            <a:pPr indent="0">
              <a:buFont typeface="Wingdings" panose="05000000000000000000" charset="0"/>
              <a:buNone/>
            </a:pPr>
            <a:endParaRPr lang="en-US" altLang="zh-CN" sz="1800" dirty="0">
              <a:latin typeface="方正宋黑简体" pitchFamily="65" charset="-122"/>
              <a:ea typeface="方正宋黑简体" pitchFamily="65" charset="-122"/>
            </a:endParaRPr>
          </a:p>
          <a:p>
            <a:pPr indent="0">
              <a:buFont typeface="Wingdings" panose="05000000000000000000" charset="0"/>
              <a:buNone/>
            </a:pPr>
            <a:r>
              <a:rPr lang="zh-CN" altLang="en-US" sz="1800" dirty="0">
                <a:latin typeface="方正宋黑简体" pitchFamily="65" charset="-122"/>
                <a:ea typeface="方正宋黑简体" pitchFamily="65" charset="-122"/>
              </a:rPr>
              <a:t>钱歌川自言</a:t>
            </a:r>
            <a:r>
              <a:rPr lang="en-US" altLang="zh-CN" sz="1800" dirty="0">
                <a:latin typeface="方正宋黑简体" pitchFamily="65" charset="-122"/>
                <a:ea typeface="方正宋黑简体" pitchFamily="65" charset="-122"/>
              </a:rPr>
              <a:t>“</a:t>
            </a:r>
            <a:r>
              <a:rPr lang="zh-CN" altLang="en-US" sz="1800" dirty="0">
                <a:latin typeface="方正宋黑简体" pitchFamily="65" charset="-122"/>
                <a:ea typeface="方正宋黑简体" pitchFamily="65" charset="-122"/>
              </a:rPr>
              <a:t>满纸都是詹詹小言，真不足以当大雅一桀</a:t>
            </a:r>
            <a:r>
              <a:rPr lang="en-US" altLang="zh-CN" sz="1800" dirty="0">
                <a:latin typeface="方正宋黑简体" pitchFamily="65" charset="-122"/>
                <a:ea typeface="方正宋黑简体" pitchFamily="65" charset="-122"/>
              </a:rPr>
              <a:t>”</a:t>
            </a:r>
            <a:r>
              <a:rPr lang="zh-CN" altLang="en-US" sz="1800" dirty="0">
                <a:latin typeface="方正宋黑简体" pitchFamily="65" charset="-122"/>
                <a:ea typeface="方正宋黑简体" pitchFamily="65" charset="-122"/>
              </a:rPr>
              <a:t>，说自己是</a:t>
            </a:r>
            <a:r>
              <a:rPr lang="en-US" altLang="zh-CN" sz="1800" dirty="0">
                <a:latin typeface="方正宋黑简体" pitchFamily="65" charset="-122"/>
                <a:ea typeface="方正宋黑简体" pitchFamily="65" charset="-122"/>
              </a:rPr>
              <a:t>“</a:t>
            </a:r>
            <a:r>
              <a:rPr lang="zh-CN" altLang="en-US" sz="1800" dirty="0">
                <a:latin typeface="方正宋黑简体" pitchFamily="65" charset="-122"/>
                <a:ea typeface="方正宋黑简体" pitchFamily="65" charset="-122"/>
              </a:rPr>
              <a:t>以闲人作闲话</a:t>
            </a:r>
            <a:r>
              <a:rPr lang="en-US" altLang="zh-CN" sz="1800" dirty="0">
                <a:latin typeface="方正宋黑简体" pitchFamily="65" charset="-122"/>
                <a:ea typeface="方正宋黑简体" pitchFamily="65" charset="-122"/>
              </a:rPr>
              <a:t>”</a:t>
            </a:r>
            <a:r>
              <a:rPr lang="zh-CN" altLang="en-US" sz="1800" dirty="0">
                <a:latin typeface="方正宋黑简体" pitchFamily="65" charset="-122"/>
                <a:ea typeface="方正宋黑简体" pitchFamily="65" charset="-122"/>
              </a:rPr>
              <a:t>，</a:t>
            </a:r>
            <a:r>
              <a:rPr lang="en-US" altLang="zh-CN" sz="1800" dirty="0">
                <a:latin typeface="方正宋黑简体" pitchFamily="65" charset="-122"/>
                <a:ea typeface="方正宋黑简体" pitchFamily="65" charset="-122"/>
              </a:rPr>
              <a:t>“</a:t>
            </a:r>
            <a:r>
              <a:rPr lang="zh-CN" altLang="en-US" sz="1800" dirty="0">
                <a:latin typeface="方正宋黑简体" pitchFamily="65" charset="-122"/>
                <a:ea typeface="方正宋黑简体" pitchFamily="65" charset="-122"/>
              </a:rPr>
              <a:t>人所不屑道者，我乐道之。</a:t>
            </a:r>
            <a:r>
              <a:rPr lang="en-US" altLang="zh-CN" sz="1800" dirty="0">
                <a:latin typeface="方正宋黑简体" pitchFamily="65" charset="-122"/>
                <a:ea typeface="方正宋黑简体" pitchFamily="65" charset="-122"/>
              </a:rPr>
              <a:t>”</a:t>
            </a:r>
            <a:r>
              <a:rPr lang="zh-CN" altLang="en-US" sz="1800" dirty="0">
                <a:latin typeface="方正宋黑简体" pitchFamily="65" charset="-122"/>
                <a:ea typeface="方正宋黑简体" pitchFamily="65" charset="-122"/>
              </a:rPr>
              <a:t>所以作品</a:t>
            </a:r>
            <a:r>
              <a:rPr lang="en-US" altLang="zh-CN" sz="1800" dirty="0">
                <a:latin typeface="方正宋黑简体" pitchFamily="65" charset="-122"/>
                <a:ea typeface="方正宋黑简体" pitchFamily="65" charset="-122"/>
              </a:rPr>
              <a:t>“</a:t>
            </a:r>
            <a:r>
              <a:rPr lang="zh-CN" altLang="en-US" sz="1800" dirty="0">
                <a:latin typeface="方正宋黑简体" pitchFamily="65" charset="-122"/>
                <a:ea typeface="方正宋黑简体" pitchFamily="65" charset="-122"/>
              </a:rPr>
              <a:t>既不入流，又不成品</a:t>
            </a:r>
            <a:r>
              <a:rPr lang="en-US" altLang="zh-CN" sz="1800" dirty="0">
                <a:latin typeface="方正宋黑简体" pitchFamily="65" charset="-122"/>
                <a:ea typeface="方正宋黑简体" pitchFamily="65" charset="-122"/>
              </a:rPr>
              <a:t>”</a:t>
            </a:r>
            <a:r>
              <a:rPr lang="zh-CN" altLang="en-US" sz="1800" dirty="0">
                <a:latin typeface="方正宋黑简体" pitchFamily="65" charset="-122"/>
                <a:ea typeface="方正宋黑简体" pitchFamily="65" charset="-122"/>
              </a:rPr>
              <a:t>，都是些</a:t>
            </a:r>
            <a:r>
              <a:rPr lang="en-US" altLang="zh-CN" sz="1800" dirty="0">
                <a:latin typeface="方正宋黑简体" pitchFamily="65" charset="-122"/>
                <a:ea typeface="方正宋黑简体" pitchFamily="65" charset="-122"/>
              </a:rPr>
              <a:t>“</a:t>
            </a:r>
            <a:r>
              <a:rPr lang="zh-CN" altLang="en-US" sz="1800" dirty="0">
                <a:latin typeface="方正宋黑简体" pitchFamily="65" charset="-122"/>
                <a:ea typeface="方正宋黑简体" pitchFamily="65" charset="-122"/>
              </a:rPr>
              <a:t>流外之作</a:t>
            </a:r>
            <a:r>
              <a:rPr lang="en-US" altLang="zh-CN" sz="1800" dirty="0">
                <a:latin typeface="方正宋黑简体" pitchFamily="65" charset="-122"/>
                <a:ea typeface="方正宋黑简体" pitchFamily="65" charset="-122"/>
              </a:rPr>
              <a:t>”</a:t>
            </a:r>
            <a:r>
              <a:rPr lang="zh-CN" altLang="en-US" sz="1800" dirty="0">
                <a:latin typeface="方正宋黑简体" pitchFamily="65" charset="-122"/>
                <a:ea typeface="方正宋黑简体" pitchFamily="65" charset="-122"/>
              </a:rPr>
              <a:t>，是</a:t>
            </a:r>
            <a:r>
              <a:rPr lang="en-US" altLang="zh-CN" sz="1800" dirty="0">
                <a:latin typeface="方正宋黑简体" pitchFamily="65" charset="-122"/>
                <a:ea typeface="方正宋黑简体" pitchFamily="65" charset="-122"/>
              </a:rPr>
              <a:t>“</a:t>
            </a:r>
            <a:r>
              <a:rPr lang="zh-CN" altLang="en-US" sz="1800" dirty="0">
                <a:latin typeface="方正宋黑简体" pitchFamily="65" charset="-122"/>
                <a:ea typeface="方正宋黑简体" pitchFamily="65" charset="-122"/>
              </a:rPr>
              <a:t>不三不四</a:t>
            </a:r>
            <a:r>
              <a:rPr lang="en-US" altLang="zh-CN" sz="1800" dirty="0">
                <a:latin typeface="方正宋黑简体" pitchFamily="65" charset="-122"/>
                <a:ea typeface="方正宋黑简体" pitchFamily="65" charset="-122"/>
              </a:rPr>
              <a:t>”</a:t>
            </a:r>
            <a:r>
              <a:rPr lang="zh-CN" altLang="en-US" sz="1800" dirty="0">
                <a:latin typeface="方正宋黑简体" pitchFamily="65" charset="-122"/>
                <a:ea typeface="方正宋黑简体" pitchFamily="65" charset="-122"/>
              </a:rPr>
              <a:t>的，无非是些</a:t>
            </a:r>
            <a:r>
              <a:rPr lang="en-US" altLang="zh-CN" sz="1800" dirty="0">
                <a:latin typeface="方正宋黑简体" pitchFamily="65" charset="-122"/>
                <a:ea typeface="方正宋黑简体" pitchFamily="65" charset="-122"/>
              </a:rPr>
              <a:t>“</a:t>
            </a:r>
            <a:r>
              <a:rPr lang="zh-CN" altLang="en-US" sz="1800" dirty="0">
                <a:latin typeface="方正宋黑简体" pitchFamily="65" charset="-122"/>
                <a:ea typeface="方正宋黑简体" pitchFamily="65" charset="-122"/>
              </a:rPr>
              <a:t>狂言瞽语</a:t>
            </a:r>
            <a:r>
              <a:rPr lang="en-US" altLang="zh-CN" sz="1800" dirty="0">
                <a:latin typeface="方正宋黑简体" pitchFamily="65" charset="-122"/>
                <a:ea typeface="方正宋黑简体" pitchFamily="65" charset="-122"/>
              </a:rPr>
              <a:t>”</a:t>
            </a:r>
            <a:r>
              <a:rPr lang="zh-CN" altLang="en-US" sz="1800" dirty="0">
                <a:latin typeface="方正宋黑简体" pitchFamily="65" charset="-122"/>
                <a:ea typeface="方正宋黑简体" pitchFamily="65" charset="-122"/>
              </a:rPr>
              <a:t>，乃</a:t>
            </a:r>
            <a:r>
              <a:rPr lang="en-US" altLang="zh-CN" sz="1800" dirty="0">
                <a:latin typeface="方正宋黑简体" pitchFamily="65" charset="-122"/>
                <a:ea typeface="方正宋黑简体" pitchFamily="65" charset="-122"/>
              </a:rPr>
              <a:t>“</a:t>
            </a:r>
            <a:r>
              <a:rPr lang="zh-CN" altLang="en-US" sz="1800" dirty="0">
                <a:latin typeface="方正宋黑简体" pitchFamily="65" charset="-122"/>
                <a:ea typeface="方正宋黑简体" pitchFamily="65" charset="-122"/>
              </a:rPr>
              <a:t>竹头木屑</a:t>
            </a:r>
            <a:r>
              <a:rPr lang="en-US" altLang="zh-CN" sz="1800" dirty="0">
                <a:latin typeface="方正宋黑简体" pitchFamily="65" charset="-122"/>
                <a:ea typeface="方正宋黑简体" pitchFamily="65" charset="-122"/>
              </a:rPr>
              <a:t>”</a:t>
            </a:r>
            <a:r>
              <a:rPr lang="zh-CN" altLang="en-US" sz="1800" dirty="0">
                <a:latin typeface="方正宋黑简体" pitchFamily="65" charset="-122"/>
                <a:ea typeface="方正宋黑简体" pitchFamily="65" charset="-122"/>
              </a:rPr>
              <a:t>。</a:t>
            </a:r>
            <a:endParaRPr lang="en-US" altLang="zh-CN" sz="1800" dirty="0">
              <a:latin typeface="方正宋黑简体" pitchFamily="65" charset="-122"/>
              <a:ea typeface="方正宋黑简体" pitchFamily="65" charset="-122"/>
            </a:endParaRPr>
          </a:p>
          <a:p>
            <a:pPr marL="285750" indent="-285750">
              <a:buFont typeface="Wingdings" panose="05000000000000000000" charset="0"/>
              <a:buChar char="Ø"/>
            </a:pPr>
            <a:endParaRPr lang="en-US" altLang="zh-CN" sz="1800" dirty="0">
              <a:latin typeface="方正宋黑简体" pitchFamily="65" charset="-122"/>
              <a:ea typeface="方正宋黑简体" pitchFamily="65" charset="-122"/>
            </a:endParaRPr>
          </a:p>
          <a:p>
            <a:pPr marL="285750" indent="-285750">
              <a:buFont typeface="Wingdings" panose="05000000000000000000" charset="0"/>
              <a:buChar char="Ø"/>
            </a:pPr>
            <a:endParaRPr lang="en-US" altLang="zh-CN" sz="1800" dirty="0">
              <a:latin typeface="方正宋黑简体" pitchFamily="65" charset="-122"/>
              <a:ea typeface="方正宋黑简体" pitchFamily="65"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857250"/>
            <a:ext cx="9144000" cy="5143500"/>
          </a:xfrm>
          <a:prstGeom prst="rect">
            <a:avLst/>
          </a:prstGeom>
          <a:solidFill>
            <a:srgbClr val="D3CDB7"/>
          </a:solidFill>
          <a:ln>
            <a:solidFill>
              <a:srgbClr val="D3CD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3" name="line01" hidden="1"/>
          <p:cNvCxnSpPr/>
          <p:nvPr/>
        </p:nvCxnSpPr>
        <p:spPr>
          <a:xfrm>
            <a:off x="0" y="4035933"/>
            <a:ext cx="9144000" cy="0"/>
          </a:xfrm>
          <a:prstGeom prst="line">
            <a:avLst/>
          </a:prstGeom>
          <a:ln>
            <a:solidFill>
              <a:srgbClr val="000000"/>
            </a:solidFill>
            <a:prstDash val="solid"/>
          </a:ln>
        </p:spPr>
        <p:style>
          <a:lnRef idx="1">
            <a:schemeClr val="accent1"/>
          </a:lnRef>
          <a:fillRef idx="0">
            <a:schemeClr val="accent1"/>
          </a:fillRef>
          <a:effectRef idx="0">
            <a:schemeClr val="accent1"/>
          </a:effectRef>
          <a:fontRef idx="minor">
            <a:schemeClr val="tx1"/>
          </a:fontRef>
        </p:style>
      </p:cxnSp>
      <p:cxnSp>
        <p:nvCxnSpPr>
          <p:cNvPr id="2" name="line01" hidden="1"/>
          <p:cNvCxnSpPr/>
          <p:nvPr/>
        </p:nvCxnSpPr>
        <p:spPr>
          <a:xfrm>
            <a:off x="5650992" y="857250"/>
            <a:ext cx="0" cy="5143500"/>
          </a:xfrm>
          <a:prstGeom prst="line">
            <a:avLst/>
          </a:prstGeom>
          <a:ln>
            <a:solidFill>
              <a:srgbClr val="000000"/>
            </a:solidFill>
            <a:prstDash val="soli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406377" y="872490"/>
            <a:ext cx="1843704" cy="1673860"/>
            <a:chOff x="605" y="24"/>
            <a:chExt cx="3401" cy="2636"/>
          </a:xfrm>
        </p:grpSpPr>
        <p:grpSp>
          <p:nvGrpSpPr>
            <p:cNvPr id="5" name="组合 20"/>
            <p:cNvGrpSpPr/>
            <p:nvPr/>
          </p:nvGrpSpPr>
          <p:grpSpPr>
            <a:xfrm>
              <a:off x="844" y="24"/>
              <a:ext cx="3162" cy="2636"/>
              <a:chOff x="3707148" y="1135276"/>
              <a:chExt cx="3024336" cy="2588602"/>
            </a:xfrm>
          </p:grpSpPr>
          <p:sp>
            <p:nvSpPr>
              <p:cNvPr id="15" name="矩形 14"/>
              <p:cNvSpPr/>
              <p:nvPr/>
            </p:nvSpPr>
            <p:spPr>
              <a:xfrm>
                <a:off x="3707148" y="2157617"/>
                <a:ext cx="3024336" cy="370629"/>
              </a:xfrm>
              <a:prstGeom prst="rect">
                <a:avLst/>
              </a:prstGeom>
              <a:solidFill>
                <a:srgbClr val="2C3F46"/>
              </a:solidFill>
              <a:ln w="0" cap="flat" cmpd="sng" algn="ctr">
                <a:solidFill>
                  <a:srgbClr val="2C3F46"/>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椭圆 15"/>
              <p:cNvSpPr/>
              <p:nvPr/>
            </p:nvSpPr>
            <p:spPr>
              <a:xfrm>
                <a:off x="3923172" y="1135276"/>
                <a:ext cx="2592288" cy="2588602"/>
              </a:xfrm>
              <a:prstGeom prst="ellipse">
                <a:avLst/>
              </a:prstGeom>
              <a:solidFill>
                <a:srgbClr val="D3CDB7"/>
              </a:solidFill>
              <a:ln>
                <a:solidFill>
                  <a:srgbClr val="D3CD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7" name="TextBox 16"/>
            <p:cNvSpPr txBox="1"/>
            <p:nvPr/>
          </p:nvSpPr>
          <p:spPr>
            <a:xfrm>
              <a:off x="605" y="616"/>
              <a:ext cx="3175" cy="1695"/>
            </a:xfrm>
            <a:prstGeom prst="rect">
              <a:avLst/>
            </a:prstGeom>
            <a:noFill/>
          </p:spPr>
          <p:txBody>
            <a:bodyPr wrap="square" rtlCol="0">
              <a:spAutoFit/>
            </a:bodyPr>
            <a:lstStyle/>
            <a:p>
              <a:r>
                <a:rPr lang="zh-CN" altLang="en-US" sz="4000" dirty="0"/>
                <a:t> </a:t>
              </a:r>
              <a:r>
                <a:rPr lang="zh-CN" altLang="en-US" sz="4000" dirty="0">
                  <a:latin typeface="华文行楷" pitchFamily="2" charset="-122"/>
                  <a:ea typeface="华文行楷" pitchFamily="2" charset="-122"/>
                </a:rPr>
                <a:t> </a:t>
              </a:r>
              <a:r>
                <a:rPr lang="zh-CN" sz="2400" dirty="0">
                  <a:latin typeface="华文行楷" pitchFamily="2" charset="-122"/>
                  <a:ea typeface="华文行楷" pitchFamily="2" charset="-122"/>
                </a:rPr>
                <a:t>作品评析</a:t>
              </a: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7000" y="1398171"/>
            <a:ext cx="2809068" cy="5143500"/>
          </a:xfrm>
          <a:prstGeom prst="rect">
            <a:avLst/>
          </a:prstGeom>
        </p:spPr>
      </p:pic>
      <p:sp>
        <p:nvSpPr>
          <p:cNvPr id="31" name="TextBox 30"/>
          <p:cNvSpPr txBox="1"/>
          <p:nvPr/>
        </p:nvSpPr>
        <p:spPr>
          <a:xfrm>
            <a:off x="914400" y="1955165"/>
            <a:ext cx="7383145" cy="3138170"/>
          </a:xfrm>
          <a:prstGeom prst="rect">
            <a:avLst/>
          </a:prstGeom>
          <a:noFill/>
        </p:spPr>
        <p:txBody>
          <a:bodyPr wrap="square" rtlCol="0">
            <a:spAutoFit/>
          </a:bodyPr>
          <a:lstStyle/>
          <a:p>
            <a:endParaRPr lang="en-US" altLang="zh-CN" sz="1800" dirty="0">
              <a:latin typeface="方正宋黑简体" pitchFamily="65" charset="-122"/>
              <a:ea typeface="方正宋黑简体" pitchFamily="65" charset="-122"/>
            </a:endParaRPr>
          </a:p>
          <a:p>
            <a:pPr marL="285750" indent="-285750">
              <a:buFont typeface="Wingdings" panose="05000000000000000000" charset="0"/>
              <a:buChar char="Ø"/>
            </a:pPr>
            <a:r>
              <a:rPr lang="zh-CN" altLang="en-US" sz="1800" dirty="0">
                <a:latin typeface="方正宋黑简体" pitchFamily="65" charset="-122"/>
                <a:ea typeface="方正宋黑简体" pitchFamily="65" charset="-122"/>
              </a:rPr>
              <a:t> </a:t>
            </a:r>
            <a:r>
              <a:rPr lang="zh-CN" altLang="en-US" sz="1800" b="1" dirty="0">
                <a:latin typeface="方正宋黑简体" pitchFamily="65" charset="-122"/>
                <a:ea typeface="方正宋黑简体" pitchFamily="65" charset="-122"/>
              </a:rPr>
              <a:t>逐层深入的抒情建构</a:t>
            </a:r>
            <a:endParaRPr lang="zh-CN" altLang="en-US" sz="1800" dirty="0">
              <a:latin typeface="方正宋黑简体" pitchFamily="65" charset="-122"/>
              <a:ea typeface="方正宋黑简体" pitchFamily="65" charset="-122"/>
            </a:endParaRPr>
          </a:p>
          <a:p>
            <a:pPr indent="0">
              <a:buFont typeface="Wingdings" panose="05000000000000000000" charset="0"/>
              <a:buNone/>
            </a:pP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没有人不想早日回家</a:t>
            </a: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（漂泊之感）</a:t>
            </a: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家中的老母（怀念故园）</a:t>
            </a: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儿时、青年、中年、老年（怀旧之情）</a:t>
            </a: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电影故事：</a:t>
            </a: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对故园的恋爱，实比对异性的恋爱，要来得更加热恋，更为持久，更有吸引力。</a:t>
            </a: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（爱情与家国）</a:t>
            </a: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炎黄子孙赤诚的</a:t>
            </a: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中国心</a:t>
            </a:r>
            <a:r>
              <a:rPr lang="en-US" altLang="zh-CN" sz="18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（家国之思）</a:t>
            </a:r>
            <a:endParaRPr lang="zh-CN" altLang="en-US" sz="1800" dirty="0">
              <a:latin typeface="方正宋黑简体" pitchFamily="65" charset="-122"/>
              <a:ea typeface="方正宋黑简体" pitchFamily="65" charset="-122"/>
              <a:sym typeface="+mn-ea"/>
            </a:endParaRPr>
          </a:p>
          <a:p>
            <a:pPr indent="0">
              <a:buFont typeface="Wingdings" panose="05000000000000000000" charset="0"/>
              <a:buNone/>
            </a:pPr>
            <a:endParaRPr lang="zh-CN" altLang="en-US" sz="1800" dirty="0">
              <a:latin typeface="方正宋黑简体" pitchFamily="65" charset="-122"/>
              <a:ea typeface="方正宋黑简体" pitchFamily="65" charset="-122"/>
              <a:sym typeface="+mn-ea"/>
            </a:endParaRPr>
          </a:p>
          <a:p>
            <a:pPr indent="0">
              <a:buFont typeface="Wingdings" panose="05000000000000000000" charset="0"/>
              <a:buNone/>
            </a:pPr>
            <a:r>
              <a:rPr lang="zh-CN" altLang="en-US" sz="1800" dirty="0">
                <a:latin typeface="方正宋黑简体" pitchFamily="65" charset="-122"/>
                <a:ea typeface="方正宋黑简体" pitchFamily="65" charset="-122"/>
                <a:sym typeface="+mn-ea"/>
              </a:rPr>
              <a:t>虽然家国之思、寄人篱下之叹是钱歌川这篇散文的底色, 但钱歌川一贯的乐观态度、不服老的健旺精神、中国传统文化的熏陶, 使其散文创作建立于深厚的文化积累和开阔的文化视野之上, 从而有效地以心性中的</a:t>
            </a:r>
            <a:r>
              <a:rPr lang="en-US" altLang="zh-CN" sz="1800" dirty="0">
                <a:latin typeface="方正宋黑简体" pitchFamily="65" charset="-122"/>
                <a:ea typeface="方正宋黑简体" pitchFamily="65" charset="-122"/>
                <a:sym typeface="+mn-ea"/>
              </a:rPr>
              <a:t>“</a:t>
            </a:r>
            <a:r>
              <a:rPr lang="zh-CN" altLang="en-US" sz="1800" dirty="0">
                <a:latin typeface="方正宋黑简体" pitchFamily="65" charset="-122"/>
                <a:ea typeface="方正宋黑简体" pitchFamily="65" charset="-122"/>
                <a:sym typeface="+mn-ea"/>
              </a:rPr>
              <a:t>东篱</a:t>
            </a:r>
            <a:r>
              <a:rPr lang="en-US" altLang="zh-CN" sz="1800" dirty="0">
                <a:latin typeface="方正宋黑简体" pitchFamily="65" charset="-122"/>
                <a:ea typeface="方正宋黑简体" pitchFamily="65" charset="-122"/>
                <a:sym typeface="+mn-ea"/>
              </a:rPr>
              <a:t>”</a:t>
            </a:r>
            <a:r>
              <a:rPr lang="zh-CN" altLang="en-US" sz="1800" dirty="0">
                <a:latin typeface="方正宋黑简体" pitchFamily="65" charset="-122"/>
                <a:ea typeface="方正宋黑简体" pitchFamily="65" charset="-122"/>
                <a:sym typeface="+mn-ea"/>
              </a:rPr>
              <a:t>消解了身处异乡的</a:t>
            </a:r>
            <a:r>
              <a:rPr lang="en-US" altLang="zh-CN" sz="1800" dirty="0">
                <a:latin typeface="方正宋黑简体" pitchFamily="65" charset="-122"/>
                <a:ea typeface="方正宋黑简体" pitchFamily="65" charset="-122"/>
                <a:sym typeface="+mn-ea"/>
              </a:rPr>
              <a:t>“</a:t>
            </a:r>
            <a:r>
              <a:rPr lang="zh-CN" altLang="en-US" sz="1800" dirty="0">
                <a:latin typeface="方正宋黑简体" pitchFamily="65" charset="-122"/>
                <a:ea typeface="方正宋黑简体" pitchFamily="65" charset="-122"/>
                <a:sym typeface="+mn-ea"/>
              </a:rPr>
              <a:t>藩篱。</a:t>
            </a:r>
          </a:p>
        </p:txBody>
      </p:sp>
    </p:spTree>
  </p:cSld>
  <p:clrMapOvr>
    <a:masterClrMapping/>
  </p:clrMapOvr>
  <mc:AlternateContent xmlns:mc="http://schemas.openxmlformats.org/markup-compatibility/2006" xmlns:p14="http://schemas.microsoft.com/office/powerpoint/2010/main">
    <mc:Choice Requires="p14">
      <p:transition spd="slow" p14:dur="15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4427538" y="2420938"/>
            <a:ext cx="0" cy="2879725"/>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323850" y="741363"/>
            <a:ext cx="4032250" cy="1014413"/>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6000" b="1" i="0" u="none" strike="noStrike" kern="1200" cap="none" spc="0" normalizeH="0" baseline="0" noProof="0" dirty="0">
                <a:ln>
                  <a:noFill/>
                </a:ln>
                <a:solidFill>
                  <a:schemeClr val="tx1">
                    <a:lumMod val="65000"/>
                    <a:lumOff val="35000"/>
                  </a:schemeClr>
                </a:solidFill>
                <a:effectLst/>
                <a:uLnTx/>
                <a:uFillTx/>
                <a:latin typeface="黑体" panose="02010609060101010101" pitchFamily="49" charset="-122"/>
                <a:ea typeface="黑体" panose="02010609060101010101" pitchFamily="49" charset="-122"/>
                <a:cs typeface="+mn-cs"/>
              </a:rPr>
              <a:t>论睁了眼看</a:t>
            </a:r>
          </a:p>
        </p:txBody>
      </p:sp>
      <p:sp>
        <p:nvSpPr>
          <p:cNvPr id="25" name="矩形 24"/>
          <p:cNvSpPr/>
          <p:nvPr/>
        </p:nvSpPr>
        <p:spPr>
          <a:xfrm>
            <a:off x="4508500" y="2362200"/>
            <a:ext cx="4820550" cy="1015663"/>
          </a:xfrm>
          <a:prstGeom prst="rect">
            <a:avLst/>
          </a:prstGeom>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6000" b="1" i="0" u="none" strike="noStrike" kern="1200" cap="none" spc="0" normalizeH="0" baseline="0" noProof="0" dirty="0">
                <a:ln>
                  <a:noFill/>
                </a:ln>
                <a:solidFill>
                  <a:schemeClr val="tx1">
                    <a:lumMod val="65000"/>
                    <a:lumOff val="35000"/>
                  </a:schemeClr>
                </a:solidFill>
                <a:effectLst/>
                <a:uLnTx/>
                <a:uFillTx/>
                <a:latin typeface="黑体" panose="02010609060101010101" pitchFamily="49" charset="-122"/>
                <a:ea typeface="黑体" panose="02010609060101010101" pitchFamily="49" charset="-122"/>
                <a:cs typeface="+mn-cs"/>
              </a:rPr>
              <a:t>鲁迅</a:t>
            </a:r>
            <a:r>
              <a:rPr kumimoji="1" lang="en-US" altLang="zh-CN" sz="6000" b="1" i="0" u="none" strike="noStrike" kern="1200" cap="none" spc="0" normalizeH="0" baseline="0" noProof="0" dirty="0">
                <a:ln>
                  <a:noFill/>
                </a:ln>
                <a:solidFill>
                  <a:schemeClr val="tx1">
                    <a:lumMod val="65000"/>
                    <a:lumOff val="35000"/>
                  </a:schemeClr>
                </a:solidFill>
                <a:effectLst/>
                <a:uLnTx/>
                <a:uFillTx/>
                <a:latin typeface="黑体" panose="02010609060101010101" pitchFamily="49" charset="-122"/>
                <a:ea typeface="黑体" panose="02010609060101010101" pitchFamily="49" charset="-122"/>
                <a:cs typeface="+mn-cs"/>
              </a:rPr>
              <a:t>·《</a:t>
            </a:r>
            <a:r>
              <a:rPr kumimoji="1" lang="zh-CN" altLang="en-US" sz="6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坟</a:t>
            </a:r>
            <a:r>
              <a:rPr kumimoji="1" lang="en-US" altLang="zh-CN" sz="6000" b="1" i="0" u="none" strike="noStrike" kern="1200" cap="none" spc="0" normalizeH="0" baseline="0" noProof="0">
                <a:ln>
                  <a:noFill/>
                </a:ln>
                <a:solidFill>
                  <a:schemeClr val="tx1">
                    <a:lumMod val="65000"/>
                    <a:lumOff val="35000"/>
                  </a:schemeClr>
                </a:solidFill>
                <a:effectLst/>
                <a:uLnTx/>
                <a:uFillTx/>
                <a:latin typeface="黑体" panose="02010609060101010101" pitchFamily="49" charset="-122"/>
                <a:ea typeface="黑体" panose="02010609060101010101" pitchFamily="49" charset="-122"/>
                <a:cs typeface="+mn-cs"/>
              </a:rPr>
              <a:t>》</a:t>
            </a:r>
            <a:endParaRPr kumimoji="1" lang="en-US" altLang="zh-CN" sz="6000" b="1" i="0" u="none" strike="noStrike" kern="1200" cap="none" spc="0" normalizeH="0" baseline="0" noProof="0" dirty="0">
              <a:ln>
                <a:noFill/>
              </a:ln>
              <a:solidFill>
                <a:schemeClr val="tx1">
                  <a:lumMod val="65000"/>
                  <a:lumOff val="35000"/>
                </a:schemeClr>
              </a:solidFill>
              <a:effectLst/>
              <a:uLnTx/>
              <a:uFillTx/>
              <a:latin typeface="黑体" panose="02010609060101010101" pitchFamily="49" charset="-122"/>
              <a:ea typeface="黑体" panose="02010609060101010101" pitchFamily="49" charset="-122"/>
              <a:cs typeface="+mn-cs"/>
            </a:endParaRPr>
          </a:p>
        </p:txBody>
      </p:sp>
      <p:pic>
        <p:nvPicPr>
          <p:cNvPr id="13316" name="图片 2"/>
          <p:cNvPicPr>
            <a:picLocks noChangeAspect="1"/>
          </p:cNvPicPr>
          <p:nvPr/>
        </p:nvPicPr>
        <p:blipFill>
          <a:blip r:embed="rId2"/>
          <a:stretch>
            <a:fillRect/>
          </a:stretch>
        </p:blipFill>
        <p:spPr>
          <a:xfrm>
            <a:off x="755650" y="2468563"/>
            <a:ext cx="2927350" cy="3594100"/>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Box 2"/>
          <p:cNvSpPr txBox="1"/>
          <p:nvPr/>
        </p:nvSpPr>
        <p:spPr>
          <a:xfrm>
            <a:off x="755650" y="620713"/>
            <a:ext cx="6878638" cy="5662612"/>
          </a:xfrm>
          <a:prstGeom prst="rect">
            <a:avLst/>
          </a:prstGeom>
          <a:noFill/>
          <a:ln w="9525">
            <a:noFill/>
          </a:ln>
        </p:spPr>
        <p:txBody>
          <a:bodyPr anchor="t">
            <a:spAutoFit/>
          </a:bodyPr>
          <a:lstStyle/>
          <a:p>
            <a:pPr indent="0" defTabSz="914400"/>
            <a:r>
              <a:rPr lang="zh-CN" altLang="en-US" sz="4800" b="1" dirty="0">
                <a:solidFill>
                  <a:srgbClr val="454557"/>
                </a:solidFill>
                <a:latin typeface="华文楷体" panose="02010600040101010101" pitchFamily="2" charset="-122"/>
                <a:ea typeface="华文楷体" panose="02010600040101010101" pitchFamily="2" charset="-122"/>
              </a:rPr>
              <a:t>教学目的：</a:t>
            </a:r>
            <a:endParaRPr lang="en-US" altLang="zh-CN" sz="4800" b="1" dirty="0">
              <a:solidFill>
                <a:srgbClr val="454557"/>
              </a:solidFill>
              <a:latin typeface="华文楷体" panose="02010600040101010101" pitchFamily="2" charset="-122"/>
              <a:ea typeface="华文楷体" panose="02010600040101010101" pitchFamily="2" charset="-122"/>
            </a:endParaRPr>
          </a:p>
          <a:p>
            <a:pPr indent="0" defTabSz="914400"/>
            <a:endParaRPr lang="en-US" altLang="zh-CN" sz="2800" b="1" dirty="0">
              <a:latin typeface="华文楷体" panose="02010600040101010101" pitchFamily="2" charset="-122"/>
              <a:ea typeface="华文楷体" panose="02010600040101010101" pitchFamily="2" charset="-122"/>
            </a:endParaRPr>
          </a:p>
          <a:p>
            <a:pPr indent="0" defTabSz="914400"/>
            <a:r>
              <a:rPr lang="en-US" altLang="zh-CN" sz="2800" b="1" dirty="0">
                <a:latin typeface="华文楷体" panose="02010600040101010101" pitchFamily="2" charset="-122"/>
                <a:ea typeface="华文楷体" panose="02010600040101010101" pitchFamily="2" charset="-122"/>
              </a:rPr>
              <a:t>1</a:t>
            </a:r>
            <a:r>
              <a:rPr lang="zh-CN" altLang="zh-CN" sz="2800" b="1" dirty="0">
                <a:latin typeface="华文楷体" panose="02010600040101010101" pitchFamily="2" charset="-122"/>
                <a:ea typeface="华文楷体" panose="02010600040101010101" pitchFamily="2" charset="-122"/>
              </a:rPr>
              <a:t>、了解并深刻认识到“瞒和骗”这一</a:t>
            </a:r>
            <a:r>
              <a:rPr lang="zh-CN" altLang="en-US" sz="2800" b="1" dirty="0">
                <a:latin typeface="华文楷体" panose="02010600040101010101" pitchFamily="2" charset="-122"/>
                <a:ea typeface="华文楷体" panose="02010600040101010101" pitchFamily="2" charset="-122"/>
              </a:rPr>
              <a:t>国民</a:t>
            </a:r>
            <a:r>
              <a:rPr lang="zh-CN" altLang="zh-CN" sz="2800" b="1" dirty="0">
                <a:latin typeface="华文楷体" panose="02010600040101010101" pitchFamily="2" charset="-122"/>
                <a:ea typeface="华文楷体" panose="02010600040101010101" pitchFamily="2" charset="-122"/>
              </a:rPr>
              <a:t>劣根性的历史根源和实质，并能结合作品和现实做出自己的评价。</a:t>
            </a:r>
          </a:p>
          <a:p>
            <a:pPr indent="0" defTabSz="914400"/>
            <a:r>
              <a:rPr lang="en-US" altLang="zh-CN" sz="2800" b="1" dirty="0">
                <a:latin typeface="华文楷体" panose="02010600040101010101" pitchFamily="2" charset="-122"/>
                <a:ea typeface="华文楷体" panose="02010600040101010101" pitchFamily="2" charset="-122"/>
              </a:rPr>
              <a:t>2</a:t>
            </a:r>
            <a:r>
              <a:rPr lang="zh-CN" altLang="zh-CN" sz="2800" b="1" dirty="0">
                <a:latin typeface="华文楷体" panose="02010600040101010101" pitchFamily="2" charset="-122"/>
                <a:ea typeface="华文楷体" panose="02010600040101010101" pitchFamily="2" charset="-122"/>
              </a:rPr>
              <a:t>、理解“睁了眼看”的深刻含义，进而培养勇于开拓、勇于创新的精神。</a:t>
            </a:r>
          </a:p>
          <a:p>
            <a:pPr indent="0" defTabSz="914400"/>
            <a:r>
              <a:rPr lang="en-US" altLang="zh-CN" sz="2800" b="1" dirty="0">
                <a:latin typeface="华文楷体" panose="02010600040101010101" pitchFamily="2" charset="-122"/>
                <a:ea typeface="华文楷体" panose="02010600040101010101" pitchFamily="2" charset="-122"/>
              </a:rPr>
              <a:t>3</a:t>
            </a:r>
            <a:r>
              <a:rPr lang="zh-CN" altLang="zh-CN" sz="2800" b="1" dirty="0">
                <a:latin typeface="华文楷体" panose="02010600040101010101" pitchFamily="2" charset="-122"/>
                <a:ea typeface="华文楷体" panose="02010600040101010101" pitchFamily="2" charset="-122"/>
              </a:rPr>
              <a:t>、通过学习探究，联系已学过的作品，体会作者的写作风格。</a:t>
            </a:r>
          </a:p>
          <a:p>
            <a:pPr indent="0" defTabSz="914400"/>
            <a:endParaRPr lang="en-US" altLang="zh-CN" sz="6600" b="1" dirty="0">
              <a:solidFill>
                <a:srgbClr val="454557"/>
              </a:solidFill>
              <a:latin typeface="迷你简启体" pitchFamily="65" charset="-122"/>
              <a:ea typeface="迷你简启体" pitchFamily="65" charset="-122"/>
            </a:endParaRPr>
          </a:p>
          <a:p>
            <a:pPr indent="0" defTabSz="914400"/>
            <a:endParaRPr lang="zh-CN" altLang="en-US" dirty="0">
              <a:latin typeface="Times New Roman" panose="02020503050405090304" pitchFamily="18" charset="0"/>
            </a:endParaRPr>
          </a:p>
        </p:txBody>
      </p:sp>
      <p:sp>
        <p:nvSpPr>
          <p:cNvPr id="14338" name="TextBox 5">
            <a:hlinkClick r:id="rId2" action="ppaction://hlinksldjump"/>
          </p:cNvPr>
          <p:cNvSpPr txBox="1"/>
          <p:nvPr/>
        </p:nvSpPr>
        <p:spPr>
          <a:xfrm>
            <a:off x="7956550" y="6092825"/>
            <a:ext cx="900113" cy="461963"/>
          </a:xfrm>
          <a:prstGeom prst="rect">
            <a:avLst/>
          </a:prstGeom>
          <a:noFill/>
          <a:ln w="9525">
            <a:noFill/>
          </a:ln>
        </p:spPr>
        <p:txBody>
          <a:bodyPr anchor="t">
            <a:spAutoFit/>
          </a:bodyPr>
          <a:lstStyle/>
          <a:p>
            <a:pPr indent="0"/>
            <a:r>
              <a:rPr lang="zh-CN" altLang="en-US" b="1" dirty="0">
                <a:latin typeface="幼圆" pitchFamily="49" charset="-122"/>
                <a:ea typeface="幼圆" pitchFamily="49" charset="-122"/>
              </a:rPr>
              <a:t>返回</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2843213" y="1700213"/>
            <a:ext cx="0" cy="388143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62" name="TextBox 3"/>
          <p:cNvSpPr txBox="1"/>
          <p:nvPr/>
        </p:nvSpPr>
        <p:spPr>
          <a:xfrm>
            <a:off x="3203575" y="765175"/>
            <a:ext cx="5256213" cy="5908040"/>
          </a:xfrm>
          <a:prstGeom prst="rect">
            <a:avLst/>
          </a:prstGeom>
          <a:noFill/>
          <a:ln w="9525">
            <a:noFill/>
          </a:ln>
        </p:spPr>
        <p:txBody>
          <a:bodyPr anchor="t">
            <a:spAutoFit/>
          </a:bodyPr>
          <a:lstStyle/>
          <a:p>
            <a:pPr indent="0" defTabSz="914400">
              <a:lnSpc>
                <a:spcPct val="150000"/>
              </a:lnSpc>
            </a:pPr>
            <a:r>
              <a:rPr lang="zh-CN" altLang="en-US" sz="1800" b="1" dirty="0">
                <a:solidFill>
                  <a:srgbClr val="C00000"/>
                </a:solidFill>
                <a:latin typeface="黑体" panose="02010609060101010101" pitchFamily="49" charset="-122"/>
                <a:ea typeface="黑体" panose="02010609060101010101" pitchFamily="49" charset="-122"/>
              </a:rPr>
              <a:t>鲁迅</a:t>
            </a:r>
            <a:r>
              <a:rPr lang="zh-CN" altLang="en-US" sz="1800" b="1" dirty="0">
                <a:latin typeface="黑体" panose="02010609060101010101" pitchFamily="49" charset="-122"/>
                <a:ea typeface="黑体" panose="02010609060101010101" pitchFamily="49" charset="-122"/>
              </a:rPr>
              <a:t>，浙江绍兴人，字豫才、豫亭，原名周樟寿，后改名周树人，出身于封建官僚家庭。笔名鲁迅。伟大的无产阶级文学家、思想家、革命家。</a:t>
            </a:r>
            <a:r>
              <a:rPr lang="en-US" altLang="zh-CN" sz="1800" b="1" dirty="0">
                <a:latin typeface="黑体" panose="02010609060101010101" pitchFamily="49" charset="-122"/>
                <a:ea typeface="黑体" panose="02010609060101010101" pitchFamily="49" charset="-122"/>
              </a:rPr>
              <a:t>1904</a:t>
            </a:r>
            <a:r>
              <a:rPr lang="zh-CN" altLang="en-US" sz="1800" b="1" dirty="0">
                <a:latin typeface="黑体" panose="02010609060101010101" pitchFamily="49" charset="-122"/>
                <a:ea typeface="黑体" panose="02010609060101010101" pitchFamily="49" charset="-122"/>
              </a:rPr>
              <a:t>年初，入仙台医科专门学医，后从事文学创作，希望以此改变国民被麻木的内心。辛亥革命后，曾任南京临时政府和北京政府教育部部员、佥事等职，兼在北京大学、女子师范大学等校授课。</a:t>
            </a:r>
            <a:r>
              <a:rPr lang="en-US" altLang="zh-CN" sz="1800" b="1" dirty="0">
                <a:solidFill>
                  <a:srgbClr val="C00000"/>
                </a:solidFill>
                <a:latin typeface="黑体" panose="02010609060101010101" pitchFamily="49" charset="-122"/>
                <a:ea typeface="黑体" panose="02010609060101010101" pitchFamily="49" charset="-122"/>
              </a:rPr>
              <a:t>1918</a:t>
            </a:r>
            <a:r>
              <a:rPr lang="zh-CN" altLang="en-US" sz="1800" b="1" dirty="0">
                <a:solidFill>
                  <a:srgbClr val="C00000"/>
                </a:solidFill>
                <a:latin typeface="黑体" panose="02010609060101010101" pitchFamily="49" charset="-122"/>
                <a:ea typeface="黑体" panose="02010609060101010101" pitchFamily="49" charset="-122"/>
              </a:rPr>
              <a:t>年</a:t>
            </a:r>
            <a:r>
              <a:rPr lang="en-US" altLang="zh-CN" sz="1800" b="1" dirty="0">
                <a:solidFill>
                  <a:srgbClr val="C00000"/>
                </a:solidFill>
                <a:latin typeface="黑体" panose="02010609060101010101" pitchFamily="49" charset="-122"/>
                <a:ea typeface="黑体" panose="02010609060101010101" pitchFamily="49" charset="-122"/>
              </a:rPr>
              <a:t>5</a:t>
            </a:r>
            <a:r>
              <a:rPr lang="zh-CN" altLang="en-US" sz="1800" b="1" dirty="0">
                <a:solidFill>
                  <a:srgbClr val="C00000"/>
                </a:solidFill>
                <a:latin typeface="黑体" panose="02010609060101010101" pitchFamily="49" charset="-122"/>
                <a:ea typeface="黑体" panose="02010609060101010101" pitchFamily="49" charset="-122"/>
              </a:rPr>
              <a:t>月，首次用“鲁迅”的笔名，发表中国现代文学史上第一篇白话小说</a:t>
            </a:r>
            <a:r>
              <a:rPr lang="en-US" altLang="zh-CN" sz="1800" b="1" dirty="0">
                <a:solidFill>
                  <a:srgbClr val="C00000"/>
                </a:solidFill>
                <a:latin typeface="黑体" panose="02010609060101010101" pitchFamily="49" charset="-122"/>
                <a:ea typeface="黑体" panose="02010609060101010101" pitchFamily="49" charset="-122"/>
              </a:rPr>
              <a:t>《</a:t>
            </a:r>
            <a:r>
              <a:rPr lang="zh-CN" altLang="en-US" sz="1800" b="1" dirty="0">
                <a:solidFill>
                  <a:srgbClr val="C00000"/>
                </a:solidFill>
                <a:latin typeface="黑体" panose="02010609060101010101" pitchFamily="49" charset="-122"/>
                <a:ea typeface="黑体" panose="02010609060101010101" pitchFamily="49" charset="-122"/>
              </a:rPr>
              <a:t>狂人日记</a:t>
            </a:r>
            <a:r>
              <a:rPr lang="en-US" altLang="zh-CN" sz="1800" b="1" dirty="0">
                <a:solidFill>
                  <a:srgbClr val="C00000"/>
                </a:solidFill>
                <a:latin typeface="黑体" panose="02010609060101010101" pitchFamily="49" charset="-122"/>
                <a:ea typeface="黑体" panose="02010609060101010101" pitchFamily="49" charset="-122"/>
              </a:rPr>
              <a:t>》</a:t>
            </a:r>
            <a:r>
              <a:rPr lang="zh-CN" altLang="en-US" sz="1800" b="1" dirty="0">
                <a:solidFill>
                  <a:srgbClr val="C00000"/>
                </a:solidFill>
                <a:latin typeface="黑体" panose="02010609060101010101" pitchFamily="49" charset="-122"/>
                <a:ea typeface="黑体" panose="02010609060101010101" pitchFamily="49" charset="-122"/>
              </a:rPr>
              <a:t>，奠定了新文学的基石，后与</a:t>
            </a:r>
            <a:r>
              <a:rPr lang="en-US" altLang="zh-CN" sz="1800" b="1" dirty="0">
                <a:solidFill>
                  <a:srgbClr val="C00000"/>
                </a:solidFill>
                <a:latin typeface="黑体" panose="02010609060101010101" pitchFamily="49" charset="-122"/>
                <a:ea typeface="黑体" panose="02010609060101010101" pitchFamily="49" charset="-122"/>
              </a:rPr>
              <a:t>《</a:t>
            </a:r>
            <a:r>
              <a:rPr lang="zh-CN" altLang="en-US" sz="1800" b="1" dirty="0">
                <a:solidFill>
                  <a:srgbClr val="C00000"/>
                </a:solidFill>
                <a:latin typeface="黑体" panose="02010609060101010101" pitchFamily="49" charset="-122"/>
                <a:ea typeface="黑体" panose="02010609060101010101" pitchFamily="49" charset="-122"/>
              </a:rPr>
              <a:t>阿</a:t>
            </a:r>
            <a:r>
              <a:rPr lang="en-US" altLang="zh-CN" sz="1800" b="1" dirty="0">
                <a:solidFill>
                  <a:srgbClr val="C00000"/>
                </a:solidFill>
                <a:latin typeface="黑体" panose="02010609060101010101" pitchFamily="49" charset="-122"/>
                <a:ea typeface="黑体" panose="02010609060101010101" pitchFamily="49" charset="-122"/>
              </a:rPr>
              <a:t>Q</a:t>
            </a:r>
            <a:r>
              <a:rPr lang="zh-CN" altLang="en-US" sz="1800" b="1" dirty="0">
                <a:solidFill>
                  <a:srgbClr val="C00000"/>
                </a:solidFill>
                <a:latin typeface="黑体" panose="02010609060101010101" pitchFamily="49" charset="-122"/>
                <a:ea typeface="黑体" panose="02010609060101010101" pitchFamily="49" charset="-122"/>
              </a:rPr>
              <a:t>正传</a:t>
            </a:r>
            <a:r>
              <a:rPr lang="en-US" altLang="zh-CN" sz="1800" b="1" dirty="0">
                <a:solidFill>
                  <a:srgbClr val="C00000"/>
                </a:solidFill>
                <a:latin typeface="黑体" panose="02010609060101010101" pitchFamily="49" charset="-122"/>
                <a:ea typeface="黑体" panose="02010609060101010101" pitchFamily="49" charset="-122"/>
              </a:rPr>
              <a:t>》</a:t>
            </a:r>
            <a:r>
              <a:rPr lang="zh-CN" altLang="en-US" sz="1800" b="1" dirty="0">
                <a:solidFill>
                  <a:srgbClr val="C00000"/>
                </a:solidFill>
                <a:latin typeface="黑体" panose="02010609060101010101" pitchFamily="49" charset="-122"/>
                <a:ea typeface="黑体" panose="02010609060101010101" pitchFamily="49" charset="-122"/>
              </a:rPr>
              <a:t>、</a:t>
            </a:r>
            <a:r>
              <a:rPr lang="en-US" altLang="zh-CN" sz="1800" b="1" dirty="0">
                <a:solidFill>
                  <a:srgbClr val="C00000"/>
                </a:solidFill>
                <a:latin typeface="黑体" panose="02010609060101010101" pitchFamily="49" charset="-122"/>
                <a:ea typeface="黑体" panose="02010609060101010101" pitchFamily="49" charset="-122"/>
              </a:rPr>
              <a:t>《</a:t>
            </a:r>
            <a:r>
              <a:rPr lang="zh-CN" altLang="en-US" sz="1800" b="1" dirty="0">
                <a:solidFill>
                  <a:srgbClr val="C00000"/>
                </a:solidFill>
                <a:latin typeface="黑体" panose="02010609060101010101" pitchFamily="49" charset="-122"/>
                <a:ea typeface="黑体" panose="02010609060101010101" pitchFamily="49" charset="-122"/>
              </a:rPr>
              <a:t>药</a:t>
            </a:r>
            <a:r>
              <a:rPr lang="en-US" altLang="zh-CN" sz="1800" b="1" dirty="0">
                <a:solidFill>
                  <a:srgbClr val="C00000"/>
                </a:solidFill>
                <a:latin typeface="黑体" panose="02010609060101010101" pitchFamily="49" charset="-122"/>
                <a:ea typeface="黑体" panose="02010609060101010101" pitchFamily="49" charset="-122"/>
              </a:rPr>
              <a:t>》</a:t>
            </a:r>
            <a:r>
              <a:rPr lang="zh-CN" altLang="en-US" sz="1800" b="1" dirty="0">
                <a:solidFill>
                  <a:srgbClr val="C00000"/>
                </a:solidFill>
                <a:latin typeface="黑体" panose="02010609060101010101" pitchFamily="49" charset="-122"/>
                <a:ea typeface="黑体" panose="02010609060101010101" pitchFamily="49" charset="-122"/>
              </a:rPr>
              <a:t>、</a:t>
            </a:r>
            <a:r>
              <a:rPr lang="en-US" altLang="zh-CN" sz="1800" b="1" dirty="0">
                <a:solidFill>
                  <a:srgbClr val="C00000"/>
                </a:solidFill>
                <a:latin typeface="黑体" panose="02010609060101010101" pitchFamily="49" charset="-122"/>
                <a:ea typeface="黑体" panose="02010609060101010101" pitchFamily="49" charset="-122"/>
              </a:rPr>
              <a:t>《</a:t>
            </a:r>
            <a:r>
              <a:rPr lang="zh-CN" altLang="en-US" sz="1800" b="1" dirty="0">
                <a:solidFill>
                  <a:srgbClr val="C00000"/>
                </a:solidFill>
                <a:latin typeface="黑体" panose="02010609060101010101" pitchFamily="49" charset="-122"/>
                <a:ea typeface="黑体" panose="02010609060101010101" pitchFamily="49" charset="-122"/>
              </a:rPr>
              <a:t>故乡</a:t>
            </a:r>
            <a:r>
              <a:rPr lang="en-US" altLang="zh-CN" sz="1800" b="1" dirty="0">
                <a:solidFill>
                  <a:srgbClr val="C00000"/>
                </a:solidFill>
                <a:latin typeface="黑体" panose="02010609060101010101" pitchFamily="49" charset="-122"/>
                <a:ea typeface="黑体" panose="02010609060101010101" pitchFamily="49" charset="-122"/>
              </a:rPr>
              <a:t>》</a:t>
            </a:r>
            <a:r>
              <a:rPr lang="zh-CN" altLang="en-US" sz="1800" b="1" dirty="0">
                <a:solidFill>
                  <a:srgbClr val="C00000"/>
                </a:solidFill>
                <a:latin typeface="黑体" panose="02010609060101010101" pitchFamily="49" charset="-122"/>
                <a:ea typeface="黑体" panose="02010609060101010101" pitchFamily="49" charset="-122"/>
              </a:rPr>
              <a:t>等小说名篇一同收入小说集</a:t>
            </a:r>
            <a:r>
              <a:rPr lang="en-US" altLang="zh-CN" sz="1800" b="1" dirty="0">
                <a:solidFill>
                  <a:srgbClr val="C00000"/>
                </a:solidFill>
                <a:latin typeface="黑体" panose="02010609060101010101" pitchFamily="49" charset="-122"/>
                <a:ea typeface="黑体" panose="02010609060101010101" pitchFamily="49" charset="-122"/>
              </a:rPr>
              <a:t>《</a:t>
            </a:r>
            <a:r>
              <a:rPr lang="zh-CN" altLang="en-US" sz="1800" b="1" dirty="0">
                <a:solidFill>
                  <a:srgbClr val="C00000"/>
                </a:solidFill>
                <a:latin typeface="黑体" panose="02010609060101010101" pitchFamily="49" charset="-122"/>
                <a:ea typeface="黑体" panose="02010609060101010101" pitchFamily="49" charset="-122"/>
              </a:rPr>
              <a:t>呐喊</a:t>
            </a:r>
            <a:r>
              <a:rPr lang="en-US" altLang="zh-CN" sz="1800" b="1" dirty="0">
                <a:solidFill>
                  <a:srgbClr val="C00000"/>
                </a:solidFill>
                <a:latin typeface="黑体" panose="02010609060101010101" pitchFamily="49" charset="-122"/>
                <a:ea typeface="黑体" panose="02010609060101010101" pitchFamily="49" charset="-122"/>
              </a:rPr>
              <a:t>》</a:t>
            </a:r>
            <a:r>
              <a:rPr lang="zh-CN" altLang="en-US" sz="1800" b="1" dirty="0">
                <a:solidFill>
                  <a:srgbClr val="C00000"/>
                </a:solidFill>
                <a:latin typeface="黑体" panose="02010609060101010101" pitchFamily="49" charset="-122"/>
                <a:ea typeface="黑体" panose="02010609060101010101" pitchFamily="49" charset="-122"/>
              </a:rPr>
              <a:t>。</a:t>
            </a:r>
            <a:r>
              <a:rPr lang="zh-CN" altLang="en-US" sz="1800" b="1" dirty="0">
                <a:latin typeface="黑体" panose="02010609060101010101" pitchFamily="49" charset="-122"/>
                <a:ea typeface="黑体" panose="02010609060101010101" pitchFamily="49" charset="-122"/>
              </a:rPr>
              <a:t>毛泽东主席评价鲁迅为伟大的无产阶级文学家、思想家、革命家，是中国文化革命的主将。</a:t>
            </a:r>
            <a:r>
              <a:rPr lang="en-US" altLang="zh-CN" sz="1800" b="1" dirty="0">
                <a:latin typeface="黑体" panose="02010609060101010101" pitchFamily="49" charset="-122"/>
                <a:ea typeface="黑体" panose="02010609060101010101" pitchFamily="49" charset="-122"/>
              </a:rPr>
              <a:t>19</a:t>
            </a:r>
            <a:r>
              <a:rPr lang="zh-CN" altLang="en-US" sz="1800" b="1" dirty="0">
                <a:latin typeface="黑体" panose="02010609060101010101" pitchFamily="49" charset="-122"/>
                <a:ea typeface="黑体" panose="02010609060101010101" pitchFamily="49" charset="-122"/>
              </a:rPr>
              <a:t>年考杂文集。</a:t>
            </a:r>
          </a:p>
          <a:p>
            <a:pPr indent="0" defTabSz="914400">
              <a:lnSpc>
                <a:spcPct val="150000"/>
              </a:lnSpc>
            </a:pPr>
            <a:r>
              <a:rPr lang="zh-CN" altLang="en-US" sz="1800" b="1" dirty="0">
                <a:solidFill>
                  <a:srgbClr val="C00000"/>
                </a:solidFill>
                <a:latin typeface="黑体" panose="02010609060101010101" pitchFamily="49" charset="-122"/>
                <a:ea typeface="黑体" panose="02010609060101010101" pitchFamily="49" charset="-122"/>
              </a:rPr>
              <a:t>小说集：《呐喊》、《彷徨》、《故事新编》</a:t>
            </a:r>
          </a:p>
        </p:txBody>
      </p:sp>
      <p:pic>
        <p:nvPicPr>
          <p:cNvPr id="15363" name="图片 1"/>
          <p:cNvPicPr>
            <a:picLocks noChangeAspect="1"/>
          </p:cNvPicPr>
          <p:nvPr/>
        </p:nvPicPr>
        <p:blipFill>
          <a:blip r:embed="rId2"/>
          <a:stretch>
            <a:fillRect/>
          </a:stretch>
        </p:blipFill>
        <p:spPr>
          <a:xfrm>
            <a:off x="179388" y="1844675"/>
            <a:ext cx="2376487" cy="3414713"/>
          </a:xfrm>
          <a:prstGeom prst="rect">
            <a:avLst/>
          </a:prstGeom>
          <a:noFill/>
          <a:ln w="9525">
            <a:noFill/>
          </a:ln>
        </p:spPr>
      </p:pic>
      <p:sp>
        <p:nvSpPr>
          <p:cNvPr id="15364" name="TextBox 6"/>
          <p:cNvSpPr txBox="1"/>
          <p:nvPr/>
        </p:nvSpPr>
        <p:spPr>
          <a:xfrm>
            <a:off x="323850" y="620713"/>
            <a:ext cx="1631950" cy="461962"/>
          </a:xfrm>
          <a:prstGeom prst="rect">
            <a:avLst/>
          </a:prstGeom>
          <a:noFill/>
          <a:ln w="9525">
            <a:noFill/>
          </a:ln>
        </p:spPr>
        <p:txBody>
          <a:bodyPr anchor="t">
            <a:spAutoFit/>
          </a:bodyPr>
          <a:lstStyle/>
          <a:p>
            <a:pPr indent="0"/>
            <a:r>
              <a:rPr lang="zh-CN" altLang="en-US" b="1" dirty="0">
                <a:latin typeface="黑体" panose="02010609060101010101" pitchFamily="49" charset="-122"/>
                <a:ea typeface="黑体" panose="02010609060101010101" pitchFamily="49" charset="-122"/>
              </a:rPr>
              <a:t>作者简介</a:t>
            </a:r>
          </a:p>
        </p:txBody>
      </p:sp>
      <p:sp>
        <p:nvSpPr>
          <p:cNvPr id="15365" name="TextBox 7">
            <a:hlinkClick r:id="rId3" action="ppaction://hlinksldjump"/>
          </p:cNvPr>
          <p:cNvSpPr txBox="1"/>
          <p:nvPr/>
        </p:nvSpPr>
        <p:spPr>
          <a:xfrm>
            <a:off x="7956550" y="6092825"/>
            <a:ext cx="900113" cy="461963"/>
          </a:xfrm>
          <a:prstGeom prst="rect">
            <a:avLst/>
          </a:prstGeom>
          <a:noFill/>
          <a:ln w="9525">
            <a:noFill/>
          </a:ln>
        </p:spPr>
        <p:txBody>
          <a:bodyPr anchor="t">
            <a:spAutoFit/>
          </a:bodyPr>
          <a:lstStyle/>
          <a:p>
            <a:pPr indent="0"/>
            <a:r>
              <a:rPr lang="zh-CN" altLang="en-US" b="1" dirty="0">
                <a:latin typeface="幼圆" pitchFamily="49" charset="-122"/>
                <a:ea typeface="幼圆" pitchFamily="49" charset="-122"/>
              </a:rPr>
              <a:t>返回</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3314" name="标题 13313"/>
          <p:cNvSpPr>
            <a:spLocks noGrp="1"/>
          </p:cNvSpPr>
          <p:nvPr>
            <p:ph type="title"/>
          </p:nvPr>
        </p:nvSpPr>
        <p:spPr>
          <a:xfrm>
            <a:off x="2819400" y="381000"/>
            <a:ext cx="5486400" cy="1143000"/>
          </a:xfrm>
        </p:spPr>
        <p:txBody>
          <a:bodyPr anchor="ctr"/>
          <a:lstStyle/>
          <a:p>
            <a:pPr algn="l"/>
            <a:r>
              <a:rPr lang="zh-CN" altLang="en-US" sz="5400" dirty="0">
                <a:latin typeface="楷体-简" panose="02010600040101010101" charset="-122"/>
                <a:ea typeface="楷体-简" panose="02010600040101010101" charset="-122"/>
              </a:rPr>
              <a:t>内容述评</a:t>
            </a:r>
          </a:p>
        </p:txBody>
      </p:sp>
      <p:sp>
        <p:nvSpPr>
          <p:cNvPr id="13320" name="文本框 13319"/>
          <p:cNvSpPr txBox="1"/>
          <p:nvPr/>
        </p:nvSpPr>
        <p:spPr>
          <a:xfrm>
            <a:off x="304800" y="1219200"/>
            <a:ext cx="8610600" cy="5323205"/>
          </a:xfrm>
          <a:prstGeom prst="rect">
            <a:avLst/>
          </a:prstGeom>
          <a:noFill/>
          <a:ln w="9525">
            <a:noFill/>
          </a:ln>
        </p:spPr>
        <p:txBody>
          <a:bodyPr>
            <a:spAutoFit/>
          </a:bodyPr>
          <a:lstStyle/>
          <a:p>
            <a:r>
              <a:rPr lang="zh-CN" altLang="en-US" sz="1600" dirty="0">
                <a:solidFill>
                  <a:srgbClr val="660066"/>
                </a:solidFill>
                <a:latin typeface="华文行楷" pitchFamily="2" charset="-122"/>
                <a:ea typeface="华文行楷" pitchFamily="2" charset="-122"/>
              </a:rPr>
              <a:t>          </a:t>
            </a:r>
            <a:r>
              <a:rPr lang="zh-CN" altLang="en-US" sz="2000" dirty="0">
                <a:solidFill>
                  <a:srgbClr val="660066"/>
                </a:solidFill>
                <a:latin typeface="楷体-简" panose="02010600040101010101" charset="-122"/>
                <a:ea typeface="楷体-简" panose="02010600040101010101" charset="-122"/>
                <a:cs typeface="楷体-简" panose="02010600040101010101" charset="-122"/>
              </a:rPr>
              <a:t>本文通过对小弟生前、逝后大量感人肺腑的事迹的回忆，满怀激情地赞美了小弟的无私奉献精神，表达出对小弟英年早逝的无限悲恸之情和对中国知识分子的命运的由衷关注。</a:t>
            </a:r>
          </a:p>
          <a:p>
            <a:r>
              <a:rPr lang="zh-CN" altLang="en-US" sz="2000" dirty="0">
                <a:solidFill>
                  <a:srgbClr val="660066"/>
                </a:solidFill>
                <a:latin typeface="楷体-简" panose="02010600040101010101" charset="-122"/>
                <a:ea typeface="楷体-简" panose="02010600040101010101" charset="-122"/>
                <a:cs typeface="楷体-简" panose="02010600040101010101" charset="-122"/>
              </a:rPr>
              <a:t>         一、为中年知识分子的早逝“痛惜”，呼吁应该关心中年知识分子。</a:t>
            </a:r>
          </a:p>
          <a:p>
            <a:r>
              <a:rPr lang="zh-CN" altLang="en-US" sz="2000" dirty="0">
                <a:solidFill>
                  <a:srgbClr val="660066"/>
                </a:solidFill>
                <a:latin typeface="楷体-简" panose="02010600040101010101" charset="-122"/>
                <a:ea typeface="楷体-简" panose="02010600040101010101" charset="-122"/>
                <a:cs typeface="楷体-简" panose="02010600040101010101" charset="-122"/>
              </a:rPr>
              <a:t>         文章透过小弟的早夭，沉痛地揭示出其中的原因。对他们，作者哀痛至极：“他们几经雪欺霜冻，好不容易奋斗着张开几片花瓣，尚未盛开，就骤然凋谢。”</a:t>
            </a:r>
          </a:p>
          <a:p>
            <a:r>
              <a:rPr lang="zh-CN" altLang="en-US" sz="2000" dirty="0">
                <a:solidFill>
                  <a:srgbClr val="660066"/>
                </a:solidFill>
                <a:latin typeface="楷体-简" panose="02010600040101010101" charset="-122"/>
                <a:ea typeface="楷体-简" panose="02010600040101010101" charset="-122"/>
                <a:cs typeface="楷体-简" panose="02010600040101010101" charset="-122"/>
              </a:rPr>
              <a:t>         文章为“关心中年知识分子”发出了强烈的呼声。</a:t>
            </a:r>
          </a:p>
          <a:p>
            <a:r>
              <a:rPr lang="zh-CN" altLang="en-US" sz="2000" dirty="0">
                <a:solidFill>
                  <a:srgbClr val="660066"/>
                </a:solidFill>
                <a:latin typeface="楷体-简" panose="02010600040101010101" charset="-122"/>
                <a:ea typeface="楷体-简" panose="02010600040101010101" charset="-122"/>
                <a:cs typeface="楷体-简" panose="02010600040101010101" charset="-122"/>
              </a:rPr>
              <a:t>         二、成功地刻画出以小弟为代表的中年知识分子形象。</a:t>
            </a:r>
          </a:p>
          <a:p>
            <a:r>
              <a:rPr lang="zh-CN" altLang="en-US" sz="2000" dirty="0">
                <a:solidFill>
                  <a:srgbClr val="660066"/>
                </a:solidFill>
                <a:latin typeface="楷体-简" panose="02010600040101010101" charset="-122"/>
                <a:ea typeface="楷体-简" panose="02010600040101010101" charset="-122"/>
                <a:cs typeface="楷体-简" panose="02010600040101010101" charset="-122"/>
              </a:rPr>
              <a:t>         文章从小弟的经历、工作、生病以及内心世界等几个侧面，为我们勾勒出一个中年知识分子形象。</a:t>
            </a:r>
          </a:p>
          <a:p>
            <a:r>
              <a:rPr lang="zh-CN" altLang="en-US" sz="2000" dirty="0">
                <a:solidFill>
                  <a:srgbClr val="660066"/>
                </a:solidFill>
                <a:latin typeface="楷体-简" panose="02010600040101010101" charset="-122"/>
                <a:ea typeface="楷体-简" panose="02010600040101010101" charset="-122"/>
                <a:cs typeface="楷体-简" panose="02010600040101010101" charset="-122"/>
              </a:rPr>
              <a:t>         三、倾诉对小弟的怀念追思。</a:t>
            </a:r>
          </a:p>
          <a:p>
            <a:r>
              <a:rPr lang="zh-CN" altLang="en-US" sz="2000" dirty="0">
                <a:solidFill>
                  <a:srgbClr val="660066"/>
                </a:solidFill>
                <a:latin typeface="楷体-简" panose="02010600040101010101" charset="-122"/>
                <a:ea typeface="楷体-简" panose="02010600040101010101" charset="-122"/>
                <a:cs typeface="楷体-简" panose="02010600040101010101" charset="-122"/>
              </a:rPr>
              <a:t>         小弟去世，作者心痛如绞。年仅相差三岁的姐弟俩情同手足，小弟却先撒手人间，怎不使姐姐悲痛不已</a:t>
            </a:r>
            <a:r>
              <a:rPr lang="en-US" altLang="zh-CN" sz="2000">
                <a:solidFill>
                  <a:srgbClr val="660066"/>
                </a:solidFill>
                <a:latin typeface="楷体-简" panose="02010600040101010101" charset="-122"/>
                <a:ea typeface="楷体-简" panose="02010600040101010101" charset="-122"/>
                <a:cs typeface="楷体-简" panose="02010600040101010101" charset="-122"/>
              </a:rPr>
              <a:t>?</a:t>
            </a:r>
            <a:r>
              <a:rPr lang="zh-CN" altLang="en-US" sz="2000" dirty="0">
                <a:solidFill>
                  <a:srgbClr val="660066"/>
                </a:solidFill>
                <a:latin typeface="楷体-简" panose="02010600040101010101" charset="-122"/>
                <a:ea typeface="楷体-简" panose="02010600040101010101" charset="-122"/>
                <a:cs typeface="楷体-简" panose="02010600040101010101" charset="-122"/>
              </a:rPr>
              <a:t>在对小弟形象的描述中，无处不浸透着作者的深深的痛悼。</a:t>
            </a:r>
          </a:p>
          <a:p>
            <a:r>
              <a:rPr lang="zh-CN" altLang="en-US" sz="2000" dirty="0">
                <a:solidFill>
                  <a:srgbClr val="660066"/>
                </a:solidFill>
                <a:latin typeface="楷体-简" panose="02010600040101010101" charset="-122"/>
                <a:ea typeface="楷体-简" panose="02010600040101010101" charset="-122"/>
                <a:cs typeface="楷体-简" panose="02010600040101010101" charset="-122"/>
              </a:rPr>
              <a:t>         文章中抄录父亲写的挽联，更是画龙点睛之笔。既进一步刻划了小弟的形象，又表达了老人的哀伤之情。</a:t>
            </a:r>
          </a:p>
        </p:txBody>
      </p:sp>
      <p:sp>
        <p:nvSpPr>
          <p:cNvPr id="13321" name="文本框 13320">
            <a:hlinkClick r:id="rId3" action="ppaction://hlinksldjump"/>
          </p:cNvPr>
          <p:cNvSpPr txBox="1"/>
          <p:nvPr/>
        </p:nvSpPr>
        <p:spPr>
          <a:xfrm>
            <a:off x="7848600" y="6324600"/>
            <a:ext cx="1066800" cy="366713"/>
          </a:xfrm>
          <a:prstGeom prst="rect">
            <a:avLst/>
          </a:prstGeom>
          <a:noFill/>
          <a:ln w="9525">
            <a:noFill/>
          </a:ln>
        </p:spPr>
        <p:txBody>
          <a:bodyPr>
            <a:spAutoFit/>
          </a:bodyPr>
          <a:lstStyle/>
          <a:p>
            <a:pPr>
              <a:spcBef>
                <a:spcPct val="50000"/>
              </a:spcBef>
            </a:pPr>
            <a:r>
              <a:rPr lang="zh-CN" altLang="en-US" dirty="0">
                <a:ea typeface="华文行楷" pitchFamily="2" charset="-122"/>
              </a:rPr>
              <a:t>返回</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矩形 1"/>
          <p:cNvSpPr/>
          <p:nvPr/>
        </p:nvSpPr>
        <p:spPr>
          <a:xfrm>
            <a:off x="539750" y="1196975"/>
            <a:ext cx="8064500" cy="5140325"/>
          </a:xfrm>
          <a:prstGeom prst="rect">
            <a:avLst/>
          </a:prstGeom>
          <a:noFill/>
          <a:ln w="9525">
            <a:noFill/>
          </a:ln>
        </p:spPr>
        <p:txBody>
          <a:bodyPr anchor="t">
            <a:spAutoFit/>
          </a:bodyPr>
          <a:lstStyle/>
          <a:p>
            <a:pPr indent="0"/>
            <a:r>
              <a:rPr lang="en-US" altLang="zh-CN" b="1" dirty="0">
                <a:latin typeface="华文楷体" panose="02010600040101010101" pitchFamily="2" charset="-122"/>
                <a:ea typeface="华文楷体" panose="02010600040101010101" pitchFamily="2" charset="-122"/>
              </a:rPr>
              <a:t>        </a:t>
            </a:r>
            <a:r>
              <a:rPr lang="zh-CN" altLang="zh-CN" b="1" dirty="0">
                <a:latin typeface="华文楷体" panose="02010600040101010101" pitchFamily="2" charset="-122"/>
                <a:ea typeface="华文楷体" panose="02010600040101010101" pitchFamily="2" charset="-122"/>
              </a:rPr>
              <a:t>本文无情地批判了“瞒和骗”的思想与文艺，告诫人们要有正视现实的勇气，从“瞒和骗”中走出来，建设中国真正的新文艺。</a:t>
            </a:r>
            <a:endParaRPr lang="en-US" altLang="zh-CN" b="1" dirty="0">
              <a:latin typeface="华文楷体" panose="02010600040101010101" pitchFamily="2" charset="-122"/>
              <a:ea typeface="华文楷体" panose="02010600040101010101" pitchFamily="2" charset="-122"/>
            </a:endParaRPr>
          </a:p>
          <a:p>
            <a:pPr indent="0">
              <a:lnSpc>
                <a:spcPct val="150000"/>
              </a:lnSpc>
            </a:pPr>
            <a:r>
              <a:rPr lang="en-US" altLang="zh-CN" b="1" dirty="0">
                <a:latin typeface="华文楷体" panose="02010600040101010101" pitchFamily="2" charset="-122"/>
                <a:ea typeface="华文楷体" panose="02010600040101010101" pitchFamily="2" charset="-122"/>
              </a:rPr>
              <a:t>        </a:t>
            </a:r>
            <a:r>
              <a:rPr lang="zh-CN" altLang="zh-CN" b="1" dirty="0">
                <a:latin typeface="华文楷体" panose="02010600040101010101" pitchFamily="2" charset="-122"/>
                <a:ea typeface="华文楷体" panose="02010600040101010101" pitchFamily="2" charset="-122"/>
              </a:rPr>
              <a:t>文中一共有</a:t>
            </a:r>
            <a:r>
              <a:rPr lang="en-US" altLang="zh-CN" b="1" dirty="0">
                <a:latin typeface="华文楷体" panose="02010600040101010101" pitchFamily="2" charset="-122"/>
                <a:ea typeface="华文楷体" panose="02010600040101010101" pitchFamily="2" charset="-122"/>
              </a:rPr>
              <a:t>14</a:t>
            </a:r>
            <a:r>
              <a:rPr lang="zh-CN" altLang="zh-CN" b="1" dirty="0">
                <a:latin typeface="华文楷体" panose="02010600040101010101" pitchFamily="2" charset="-122"/>
                <a:ea typeface="华文楷体" panose="02010600040101010101" pitchFamily="2" charset="-122"/>
              </a:rPr>
              <a:t>个自然段，可以划分为三个部分。</a:t>
            </a:r>
            <a:endParaRPr lang="en-US" altLang="zh-CN" b="1" dirty="0">
              <a:latin typeface="华文楷体" panose="02010600040101010101" pitchFamily="2" charset="-122"/>
              <a:ea typeface="华文楷体" panose="02010600040101010101" pitchFamily="2" charset="-122"/>
            </a:endParaRPr>
          </a:p>
          <a:p>
            <a:pPr indent="0">
              <a:lnSpc>
                <a:spcPct val="150000"/>
              </a:lnSpc>
            </a:pPr>
            <a:r>
              <a:rPr lang="en-US" altLang="zh-CN" b="1" dirty="0">
                <a:latin typeface="华文楷体" panose="02010600040101010101" pitchFamily="2" charset="-122"/>
                <a:ea typeface="华文楷体" panose="02010600040101010101" pitchFamily="2" charset="-122"/>
              </a:rPr>
              <a:t>  </a:t>
            </a:r>
            <a:r>
              <a:rPr lang="zh-CN" altLang="zh-CN" b="1" dirty="0">
                <a:latin typeface="华文楷体" panose="02010600040101010101" pitchFamily="2" charset="-122"/>
                <a:ea typeface="华文楷体" panose="02010600040101010101" pitchFamily="2" charset="-122"/>
              </a:rPr>
              <a:t>第一</a:t>
            </a:r>
            <a:r>
              <a:rPr lang="zh-CN" altLang="en-US" b="1" dirty="0">
                <a:latin typeface="华文楷体" panose="02010600040101010101" pitchFamily="2" charset="-122"/>
                <a:ea typeface="华文楷体" panose="02010600040101010101" pitchFamily="2" charset="-122"/>
              </a:rPr>
              <a:t>段</a:t>
            </a:r>
            <a:r>
              <a:rPr lang="zh-CN" altLang="zh-CN" b="1" dirty="0">
                <a:latin typeface="华文楷体" panose="02010600040101010101" pitchFamily="2" charset="-122"/>
                <a:ea typeface="华文楷体" panose="02010600040101010101" pitchFamily="2" charset="-122"/>
              </a:rPr>
              <a:t>（</a:t>
            </a:r>
            <a:r>
              <a:rPr lang="en-US" altLang="zh-CN" b="1" dirty="0">
                <a:latin typeface="华文楷体" panose="02010600040101010101" pitchFamily="2" charset="-122"/>
                <a:ea typeface="华文楷体" panose="02010600040101010101" pitchFamily="2" charset="-122"/>
              </a:rPr>
              <a:t>1-5</a:t>
            </a:r>
            <a:r>
              <a:rPr lang="zh-CN" altLang="zh-CN" b="1" dirty="0">
                <a:latin typeface="华文楷体" panose="02010600040101010101" pitchFamily="2" charset="-122"/>
                <a:ea typeface="华文楷体" panose="02010600040101010101" pitchFamily="2" charset="-122"/>
              </a:rPr>
              <a:t>自然段）：</a:t>
            </a:r>
            <a:r>
              <a:rPr lang="zh-CN" altLang="en-US" b="1" dirty="0">
                <a:latin typeface="华文楷体" panose="02010600040101010101" pitchFamily="2" charset="-122"/>
                <a:ea typeface="华文楷体" panose="02010600040101010101" pitchFamily="2" charset="-122"/>
              </a:rPr>
              <a:t>提出论点：万事闭眼睛，瞒和骗</a:t>
            </a:r>
            <a:endParaRPr lang="en-US" altLang="zh-CN" b="1" dirty="0">
              <a:latin typeface="华文楷体" panose="02010600040101010101" pitchFamily="2" charset="-122"/>
              <a:ea typeface="华文楷体" panose="02010600040101010101" pitchFamily="2" charset="-122"/>
            </a:endParaRPr>
          </a:p>
          <a:p>
            <a:pPr indent="0">
              <a:lnSpc>
                <a:spcPct val="150000"/>
              </a:lnSpc>
            </a:pPr>
            <a:r>
              <a:rPr lang="en-US" altLang="zh-CN" b="1" dirty="0">
                <a:latin typeface="华文楷体" panose="02010600040101010101" pitchFamily="2" charset="-122"/>
                <a:ea typeface="华文楷体" panose="02010600040101010101" pitchFamily="2" charset="-122"/>
              </a:rPr>
              <a:t>         </a:t>
            </a:r>
            <a:r>
              <a:rPr lang="zh-CN" altLang="zh-CN" b="1" dirty="0">
                <a:latin typeface="华文楷体" panose="02010600040101010101" pitchFamily="2" charset="-122"/>
                <a:ea typeface="华文楷体" panose="02010600040101010101" pitchFamily="2" charset="-122"/>
              </a:rPr>
              <a:t>先写为文的缘起，即看虚生先生的时事短评有感而作。</a:t>
            </a:r>
            <a:r>
              <a:rPr lang="zh-CN" altLang="en-US" b="1" dirty="0">
                <a:latin typeface="华文楷体" panose="02010600040101010101" pitchFamily="2" charset="-122"/>
                <a:ea typeface="华文楷体" panose="02010600040101010101" pitchFamily="2" charset="-122"/>
              </a:rPr>
              <a:t>作者</a:t>
            </a:r>
            <a:r>
              <a:rPr lang="zh-CN" altLang="zh-CN" b="1" dirty="0">
                <a:latin typeface="华文楷体" panose="02010600040101010101" pitchFamily="2" charset="-122"/>
                <a:ea typeface="华文楷体" panose="02010600040101010101" pitchFamily="2" charset="-122"/>
              </a:rPr>
              <a:t>从批判国民性入手</a:t>
            </a:r>
            <a:r>
              <a:rPr lang="zh-CN" altLang="en-US" b="1" dirty="0">
                <a:latin typeface="华文楷体" panose="02010600040101010101" pitchFamily="2" charset="-122"/>
                <a:ea typeface="华文楷体" panose="02010600040101010101" pitchFamily="2" charset="-122"/>
              </a:rPr>
              <a:t>，</a:t>
            </a:r>
            <a:r>
              <a:rPr lang="zh-CN" altLang="zh-CN" b="1" dirty="0">
                <a:latin typeface="华文楷体" panose="02010600040101010101" pitchFamily="2" charset="-122"/>
                <a:ea typeface="华文楷体" panose="02010600040101010101" pitchFamily="2" charset="-122"/>
              </a:rPr>
              <a:t>深刻地揭示了“瞒和骗”思想产生的社会历史根源——孔孟之道长久的精神统治，讽刺中国文人闭着眼睛“便看见一切圆满”的文艺思想，而他们的方法就是“瞒和骗”</a:t>
            </a:r>
            <a:r>
              <a:rPr lang="zh-CN" altLang="en-US" b="1" dirty="0">
                <a:latin typeface="华文楷体" panose="02010600040101010101" pitchFamily="2" charset="-122"/>
                <a:ea typeface="华文楷体" panose="02010600040101010101" pitchFamily="2" charset="-122"/>
              </a:rPr>
              <a:t>。</a:t>
            </a:r>
            <a:endParaRPr lang="en-US" altLang="zh-CN" b="1" dirty="0">
              <a:latin typeface="华文楷体" panose="02010600040101010101" pitchFamily="2" charset="-122"/>
              <a:ea typeface="华文楷体" panose="02010600040101010101" pitchFamily="2" charset="-122"/>
            </a:endParaRPr>
          </a:p>
        </p:txBody>
      </p:sp>
      <p:sp>
        <p:nvSpPr>
          <p:cNvPr id="16386" name="TextBox 2"/>
          <p:cNvSpPr txBox="1"/>
          <p:nvPr/>
        </p:nvSpPr>
        <p:spPr>
          <a:xfrm>
            <a:off x="323850" y="620713"/>
            <a:ext cx="1631950" cy="523875"/>
          </a:xfrm>
          <a:prstGeom prst="rect">
            <a:avLst/>
          </a:prstGeom>
          <a:noFill/>
          <a:ln w="9525">
            <a:noFill/>
          </a:ln>
        </p:spPr>
        <p:txBody>
          <a:bodyPr anchor="t">
            <a:spAutoFit/>
          </a:bodyPr>
          <a:lstStyle/>
          <a:p>
            <a:pPr indent="0"/>
            <a:r>
              <a:rPr lang="zh-CN" altLang="en-US" sz="2800" b="1" dirty="0">
                <a:latin typeface="黑体" panose="02010609060101010101" pitchFamily="49" charset="-122"/>
                <a:ea typeface="黑体" panose="02010609060101010101" pitchFamily="49" charset="-122"/>
              </a:rPr>
              <a:t>内容评析</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Box 1"/>
          <p:cNvSpPr txBox="1"/>
          <p:nvPr/>
        </p:nvSpPr>
        <p:spPr>
          <a:xfrm>
            <a:off x="755650" y="1508125"/>
            <a:ext cx="1079500" cy="2247900"/>
          </a:xfrm>
          <a:prstGeom prst="rect">
            <a:avLst/>
          </a:prstGeom>
          <a:noFill/>
          <a:ln w="9525">
            <a:noFill/>
          </a:ln>
        </p:spPr>
        <p:txBody>
          <a:bodyPr anchor="t">
            <a:spAutoFit/>
          </a:bodyPr>
          <a:lstStyle/>
          <a:p>
            <a:pPr indent="0"/>
            <a:r>
              <a:rPr lang="zh-CN" altLang="en-US" sz="2800" dirty="0">
                <a:latin typeface="Times New Roman" panose="02020503050405090304" pitchFamily="18" charset="0"/>
              </a:rPr>
              <a:t>封建礼教长期精神统治</a:t>
            </a:r>
          </a:p>
        </p:txBody>
      </p:sp>
      <p:sp>
        <p:nvSpPr>
          <p:cNvPr id="17410" name="TextBox 6"/>
          <p:cNvSpPr txBox="1"/>
          <p:nvPr/>
        </p:nvSpPr>
        <p:spPr>
          <a:xfrm>
            <a:off x="2509838" y="1525588"/>
            <a:ext cx="1441450" cy="1816100"/>
          </a:xfrm>
          <a:prstGeom prst="rect">
            <a:avLst/>
          </a:prstGeom>
          <a:noFill/>
          <a:ln w="9525">
            <a:noFill/>
          </a:ln>
        </p:spPr>
        <p:txBody>
          <a:bodyPr anchor="t">
            <a:spAutoFit/>
          </a:bodyPr>
          <a:lstStyle/>
          <a:p>
            <a:pPr indent="0"/>
            <a:r>
              <a:rPr lang="zh-CN" altLang="en-US" sz="2800" dirty="0">
                <a:latin typeface="Times New Roman" panose="02020503050405090304" pitchFamily="18" charset="0"/>
              </a:rPr>
              <a:t>中国人不敢正视社会和人生</a:t>
            </a:r>
          </a:p>
        </p:txBody>
      </p:sp>
      <p:sp>
        <p:nvSpPr>
          <p:cNvPr id="17411" name="TextBox 7"/>
          <p:cNvSpPr txBox="1"/>
          <p:nvPr/>
        </p:nvSpPr>
        <p:spPr>
          <a:xfrm>
            <a:off x="4624388" y="1766888"/>
            <a:ext cx="1408112" cy="1384300"/>
          </a:xfrm>
          <a:prstGeom prst="rect">
            <a:avLst/>
          </a:prstGeom>
          <a:noFill/>
          <a:ln w="9525">
            <a:noFill/>
          </a:ln>
        </p:spPr>
        <p:txBody>
          <a:bodyPr anchor="t">
            <a:spAutoFit/>
          </a:bodyPr>
          <a:lstStyle/>
          <a:p>
            <a:pPr indent="0"/>
            <a:r>
              <a:rPr lang="zh-CN" altLang="en-US" sz="2800" dirty="0">
                <a:latin typeface="Times New Roman" panose="02020503050405090304" pitchFamily="18" charset="0"/>
              </a:rPr>
              <a:t>瞒和骗的国民性</a:t>
            </a:r>
          </a:p>
        </p:txBody>
      </p:sp>
      <p:pic>
        <p:nvPicPr>
          <p:cNvPr id="17412" name="Picture 2"/>
          <p:cNvPicPr>
            <a:picLocks noChangeAspect="1"/>
          </p:cNvPicPr>
          <p:nvPr/>
        </p:nvPicPr>
        <p:blipFill>
          <a:blip r:embed="rId2"/>
          <a:stretch>
            <a:fillRect/>
          </a:stretch>
        </p:blipFill>
        <p:spPr>
          <a:xfrm>
            <a:off x="6699250" y="1003300"/>
            <a:ext cx="1452563" cy="3500438"/>
          </a:xfrm>
          <a:prstGeom prst="rect">
            <a:avLst/>
          </a:prstGeom>
          <a:noFill/>
          <a:ln w="9525">
            <a:noFill/>
          </a:ln>
        </p:spPr>
      </p:pic>
      <p:sp>
        <p:nvSpPr>
          <p:cNvPr id="17413" name="TextBox 9"/>
          <p:cNvSpPr txBox="1"/>
          <p:nvPr/>
        </p:nvSpPr>
        <p:spPr>
          <a:xfrm>
            <a:off x="6999288" y="1863725"/>
            <a:ext cx="1152525" cy="1385888"/>
          </a:xfrm>
          <a:prstGeom prst="rect">
            <a:avLst/>
          </a:prstGeom>
          <a:noFill/>
          <a:ln w="9525">
            <a:noFill/>
          </a:ln>
        </p:spPr>
        <p:txBody>
          <a:bodyPr anchor="t">
            <a:spAutoFit/>
          </a:bodyPr>
          <a:lstStyle/>
          <a:p>
            <a:pPr indent="0"/>
            <a:r>
              <a:rPr lang="zh-CN" altLang="en-US" sz="2800" dirty="0">
                <a:latin typeface="Times New Roman" panose="02020503050405090304" pitchFamily="18" charset="0"/>
              </a:rPr>
              <a:t>瞒和骗的文艺</a:t>
            </a:r>
          </a:p>
        </p:txBody>
      </p:sp>
      <p:sp>
        <p:nvSpPr>
          <p:cNvPr id="6" name="右箭头 5"/>
          <p:cNvSpPr/>
          <p:nvPr/>
        </p:nvSpPr>
        <p:spPr>
          <a:xfrm>
            <a:off x="1835150" y="2373313"/>
            <a:ext cx="576263" cy="633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12" name="右箭头 11"/>
          <p:cNvSpPr/>
          <p:nvPr/>
        </p:nvSpPr>
        <p:spPr>
          <a:xfrm>
            <a:off x="6032500" y="2401888"/>
            <a:ext cx="576263" cy="635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13" name="右箭头 12"/>
          <p:cNvSpPr/>
          <p:nvPr/>
        </p:nvSpPr>
        <p:spPr>
          <a:xfrm>
            <a:off x="3937000" y="2401888"/>
            <a:ext cx="576263" cy="635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11" name="手杖形箭头 10"/>
          <p:cNvSpPr/>
          <p:nvPr/>
        </p:nvSpPr>
        <p:spPr>
          <a:xfrm rot="10800000">
            <a:off x="5041900" y="3659188"/>
            <a:ext cx="2233613" cy="1227138"/>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cs"/>
            </a:endParaRPr>
          </a:p>
        </p:txBody>
      </p:sp>
      <p:pic>
        <p:nvPicPr>
          <p:cNvPr id="17418" name="Picture 2"/>
          <p:cNvPicPr>
            <a:picLocks noChangeAspect="1"/>
          </p:cNvPicPr>
          <p:nvPr/>
        </p:nvPicPr>
        <p:blipFill>
          <a:blip r:embed="rId2"/>
          <a:stretch>
            <a:fillRect/>
          </a:stretch>
        </p:blipFill>
        <p:spPr>
          <a:xfrm>
            <a:off x="4513263" y="1508125"/>
            <a:ext cx="1452562" cy="2443163"/>
          </a:xfrm>
          <a:prstGeom prst="rect">
            <a:avLst/>
          </a:prstGeom>
          <a:noFill/>
          <a:ln w="9525">
            <a:noFill/>
          </a:ln>
        </p:spPr>
      </p:pic>
      <p:pic>
        <p:nvPicPr>
          <p:cNvPr id="17419" name="Picture 2"/>
          <p:cNvPicPr>
            <a:picLocks noChangeAspect="1"/>
          </p:cNvPicPr>
          <p:nvPr/>
        </p:nvPicPr>
        <p:blipFill>
          <a:blip r:embed="rId2"/>
          <a:stretch>
            <a:fillRect/>
          </a:stretch>
        </p:blipFill>
        <p:spPr>
          <a:xfrm>
            <a:off x="2411413" y="1206500"/>
            <a:ext cx="1452562" cy="3500438"/>
          </a:xfrm>
          <a:prstGeom prst="rect">
            <a:avLst/>
          </a:prstGeom>
          <a:noFill/>
          <a:ln w="9525">
            <a:noFill/>
          </a:ln>
        </p:spPr>
      </p:pic>
      <p:pic>
        <p:nvPicPr>
          <p:cNvPr id="17420" name="Picture 2"/>
          <p:cNvPicPr>
            <a:picLocks noChangeAspect="1"/>
          </p:cNvPicPr>
          <p:nvPr/>
        </p:nvPicPr>
        <p:blipFill>
          <a:blip r:embed="rId2"/>
          <a:stretch>
            <a:fillRect/>
          </a:stretch>
        </p:blipFill>
        <p:spPr>
          <a:xfrm>
            <a:off x="382588" y="1190625"/>
            <a:ext cx="1452562" cy="3502025"/>
          </a:xfrm>
          <a:prstGeom prst="rect">
            <a:avLst/>
          </a:prstGeom>
          <a:noFill/>
          <a:ln w="9525">
            <a:noFill/>
          </a:ln>
        </p:spPr>
      </p:pic>
      <p:sp>
        <p:nvSpPr>
          <p:cNvPr id="17421" name="矩形 13"/>
          <p:cNvSpPr/>
          <p:nvPr/>
        </p:nvSpPr>
        <p:spPr>
          <a:xfrm>
            <a:off x="1403350" y="620713"/>
            <a:ext cx="5184775" cy="461962"/>
          </a:xfrm>
          <a:prstGeom prst="rect">
            <a:avLst/>
          </a:prstGeom>
          <a:noFill/>
          <a:ln w="9525">
            <a:noFill/>
          </a:ln>
        </p:spPr>
        <p:txBody>
          <a:bodyPr anchor="t">
            <a:spAutoFit/>
          </a:bodyPr>
          <a:lstStyle/>
          <a:p>
            <a:pPr indent="0"/>
            <a:r>
              <a:rPr lang="zh-CN" altLang="zh-CN" b="1" dirty="0">
                <a:latin typeface="华文楷体" panose="02010600040101010101" pitchFamily="2" charset="-122"/>
                <a:ea typeface="华文楷体" panose="02010600040101010101" pitchFamily="2" charset="-122"/>
              </a:rPr>
              <a:t>“瞒和骗”思想产生的社会历史</a:t>
            </a:r>
            <a:r>
              <a:rPr lang="zh-CN" altLang="en-US" b="1" dirty="0">
                <a:latin typeface="华文楷体" panose="02010600040101010101" pitchFamily="2" charset="-122"/>
                <a:ea typeface="华文楷体" panose="02010600040101010101" pitchFamily="2" charset="-122"/>
              </a:rPr>
              <a:t>根源</a:t>
            </a:r>
            <a:endParaRPr lang="zh-CN" altLang="en-US" dirty="0">
              <a:latin typeface="Times New Roman" panose="020205030504050903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矩形 1"/>
          <p:cNvSpPr/>
          <p:nvPr/>
        </p:nvSpPr>
        <p:spPr>
          <a:xfrm>
            <a:off x="539750" y="1196975"/>
            <a:ext cx="8064500" cy="4524375"/>
          </a:xfrm>
          <a:prstGeom prst="rect">
            <a:avLst/>
          </a:prstGeom>
          <a:noFill/>
          <a:ln w="9525">
            <a:noFill/>
          </a:ln>
        </p:spPr>
        <p:txBody>
          <a:bodyPr anchor="t">
            <a:spAutoFit/>
          </a:bodyPr>
          <a:lstStyle/>
          <a:p>
            <a:pPr indent="0">
              <a:lnSpc>
                <a:spcPct val="150000"/>
              </a:lnSpc>
            </a:pPr>
            <a:r>
              <a:rPr lang="zh-CN" altLang="en-US" sz="1800" b="1" dirty="0">
                <a:latin typeface="华文楷体" panose="02010600040101010101" pitchFamily="2" charset="-122"/>
                <a:ea typeface="华文楷体" panose="02010600040101010101" pitchFamily="2" charset="-122"/>
              </a:rPr>
              <a:t>第二段</a:t>
            </a:r>
            <a:r>
              <a:rPr lang="zh-CN" altLang="zh-CN"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6</a:t>
            </a:r>
            <a:r>
              <a:rPr lang="zh-CN" altLang="zh-CN"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11</a:t>
            </a:r>
            <a:r>
              <a:rPr lang="zh-CN" altLang="zh-CN" sz="1800" b="1" dirty="0">
                <a:latin typeface="华文楷体" panose="02010600040101010101" pitchFamily="2" charset="-122"/>
                <a:ea typeface="华文楷体" panose="02010600040101010101" pitchFamily="2" charset="-122"/>
              </a:rPr>
              <a:t>自然段） ：</a:t>
            </a:r>
            <a:r>
              <a:rPr lang="zh-CN" altLang="en-US" sz="1800" b="1" dirty="0">
                <a:latin typeface="华文楷体" panose="02010600040101010101" pitchFamily="2" charset="-122"/>
                <a:ea typeface="华文楷体" panose="02010600040101010101" pitchFamily="2" charset="-122"/>
              </a:rPr>
              <a:t>举例论证：中国文人的瞒和骗</a:t>
            </a:r>
            <a:endParaRPr lang="en-US" altLang="zh-CN" sz="1800" b="1" dirty="0">
              <a:latin typeface="华文楷体" panose="02010600040101010101" pitchFamily="2" charset="-122"/>
              <a:ea typeface="华文楷体" panose="02010600040101010101" pitchFamily="2" charset="-122"/>
            </a:endParaRPr>
          </a:p>
          <a:p>
            <a:pPr indent="0">
              <a:lnSpc>
                <a:spcPct val="150000"/>
              </a:lnSpc>
            </a:pPr>
            <a:r>
              <a:rPr lang="zh-CN" altLang="en-US" sz="1800" b="1" dirty="0">
                <a:latin typeface="华文楷体" panose="02010600040101010101" pitchFamily="2" charset="-122"/>
                <a:ea typeface="华文楷体" panose="02010600040101010101" pitchFamily="2" charset="-122"/>
              </a:rPr>
              <a:t>         这一</a:t>
            </a:r>
            <a:r>
              <a:rPr lang="zh-CN" altLang="zh-CN" sz="1800" b="1" dirty="0">
                <a:latin typeface="华文楷体" panose="02010600040101010101" pitchFamily="2" charset="-122"/>
                <a:ea typeface="华文楷体" panose="02010600040101010101" pitchFamily="2" charset="-122"/>
              </a:rPr>
              <a:t>部分分析“瞒和骗”思想的影响和危害，给人以警策。</a:t>
            </a:r>
          </a:p>
          <a:p>
            <a:pPr indent="0">
              <a:lnSpc>
                <a:spcPct val="150000"/>
              </a:lnSpc>
            </a:pPr>
            <a:r>
              <a:rPr lang="en-US" altLang="zh-CN" sz="1800" b="1" dirty="0">
                <a:latin typeface="华文楷体" panose="02010600040101010101" pitchFamily="2" charset="-122"/>
                <a:ea typeface="华文楷体" panose="02010600040101010101" pitchFamily="2" charset="-122"/>
              </a:rPr>
              <a:t>         </a:t>
            </a:r>
            <a:r>
              <a:rPr lang="zh-CN" altLang="zh-CN" sz="1800" b="1" dirty="0">
                <a:latin typeface="华文楷体" panose="02010600040101010101" pitchFamily="2" charset="-122"/>
                <a:ea typeface="华文楷体" panose="02010600040101010101" pitchFamily="2" charset="-122"/>
              </a:rPr>
              <a:t>首先，从男女婚嫁的视角批评“大团圆思想”，其次，从《红楼梦》或续或改的结局处理方式上说明这种流弊对小说的影响。再次，以宣扬“善有善报”的元杂剧为例，对“大团圆”思想的延伸进行批判</a:t>
            </a:r>
            <a:r>
              <a:rPr lang="en-US" altLang="zh-CN" sz="1800" b="1" dirty="0">
                <a:latin typeface="华文楷体" panose="02010600040101010101" pitchFamily="2" charset="-122"/>
                <a:ea typeface="华文楷体" panose="02010600040101010101" pitchFamily="2" charset="-122"/>
              </a:rPr>
              <a:t>.</a:t>
            </a:r>
            <a:r>
              <a:rPr lang="zh-CN" altLang="zh-CN" sz="1800" b="1" dirty="0">
                <a:latin typeface="华文楷体" panose="02010600040101010101" pitchFamily="2" charset="-122"/>
                <a:ea typeface="华文楷体" panose="02010600040101010101" pitchFamily="2" charset="-122"/>
              </a:rPr>
              <a:t>。最后，指出关羽、岳飞的被杀，因有“彰明的史实，瞒不下”，便“别设骗局”，也仍是“大团圆”结局流毒的表现。在鲁迅看来，这些都是瞒和骗的文学，</a:t>
            </a:r>
          </a:p>
          <a:p>
            <a:pPr indent="0">
              <a:lnSpc>
                <a:spcPct val="150000"/>
              </a:lnSpc>
            </a:pPr>
            <a:endParaRPr lang="zh-CN" altLang="zh-CN" sz="1800" b="1" dirty="0">
              <a:latin typeface="华文楷体" panose="02010600040101010101" pitchFamily="2" charset="-122"/>
              <a:ea typeface="华文楷体" panose="02010600040101010101" pitchFamily="2" charset="-122"/>
            </a:endParaRPr>
          </a:p>
          <a:p>
            <a:pPr indent="0"/>
            <a:r>
              <a:rPr lang="en-US" altLang="zh-CN" sz="1800" b="1" dirty="0">
                <a:latin typeface="华文楷体" panose="02010600040101010101" pitchFamily="2" charset="-122"/>
                <a:ea typeface="华文楷体" panose="02010600040101010101" pitchFamily="2" charset="-122"/>
              </a:rPr>
              <a:t> </a:t>
            </a:r>
            <a:r>
              <a:rPr lang="zh-CN" altLang="zh-CN" sz="1800" b="1" dirty="0">
                <a:latin typeface="华文楷体" panose="02010600040101010101" pitchFamily="2" charset="-122"/>
                <a:ea typeface="华文楷体" panose="02010600040101010101" pitchFamily="2" charset="-122"/>
              </a:rPr>
              <a:t>第三</a:t>
            </a:r>
            <a:r>
              <a:rPr lang="zh-CN" altLang="en-US" sz="1800" b="1" dirty="0">
                <a:latin typeface="华文楷体" panose="02010600040101010101" pitchFamily="2" charset="-122"/>
                <a:ea typeface="华文楷体" panose="02010600040101010101" pitchFamily="2" charset="-122"/>
              </a:rPr>
              <a:t>段</a:t>
            </a:r>
            <a:r>
              <a:rPr lang="zh-CN" altLang="zh-CN"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12</a:t>
            </a:r>
            <a:r>
              <a:rPr lang="zh-CN" altLang="zh-CN"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14</a:t>
            </a:r>
            <a:r>
              <a:rPr lang="zh-CN" altLang="zh-CN" sz="1800" b="1" dirty="0">
                <a:latin typeface="华文楷体" panose="02010600040101010101" pitchFamily="2" charset="-122"/>
                <a:ea typeface="华文楷体" panose="02010600040101010101" pitchFamily="2" charset="-122"/>
              </a:rPr>
              <a:t>自然段）</a:t>
            </a:r>
            <a:r>
              <a:rPr lang="zh-CN" altLang="en-US" sz="1800" b="1" dirty="0">
                <a:latin typeface="华文楷体" panose="02010600040101010101" pitchFamily="2" charset="-122"/>
                <a:ea typeface="华文楷体" panose="02010600040101010101" pitchFamily="2" charset="-122"/>
              </a:rPr>
              <a:t>：提出解决“瞒和骗”的方法</a:t>
            </a:r>
          </a:p>
          <a:p>
            <a:pPr indent="0"/>
            <a:r>
              <a:rPr lang="en-US" altLang="zh-CN" sz="1800" b="1" dirty="0">
                <a:latin typeface="华文楷体" panose="02010600040101010101" pitchFamily="2" charset="-122"/>
                <a:ea typeface="华文楷体" panose="02010600040101010101" pitchFamily="2" charset="-122"/>
              </a:rPr>
              <a:t>        </a:t>
            </a:r>
            <a:r>
              <a:rPr lang="zh-CN" altLang="zh-CN" sz="1800" b="1" dirty="0">
                <a:latin typeface="华文楷体" panose="02010600040101010101" pitchFamily="2" charset="-122"/>
                <a:ea typeface="华文楷体" panose="02010600040101010101" pitchFamily="2" charset="-122"/>
              </a:rPr>
              <a:t>鲁迅开出了根治“瞒和骗”痼疾的药方，那就是“我们的作家取下假面，真诚地，深入地，大胆地看取人生并且写出他的血和肉来”，这也正是文章的文眼所在。最后一段简短有力，进一步表达了鲁迅对于建设新文艺的热切希望。</a:t>
            </a:r>
          </a:p>
        </p:txBody>
      </p:sp>
      <p:sp>
        <p:nvSpPr>
          <p:cNvPr id="18434" name="TextBox 2"/>
          <p:cNvSpPr txBox="1"/>
          <p:nvPr/>
        </p:nvSpPr>
        <p:spPr>
          <a:xfrm>
            <a:off x="323850" y="620713"/>
            <a:ext cx="1631950" cy="523875"/>
          </a:xfrm>
          <a:prstGeom prst="rect">
            <a:avLst/>
          </a:prstGeom>
          <a:noFill/>
          <a:ln w="9525">
            <a:noFill/>
          </a:ln>
        </p:spPr>
        <p:txBody>
          <a:bodyPr anchor="t">
            <a:spAutoFit/>
          </a:bodyPr>
          <a:lstStyle/>
          <a:p>
            <a:pPr indent="0"/>
            <a:r>
              <a:rPr lang="zh-CN" altLang="en-US" sz="2800" b="1" dirty="0">
                <a:latin typeface="黑体" panose="02010609060101010101" pitchFamily="49" charset="-122"/>
                <a:ea typeface="黑体" panose="02010609060101010101" pitchFamily="49" charset="-122"/>
              </a:rPr>
              <a:t>内容评析</a:t>
            </a:r>
          </a:p>
        </p:txBody>
      </p:sp>
      <p:sp>
        <p:nvSpPr>
          <p:cNvPr id="18435" name="TextBox 3">
            <a:hlinkClick r:id="rId2" action="ppaction://hlinksldjump"/>
          </p:cNvPr>
          <p:cNvSpPr txBox="1"/>
          <p:nvPr/>
        </p:nvSpPr>
        <p:spPr>
          <a:xfrm>
            <a:off x="7956550" y="6092825"/>
            <a:ext cx="900113" cy="461963"/>
          </a:xfrm>
          <a:prstGeom prst="rect">
            <a:avLst/>
          </a:prstGeom>
          <a:noFill/>
          <a:ln w="9525">
            <a:noFill/>
          </a:ln>
        </p:spPr>
        <p:txBody>
          <a:bodyPr anchor="t">
            <a:spAutoFit/>
          </a:bodyPr>
          <a:lstStyle/>
          <a:p>
            <a:pPr indent="0"/>
            <a:r>
              <a:rPr lang="zh-CN" altLang="en-US" b="1" dirty="0">
                <a:latin typeface="幼圆" pitchFamily="49" charset="-122"/>
                <a:ea typeface="幼圆" pitchFamily="49" charset="-122"/>
              </a:rPr>
              <a:t>返回</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65"/>
          <p:cNvSpPr txBox="1"/>
          <p:nvPr/>
        </p:nvSpPr>
        <p:spPr>
          <a:xfrm>
            <a:off x="468313" y="1484313"/>
            <a:ext cx="8424862" cy="3960812"/>
          </a:xfrm>
          <a:prstGeom prst="rect">
            <a:avLst/>
          </a:prstGeom>
          <a:noFill/>
          <a:ln w="9525">
            <a:noFill/>
          </a:ln>
        </p:spPr>
        <p:txBody>
          <a:bodyPr anchor="t"/>
          <a:lstStyle/>
          <a:p>
            <a:pPr marL="342900" indent="-342900" eaLnBrk="0" hangingPunct="0">
              <a:spcBef>
                <a:spcPct val="20000"/>
              </a:spcBef>
              <a:buFont typeface="Arial" panose="020B0604020202090204" pitchFamily="34" charset="0"/>
              <a:buChar char="•"/>
            </a:pPr>
            <a:r>
              <a:rPr lang="en-US" altLang="zh-CN" sz="1800" b="1" dirty="0">
                <a:latin typeface="华文楷体" panose="02010600040101010101" pitchFamily="2" charset="-122"/>
                <a:ea typeface="华文楷体" panose="02010600040101010101" pitchFamily="2" charset="-122"/>
              </a:rPr>
              <a:t>       </a:t>
            </a:r>
            <a:r>
              <a:rPr lang="zh-CN" altLang="zh-CN" sz="1800" b="1" dirty="0">
                <a:latin typeface="华文楷体" panose="02010600040101010101" pitchFamily="2" charset="-122"/>
                <a:ea typeface="华文楷体" panose="02010600040101010101" pitchFamily="2" charset="-122"/>
              </a:rPr>
              <a:t>鲁迅对“瞒和骗”的文学传统的抨击时从国民性入手的。中国人为什么不敢正视社会、人生？此种性格弱点是怎么造成的？他认为这首先是“孔孟之道”长久精神统治的结果。中国是一个有漫长君主专制历史的国家，一代一代的“圣君”“贤相”都把封建礼教作为制驭民众的手段，“非礼勿视，非礼勿听，非礼勿言，非礼勿动”早已成为国人共同的心理机制。这也就是胡风先生所说的“精神奴役的创伤”。这种“精神奴役的创伤”一到旦成为普遍的社会现象，自然就要反映到文艺上来。鲁迅把“瞒和骗”的文艺与“瞒和骗”的国民性结合起来考察，十分精辟的揭示了二者之间的辩证运动规律，说明“瞒和骗”的文艺源于“瞒和骗”的国民性，反过来又推动“瞒和骗”的国民性进一步扩张，以致成为一种“集体无意识”。这个分析告诉我们，“瞒和骗”的国民性与“瞒和骗”的文艺都是特定社会政治经济形态下的必然产物。</a:t>
            </a:r>
          </a:p>
        </p:txBody>
      </p:sp>
      <p:sp>
        <p:nvSpPr>
          <p:cNvPr id="19458" name="Text Box 67"/>
          <p:cNvSpPr txBox="1"/>
          <p:nvPr/>
        </p:nvSpPr>
        <p:spPr>
          <a:xfrm>
            <a:off x="2627313" y="692150"/>
            <a:ext cx="8496300" cy="400050"/>
          </a:xfrm>
          <a:prstGeom prst="rect">
            <a:avLst/>
          </a:prstGeom>
          <a:noFill/>
          <a:ln w="9525">
            <a:noFill/>
          </a:ln>
        </p:spPr>
        <p:txBody>
          <a:bodyPr anchor="t">
            <a:spAutoFit/>
          </a:bodyPr>
          <a:lstStyle/>
          <a:p>
            <a:pPr indent="0"/>
            <a:r>
              <a:rPr lang="en-US" altLang="zh-CN" sz="2000" b="1" dirty="0">
                <a:solidFill>
                  <a:srgbClr val="FF0000"/>
                </a:solidFill>
                <a:latin typeface="Arial" panose="020B0604020202090204" pitchFamily="34" charset="0"/>
              </a:rPr>
              <a:t>         </a:t>
            </a:r>
            <a:endParaRPr lang="zh-CN" altLang="en-US" dirty="0">
              <a:latin typeface="隶书" pitchFamily="49" charset="-122"/>
              <a:ea typeface="隶书" pitchFamily="49" charset="-122"/>
            </a:endParaRPr>
          </a:p>
        </p:txBody>
      </p:sp>
      <p:sp>
        <p:nvSpPr>
          <p:cNvPr id="19459" name="TextBox 5">
            <a:hlinkClick r:id="rId3" action="ppaction://hlinksldjump"/>
          </p:cNvPr>
          <p:cNvSpPr txBox="1"/>
          <p:nvPr/>
        </p:nvSpPr>
        <p:spPr>
          <a:xfrm>
            <a:off x="8101013" y="6351588"/>
            <a:ext cx="900112" cy="461962"/>
          </a:xfrm>
          <a:prstGeom prst="rect">
            <a:avLst/>
          </a:prstGeom>
          <a:noFill/>
          <a:ln w="9525">
            <a:noFill/>
          </a:ln>
        </p:spPr>
        <p:txBody>
          <a:bodyPr anchor="t">
            <a:spAutoFit/>
          </a:bodyPr>
          <a:lstStyle/>
          <a:p>
            <a:pPr indent="0"/>
            <a:r>
              <a:rPr lang="zh-CN" altLang="en-US" b="1" dirty="0">
                <a:latin typeface="幼圆" pitchFamily="49" charset="-122"/>
                <a:ea typeface="幼圆" pitchFamily="49" charset="-122"/>
              </a:rPr>
              <a:t>返回</a:t>
            </a:r>
          </a:p>
        </p:txBody>
      </p:sp>
      <p:sp>
        <p:nvSpPr>
          <p:cNvPr id="19460" name="TextBox 2"/>
          <p:cNvSpPr txBox="1"/>
          <p:nvPr/>
        </p:nvSpPr>
        <p:spPr>
          <a:xfrm>
            <a:off x="1752600" y="414338"/>
            <a:ext cx="2387600" cy="584200"/>
          </a:xfrm>
          <a:prstGeom prst="rect">
            <a:avLst/>
          </a:prstGeom>
          <a:noFill/>
          <a:ln w="9525">
            <a:noFill/>
          </a:ln>
        </p:spPr>
        <p:txBody>
          <a:bodyPr anchor="t">
            <a:spAutoFit/>
          </a:bodyPr>
          <a:lstStyle/>
          <a:p>
            <a:pPr indent="0"/>
            <a:r>
              <a:rPr lang="zh-CN" altLang="en-US" sz="3200" b="1" dirty="0">
                <a:solidFill>
                  <a:srgbClr val="000000"/>
                </a:solidFill>
                <a:latin typeface="微软雅黑" charset="-122"/>
                <a:ea typeface="微软雅黑" charset="-122"/>
              </a:rPr>
              <a:t>思考练习</a:t>
            </a:r>
          </a:p>
        </p:txBody>
      </p:sp>
      <p:sp>
        <p:nvSpPr>
          <p:cNvPr id="10" name="TextBox 9"/>
          <p:cNvSpPr txBox="1"/>
          <p:nvPr/>
        </p:nvSpPr>
        <p:spPr>
          <a:xfrm>
            <a:off x="741363" y="4775200"/>
            <a:ext cx="7993062" cy="1198563"/>
          </a:xfrm>
          <a:prstGeom prst="rect">
            <a:avLst/>
          </a:prstGeom>
          <a:noFill/>
          <a:ln w="9525">
            <a:noFill/>
          </a:ln>
        </p:spPr>
        <p:txBody>
          <a:bodyPr wrap="none" anchor="t">
            <a:spAutoFit/>
          </a:bodyPr>
          <a:lstStyle/>
          <a:p>
            <a:pPr indent="0"/>
            <a:r>
              <a:rPr lang="en-US" altLang="zh-CN" b="1" dirty="0">
                <a:latin typeface="华文楷体" panose="02010600040101010101" pitchFamily="2" charset="-122"/>
                <a:ea typeface="华文楷体" panose="02010600040101010101" pitchFamily="2" charset="-122"/>
              </a:rPr>
              <a:t>       </a:t>
            </a:r>
            <a:r>
              <a:rPr lang="zh-CN" altLang="en-US" b="1" dirty="0">
                <a:latin typeface="华文楷体" panose="02010600040101010101" pitchFamily="2" charset="-122"/>
                <a:ea typeface="华文楷体" panose="02010600040101010101" pitchFamily="2" charset="-122"/>
              </a:rPr>
              <a:t>表现了作者对能</a:t>
            </a:r>
            <a:r>
              <a:rPr lang="zh-CN" altLang="zh-CN" b="1" dirty="0">
                <a:latin typeface="华文楷体" panose="02010600040101010101" pitchFamily="2" charset="-122"/>
                <a:ea typeface="华文楷体" panose="02010600040101010101" pitchFamily="2" charset="-122"/>
              </a:rPr>
              <a:t>从“瞒和骗”中走出来，</a:t>
            </a:r>
            <a:r>
              <a:rPr lang="zh-CN" altLang="en-US" b="1" dirty="0">
                <a:latin typeface="华文楷体" panose="02010600040101010101" pitchFamily="2" charset="-122"/>
                <a:ea typeface="华文楷体" panose="02010600040101010101" pitchFamily="2" charset="-122"/>
              </a:rPr>
              <a:t>正视现实，勇于</a:t>
            </a:r>
            <a:endParaRPr lang="en-US" altLang="zh-CN" b="1" dirty="0">
              <a:latin typeface="华文楷体" panose="02010600040101010101" pitchFamily="2" charset="-122"/>
              <a:ea typeface="华文楷体" panose="02010600040101010101" pitchFamily="2" charset="-122"/>
            </a:endParaRPr>
          </a:p>
          <a:p>
            <a:pPr indent="0"/>
            <a:r>
              <a:rPr lang="zh-CN" altLang="en-US" b="1" dirty="0">
                <a:latin typeface="华文楷体" panose="02010600040101010101" pitchFamily="2" charset="-122"/>
                <a:ea typeface="华文楷体" panose="02010600040101010101" pitchFamily="2" charset="-122"/>
              </a:rPr>
              <a:t>挑战传统，从而建设中国真正的新文艺的先驱者、启蒙者</a:t>
            </a:r>
            <a:endParaRPr lang="en-US" altLang="zh-CN" b="1" dirty="0">
              <a:latin typeface="华文楷体" panose="02010600040101010101" pitchFamily="2" charset="-122"/>
              <a:ea typeface="华文楷体" panose="02010600040101010101" pitchFamily="2" charset="-122"/>
            </a:endParaRPr>
          </a:p>
          <a:p>
            <a:pPr indent="0"/>
            <a:r>
              <a:rPr lang="zh-CN" altLang="en-US" b="1" dirty="0">
                <a:latin typeface="华文楷体" panose="02010600040101010101" pitchFamily="2" charset="-122"/>
                <a:ea typeface="华文楷体" panose="02010600040101010101" pitchFamily="2" charset="-122"/>
              </a:rPr>
              <a:t>的热切期待</a:t>
            </a:r>
            <a:r>
              <a:rPr lang="zh-CN" altLang="zh-CN" b="1" dirty="0">
                <a:latin typeface="华文楷体" panose="02010600040101010101" pitchFamily="2" charset="-122"/>
                <a:ea typeface="华文楷体" panose="02010600040101010101" pitchFamily="2" charset="-122"/>
              </a:rPr>
              <a:t>。</a:t>
            </a:r>
            <a:endParaRPr lang="zh-CN" altLang="en-US" b="1"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ppt_w</p:attrName>
                                        </p:attrNameLst>
                                      </p:cBhvr>
                                      <p:tavLst>
                                        <p:tav tm="0">
                                          <p:val>
                                            <p:strVal val="#ppt_w*0.05"/>
                                          </p:val>
                                        </p:tav>
                                        <p:tav tm="100000">
                                          <p:val>
                                            <p:strVal val="#ppt_w"/>
                                          </p:val>
                                        </p:tav>
                                      </p:tavLst>
                                    </p:anim>
                                    <p:anim calcmode="lin" valueType="num">
                                      <p:cBhvr>
                                        <p:cTn id="8" dur="2000" fill="hold"/>
                                        <p:tgtEl>
                                          <p:spTgt spid="22"/>
                                        </p:tgtEl>
                                        <p:attrNameLst>
                                          <p:attrName>ppt_h</p:attrName>
                                        </p:attrNameLst>
                                      </p:cBhvr>
                                      <p:tavLst>
                                        <p:tav tm="0">
                                          <p:val>
                                            <p:strVal val="#ppt_h"/>
                                          </p:val>
                                        </p:tav>
                                        <p:tav tm="100000">
                                          <p:val>
                                            <p:strVal val="#ppt_h"/>
                                          </p:val>
                                        </p:tav>
                                      </p:tavLst>
                                    </p:anim>
                                    <p:anim calcmode="lin" valueType="num">
                                      <p:cBhvr>
                                        <p:cTn id="9" dur="2000" fill="hold"/>
                                        <p:tgtEl>
                                          <p:spTgt spid="22"/>
                                        </p:tgtEl>
                                        <p:attrNameLst>
                                          <p:attrName>ppt_x</p:attrName>
                                        </p:attrNameLst>
                                      </p:cBhvr>
                                      <p:tavLst>
                                        <p:tav tm="0">
                                          <p:val>
                                            <p:strVal val="#ppt_x-.2"/>
                                          </p:val>
                                        </p:tav>
                                        <p:tav tm="100000">
                                          <p:val>
                                            <p:strVal val="#ppt_x"/>
                                          </p:val>
                                        </p:tav>
                                      </p:tavLst>
                                    </p:anim>
                                    <p:anim calcmode="lin" valueType="num">
                                      <p:cBhvr>
                                        <p:cTn id="10" dur="2000" fill="hold"/>
                                        <p:tgtEl>
                                          <p:spTgt spid="22"/>
                                        </p:tgtEl>
                                        <p:attrNameLst>
                                          <p:attrName>ppt_y</p:attrName>
                                        </p:attrNameLst>
                                      </p:cBhvr>
                                      <p:tavLst>
                                        <p:tav tm="0">
                                          <p:val>
                                            <p:strVal val="#ppt_y"/>
                                          </p:val>
                                        </p:tav>
                                        <p:tav tm="100000">
                                          <p:val>
                                            <p:strVal val="#ppt_y"/>
                                          </p:val>
                                        </p:tav>
                                      </p:tavLst>
                                    </p:anim>
                                    <p:animEffect transition="in" filter="fade">
                                      <p:cBhvr>
                                        <p:cTn id="11" dur="20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3073"/>
          <p:cNvSpPr>
            <a:spLocks noGrp="1"/>
          </p:cNvSpPr>
          <p:nvPr>
            <p:ph type="ctrTitle"/>
          </p:nvPr>
        </p:nvSpPr>
        <p:spPr>
          <a:xfrm>
            <a:off x="1258888" y="188913"/>
            <a:ext cx="1262062" cy="6308725"/>
          </a:xfrm>
        </p:spPr>
        <p:txBody>
          <a:bodyPr anchor="ctr"/>
          <a:lstStyle/>
          <a:p>
            <a:pPr defTabSz="914400">
              <a:lnSpc>
                <a:spcPct val="95000"/>
              </a:lnSpc>
              <a:buSzPct val="100000"/>
            </a:pPr>
            <a:r>
              <a:rPr lang="zh-CN" altLang="en-US" sz="7200" kern="1200" baseline="0" dirty="0">
                <a:solidFill>
                  <a:srgbClr val="CC3300"/>
                </a:solidFill>
                <a:latin typeface="Aero" pitchFamily="2" charset="0"/>
                <a:ea typeface="华文行楷" pitchFamily="2" charset="-122"/>
              </a:rPr>
              <a:t>容</a:t>
            </a:r>
            <a:br>
              <a:rPr lang="zh-CN" altLang="en-US" sz="7200" kern="1200" baseline="0" dirty="0">
                <a:solidFill>
                  <a:srgbClr val="CC3300"/>
                </a:solidFill>
                <a:latin typeface="Aero" pitchFamily="2" charset="0"/>
                <a:ea typeface="华文行楷" pitchFamily="2" charset="-122"/>
              </a:rPr>
            </a:br>
            <a:r>
              <a:rPr lang="zh-CN" altLang="en-US" sz="7200" kern="1200" baseline="0" dirty="0">
                <a:solidFill>
                  <a:srgbClr val="CC3300"/>
                </a:solidFill>
                <a:latin typeface="Aero" pitchFamily="2" charset="0"/>
                <a:ea typeface="华文行楷" pitchFamily="2" charset="-122"/>
              </a:rPr>
              <a:t>忍</a:t>
            </a:r>
            <a:br>
              <a:rPr lang="zh-CN" altLang="en-US" sz="7200" kern="1200" baseline="0" dirty="0">
                <a:solidFill>
                  <a:srgbClr val="CC3300"/>
                </a:solidFill>
                <a:latin typeface="Aero" pitchFamily="2" charset="0"/>
                <a:ea typeface="华文行楷" pitchFamily="2" charset="-122"/>
              </a:rPr>
            </a:br>
            <a:r>
              <a:rPr lang="zh-CN" altLang="en-US" sz="7200" kern="1200" baseline="0" dirty="0">
                <a:solidFill>
                  <a:srgbClr val="CC3300"/>
                </a:solidFill>
                <a:latin typeface="Aero" pitchFamily="2" charset="0"/>
                <a:ea typeface="华文行楷" pitchFamily="2" charset="-122"/>
              </a:rPr>
              <a:t>与</a:t>
            </a:r>
            <a:br>
              <a:rPr lang="zh-CN" altLang="en-US" sz="7200" kern="1200" baseline="0" dirty="0">
                <a:solidFill>
                  <a:srgbClr val="CC3300"/>
                </a:solidFill>
                <a:latin typeface="Aero" pitchFamily="2" charset="0"/>
                <a:ea typeface="华文行楷" pitchFamily="2" charset="-122"/>
              </a:rPr>
            </a:br>
            <a:r>
              <a:rPr lang="zh-CN" altLang="en-US" sz="7200" kern="1200" baseline="0" dirty="0">
                <a:solidFill>
                  <a:srgbClr val="CC3300"/>
                </a:solidFill>
                <a:latin typeface="Aero" pitchFamily="2" charset="0"/>
                <a:ea typeface="华文行楷" pitchFamily="2" charset="-122"/>
              </a:rPr>
              <a:t>自</a:t>
            </a:r>
            <a:br>
              <a:rPr lang="zh-CN" altLang="en-US" sz="7200" kern="1200" baseline="0" dirty="0">
                <a:solidFill>
                  <a:srgbClr val="CC3300"/>
                </a:solidFill>
                <a:latin typeface="Aero" pitchFamily="2" charset="0"/>
                <a:ea typeface="华文行楷" pitchFamily="2" charset="-122"/>
              </a:rPr>
            </a:br>
            <a:r>
              <a:rPr lang="zh-CN" altLang="en-US" sz="7200" kern="1200" baseline="0" dirty="0">
                <a:solidFill>
                  <a:srgbClr val="CC3300"/>
                </a:solidFill>
                <a:latin typeface="Aero" pitchFamily="2" charset="0"/>
                <a:ea typeface="华文行楷" pitchFamily="2" charset="-122"/>
              </a:rPr>
              <a:t>由</a:t>
            </a:r>
            <a:endParaRPr lang="en-US" altLang="zh-CN" sz="7200" kern="1200" baseline="0">
              <a:solidFill>
                <a:srgbClr val="CC3300"/>
              </a:solidFill>
              <a:latin typeface="Aero" pitchFamily="2" charset="0"/>
              <a:ea typeface="华文行楷" pitchFamily="2" charset="-122"/>
            </a:endParaRPr>
          </a:p>
        </p:txBody>
      </p:sp>
      <p:sp>
        <p:nvSpPr>
          <p:cNvPr id="3075" name="副标题 3074"/>
          <p:cNvSpPr>
            <a:spLocks noGrp="1"/>
          </p:cNvSpPr>
          <p:nvPr>
            <p:ph type="subTitle" idx="1"/>
          </p:nvPr>
        </p:nvSpPr>
        <p:spPr>
          <a:xfrm>
            <a:off x="2843213" y="2420938"/>
            <a:ext cx="792162" cy="2592387"/>
          </a:xfrm>
        </p:spPr>
        <p:txBody>
          <a:bodyPr anchor="t"/>
          <a:lstStyle/>
          <a:p>
            <a:pPr defTabSz="914400">
              <a:buSzPct val="100000"/>
            </a:pPr>
            <a:r>
              <a:rPr lang="zh-CN" altLang="en-US" sz="3600" b="1" kern="1200" baseline="0" dirty="0">
                <a:solidFill>
                  <a:srgbClr val="CC3300"/>
                </a:solidFill>
                <a:latin typeface="华文行楷" pitchFamily="2" charset="-122"/>
                <a:ea typeface="华文行楷" pitchFamily="2" charset="-122"/>
              </a:rPr>
              <a:t>胡   </a:t>
            </a:r>
          </a:p>
          <a:p>
            <a:pPr defTabSz="914400">
              <a:buSzPct val="100000"/>
            </a:pPr>
            <a:r>
              <a:rPr lang="zh-CN" altLang="en-US" sz="3600" b="1" kern="1200" baseline="0" dirty="0">
                <a:solidFill>
                  <a:srgbClr val="CC3300"/>
                </a:solidFill>
                <a:latin typeface="华文行楷" pitchFamily="2" charset="-122"/>
                <a:ea typeface="华文行楷" pitchFamily="2" charset="-122"/>
              </a:rPr>
              <a:t> 适</a:t>
            </a:r>
          </a:p>
        </p:txBody>
      </p:sp>
      <p:pic>
        <p:nvPicPr>
          <p:cNvPr id="3081" name="图片 3080" descr="hushi_chengduxiu"/>
          <p:cNvPicPr>
            <a:picLocks noChangeAspect="1"/>
          </p:cNvPicPr>
          <p:nvPr/>
        </p:nvPicPr>
        <p:blipFill>
          <a:blip r:embed="rId4">
            <a:clrChange>
              <a:clrFrom>
                <a:srgbClr val="FBFBFB"/>
              </a:clrFrom>
              <a:clrTo>
                <a:srgbClr val="FBFBFB">
                  <a:alpha val="0"/>
                </a:srgbClr>
              </a:clrTo>
            </a:clrChange>
          </a:blip>
          <a:stretch>
            <a:fillRect/>
          </a:stretch>
        </p:blipFill>
        <p:spPr>
          <a:xfrm>
            <a:off x="4622800" y="333375"/>
            <a:ext cx="4521200" cy="6308725"/>
          </a:xfrm>
          <a:prstGeom prst="rect">
            <a:avLst/>
          </a:prstGeom>
          <a:noFill/>
          <a:ln w="9525">
            <a:noFill/>
          </a:ln>
        </p:spPr>
      </p:pic>
      <p:pic>
        <p:nvPicPr>
          <p:cNvPr id="3083" name="14.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5"/>
          <a:stretch>
            <a:fillRect/>
          </a:stretch>
        </p:blipFill>
        <p:spPr>
          <a:xfrm>
            <a:off x="8532813" y="6308725"/>
            <a:ext cx="304800" cy="304800"/>
          </a:xfrm>
          <a:prstGeom prst="rect">
            <a:avLst/>
          </a:prstGeom>
          <a:noFill/>
          <a:ln w="9525">
            <a:noFill/>
          </a:ln>
        </p:spPr>
      </p:pic>
    </p:spTree>
  </p:cSld>
  <p:clrMapOvr>
    <a:masterClrMapping/>
  </p:clrMapOvr>
  <p:transition advTm="107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083"/>
                                        </p:tgtEl>
                                      </p:cBhvr>
                                    </p:cmd>
                                  </p:childTnLst>
                                  <p:subTnLst>
                                    <p:set>
                                      <p:cBhvr override="childStyle">
                                        <p:cTn dur="1" fill="hold" display="0" masterRel="sameClick" afterEffect="1">
                                          <p:stCondLst>
                                            <p:cond evt="end" delay="0">
                                              <p:tn val="5"/>
                                            </p:cond>
                                          </p:stCondLst>
                                        </p:cTn>
                                        <p:tgtEl>
                                          <p:spTgt spid="3083"/>
                                        </p:tgtEl>
                                        <p:attrNameLst>
                                          <p:attrName>style.visibility</p:attrName>
                                        </p:attrNameLst>
                                      </p:cBhvr>
                                      <p:to>
                                        <p:strVal val="hidden"/>
                                      </p:to>
                                    </p:set>
                                  </p:subTnLst>
                                </p:cTn>
                              </p:par>
                            </p:childTnLst>
                          </p:cTn>
                        </p:par>
                        <p:par>
                          <p:cTn id="7" fill="hold">
                            <p:stCondLst>
                              <p:cond delay="0"/>
                            </p:stCondLst>
                            <p:childTnLst>
                              <p:par>
                                <p:cTn id="8" presetID="26" presetClass="entr" presetSubtype="0" fill="hold" grpId="0" nodeType="afterEffect">
                                  <p:stCondLst>
                                    <p:cond delay="0"/>
                                  </p:stCondLst>
                                  <p:iterate type="lt">
                                    <p:tmPct val="10000"/>
                                  </p:iterate>
                                  <p:childTnLst>
                                    <p:set>
                                      <p:cBhvr>
                                        <p:cTn id="9" dur="1" fill="hold">
                                          <p:stCondLst>
                                            <p:cond delay="0"/>
                                          </p:stCondLst>
                                        </p:cTn>
                                        <p:tgtEl>
                                          <p:spTgt spid="3074"/>
                                        </p:tgtEl>
                                        <p:attrNameLst>
                                          <p:attrName>style.visibility</p:attrName>
                                        </p:attrNameLst>
                                      </p:cBhvr>
                                      <p:to>
                                        <p:strVal val="visible"/>
                                      </p:to>
                                    </p:set>
                                    <p:animEffect transition="in" filter="wipe(down)">
                                      <p:cBhvr>
                                        <p:cTn id="10" dur="1450">
                                          <p:stCondLst>
                                            <p:cond delay="0"/>
                                          </p:stCondLst>
                                        </p:cTn>
                                        <p:tgtEl>
                                          <p:spTgt spid="3074"/>
                                        </p:tgtEl>
                                      </p:cBhvr>
                                    </p:animEffect>
                                    <p:anim calcmode="lin" valueType="num">
                                      <p:cBhvr>
                                        <p:cTn id="11" dur="4555"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12" dur="1660"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3" dur="1660" tmFilter="0, 0; 0.125,0.2665; 0.25,0.4; 0.375,0.465; 0.5,0.5;  0.625,0.535; 0.75,0.6; 0.875,0.7335; 1,1">
                                          <p:stCondLst>
                                            <p:cond delay="1660"/>
                                          </p:stCondLst>
                                        </p:cTn>
                                        <p:tgtEl>
                                          <p:spTgt spid="3074"/>
                                        </p:tgtEl>
                                        <p:attrNameLst>
                                          <p:attrName>ppt_y</p:attrName>
                                        </p:attrNameLst>
                                      </p:cBhvr>
                                      <p:tavLst>
                                        <p:tav tm="0" fmla="#ppt_y-sin(pi*$)/9">
                                          <p:val>
                                            <p:fltVal val="0"/>
                                          </p:val>
                                        </p:tav>
                                        <p:tav tm="100000">
                                          <p:val>
                                            <p:fltVal val="1"/>
                                          </p:val>
                                        </p:tav>
                                      </p:tavLst>
                                    </p:anim>
                                    <p:anim calcmode="lin" valueType="num">
                                      <p:cBhvr>
                                        <p:cTn id="14" dur="830" tmFilter="0, 0; 0.125,0.2665; 0.25,0.4; 0.375,0.465; 0.5,0.5;  0.625,0.535; 0.75,0.6; 0.875,0.7335; 1,1">
                                          <p:stCondLst>
                                            <p:cond delay="3310"/>
                                          </p:stCondLst>
                                        </p:cTn>
                                        <p:tgtEl>
                                          <p:spTgt spid="3074"/>
                                        </p:tgtEl>
                                        <p:attrNameLst>
                                          <p:attrName>ppt_y</p:attrName>
                                        </p:attrNameLst>
                                      </p:cBhvr>
                                      <p:tavLst>
                                        <p:tav tm="0" fmla="#ppt_y-sin(pi*$)/27">
                                          <p:val>
                                            <p:fltVal val="0"/>
                                          </p:val>
                                        </p:tav>
                                        <p:tav tm="100000">
                                          <p:val>
                                            <p:fltVal val="1"/>
                                          </p:val>
                                        </p:tav>
                                      </p:tavLst>
                                    </p:anim>
                                    <p:anim calcmode="lin" valueType="num">
                                      <p:cBhvr>
                                        <p:cTn id="15" dur="410" tmFilter="0, 0; 0.125,0.2665; 0.25,0.4; 0.375,0.465; 0.5,0.5;  0.625,0.535; 0.75,0.6; 0.875,0.7335; 1,1">
                                          <p:stCondLst>
                                            <p:cond delay="4140"/>
                                          </p:stCondLst>
                                        </p:cTn>
                                        <p:tgtEl>
                                          <p:spTgt spid="3074"/>
                                        </p:tgtEl>
                                        <p:attrNameLst>
                                          <p:attrName>ppt_y</p:attrName>
                                        </p:attrNameLst>
                                      </p:cBhvr>
                                      <p:tavLst>
                                        <p:tav tm="0" fmla="#ppt_y-sin(pi*$)/81">
                                          <p:val>
                                            <p:fltVal val="0"/>
                                          </p:val>
                                        </p:tav>
                                        <p:tav tm="100000">
                                          <p:val>
                                            <p:fltVal val="1"/>
                                          </p:val>
                                        </p:tav>
                                      </p:tavLst>
                                    </p:anim>
                                    <p:animScale>
                                      <p:cBhvr>
                                        <p:cTn id="16" dur="65">
                                          <p:stCondLst>
                                            <p:cond delay="1625"/>
                                          </p:stCondLst>
                                        </p:cTn>
                                        <p:tgtEl>
                                          <p:spTgt spid="3074"/>
                                        </p:tgtEl>
                                      </p:cBhvr>
                                      <p:to x="100000" y="60000"/>
                                    </p:animScale>
                                    <p:animScale>
                                      <p:cBhvr>
                                        <p:cTn id="17" dur="415" decel="50000">
                                          <p:stCondLst>
                                            <p:cond delay="1690"/>
                                          </p:stCondLst>
                                        </p:cTn>
                                        <p:tgtEl>
                                          <p:spTgt spid="3074"/>
                                        </p:tgtEl>
                                      </p:cBhvr>
                                      <p:to x="100000" y="100000"/>
                                    </p:animScale>
                                    <p:animScale>
                                      <p:cBhvr>
                                        <p:cTn id="18" dur="65">
                                          <p:stCondLst>
                                            <p:cond delay="3280"/>
                                          </p:stCondLst>
                                        </p:cTn>
                                        <p:tgtEl>
                                          <p:spTgt spid="3074"/>
                                        </p:tgtEl>
                                      </p:cBhvr>
                                      <p:to x="100000" y="80000"/>
                                    </p:animScale>
                                    <p:animScale>
                                      <p:cBhvr>
                                        <p:cTn id="19" dur="415" decel="50000">
                                          <p:stCondLst>
                                            <p:cond delay="3345"/>
                                          </p:stCondLst>
                                        </p:cTn>
                                        <p:tgtEl>
                                          <p:spTgt spid="3074"/>
                                        </p:tgtEl>
                                      </p:cBhvr>
                                      <p:to x="100000" y="100000"/>
                                    </p:animScale>
                                    <p:animScale>
                                      <p:cBhvr>
                                        <p:cTn id="20" dur="65">
                                          <p:stCondLst>
                                            <p:cond delay="4105"/>
                                          </p:stCondLst>
                                        </p:cTn>
                                        <p:tgtEl>
                                          <p:spTgt spid="3074"/>
                                        </p:tgtEl>
                                      </p:cBhvr>
                                      <p:to x="100000" y="90000"/>
                                    </p:animScale>
                                    <p:animScale>
                                      <p:cBhvr>
                                        <p:cTn id="21" dur="415" decel="50000">
                                          <p:stCondLst>
                                            <p:cond delay="4170"/>
                                          </p:stCondLst>
                                        </p:cTn>
                                        <p:tgtEl>
                                          <p:spTgt spid="3074"/>
                                        </p:tgtEl>
                                      </p:cBhvr>
                                      <p:to x="100000" y="100000"/>
                                    </p:animScale>
                                    <p:animScale>
                                      <p:cBhvr>
                                        <p:cTn id="22" dur="65">
                                          <p:stCondLst>
                                            <p:cond delay="4520"/>
                                          </p:stCondLst>
                                        </p:cTn>
                                        <p:tgtEl>
                                          <p:spTgt spid="3074"/>
                                        </p:tgtEl>
                                      </p:cBhvr>
                                      <p:to x="100000" y="95000"/>
                                    </p:animScale>
                                    <p:animScale>
                                      <p:cBhvr>
                                        <p:cTn id="23" dur="415" decel="50000">
                                          <p:stCondLst>
                                            <p:cond delay="4585"/>
                                          </p:stCondLst>
                                        </p:cTn>
                                        <p:tgtEl>
                                          <p:spTgt spid="3074"/>
                                        </p:tgtEl>
                                      </p:cBhvr>
                                      <p:to x="100000" y="100000"/>
                                    </p:animScale>
                                  </p:childTnLst>
                                </p:cTn>
                              </p:par>
                            </p:childTnLst>
                          </p:cTn>
                        </p:par>
                        <p:par>
                          <p:cTn id="24" fill="hold">
                            <p:stCondLst>
                              <p:cond delay="7000"/>
                            </p:stCondLst>
                            <p:childTnLst>
                              <p:par>
                                <p:cTn id="25" presetID="17" presetClass="entr" presetSubtype="8" fill="hold" grpId="0" nodeType="afterEffect">
                                  <p:stCondLst>
                                    <p:cond delay="0"/>
                                  </p:stCondLst>
                                  <p:childTnLst>
                                    <p:set>
                                      <p:cBhvr>
                                        <p:cTn id="26" dur="1" fill="hold">
                                          <p:stCondLst>
                                            <p:cond delay="0"/>
                                          </p:stCondLst>
                                        </p:cTn>
                                        <p:tgtEl>
                                          <p:spTgt spid="3075">
                                            <p:txEl>
                                              <p:pRg st="0" end="0"/>
                                            </p:txEl>
                                          </p:spTgt>
                                        </p:tgtEl>
                                        <p:attrNameLst>
                                          <p:attrName>style.visibility</p:attrName>
                                        </p:attrNameLst>
                                      </p:cBhvr>
                                      <p:to>
                                        <p:strVal val="visible"/>
                                      </p:to>
                                    </p:set>
                                    <p:anim calcmode="lin" valueType="num">
                                      <p:cBhvr>
                                        <p:cTn id="27" dur="2000" fill="hold"/>
                                        <p:tgtEl>
                                          <p:spTgt spid="3075">
                                            <p:txEl>
                                              <p:pRg st="0" end="0"/>
                                            </p:txEl>
                                          </p:spTgt>
                                        </p:tgtEl>
                                        <p:attrNameLst>
                                          <p:attrName>ppt_x</p:attrName>
                                        </p:attrNameLst>
                                      </p:cBhvr>
                                      <p:tavLst>
                                        <p:tav tm="0">
                                          <p:val>
                                            <p:strVal val="#ppt_x-#ppt_w/2"/>
                                          </p:val>
                                        </p:tav>
                                        <p:tav tm="100000">
                                          <p:val>
                                            <p:strVal val="#ppt_x"/>
                                          </p:val>
                                        </p:tav>
                                      </p:tavLst>
                                    </p:anim>
                                    <p:anim calcmode="lin" valueType="num">
                                      <p:cBhvr>
                                        <p:cTn id="28" dur="2000" fill="hold"/>
                                        <p:tgtEl>
                                          <p:spTgt spid="3075">
                                            <p:txEl>
                                              <p:pRg st="0" end="0"/>
                                            </p:txEl>
                                          </p:spTgt>
                                        </p:tgtEl>
                                        <p:attrNameLst>
                                          <p:attrName>ppt_y</p:attrName>
                                        </p:attrNameLst>
                                      </p:cBhvr>
                                      <p:tavLst>
                                        <p:tav tm="0">
                                          <p:val>
                                            <p:strVal val="#ppt_y"/>
                                          </p:val>
                                        </p:tav>
                                        <p:tav tm="100000">
                                          <p:val>
                                            <p:strVal val="#ppt_y"/>
                                          </p:val>
                                        </p:tav>
                                      </p:tavLst>
                                    </p:anim>
                                    <p:anim calcmode="lin" valueType="num">
                                      <p:cBhvr>
                                        <p:cTn id="29" dur="2000" fill="hold"/>
                                        <p:tgtEl>
                                          <p:spTgt spid="3075">
                                            <p:txEl>
                                              <p:pRg st="0" end="0"/>
                                            </p:txEl>
                                          </p:spTgt>
                                        </p:tgtEl>
                                        <p:attrNameLst>
                                          <p:attrName>ppt_w</p:attrName>
                                        </p:attrNameLst>
                                      </p:cBhvr>
                                      <p:tavLst>
                                        <p:tav tm="0">
                                          <p:val>
                                            <p:fltVal val="0"/>
                                          </p:val>
                                        </p:tav>
                                        <p:tav tm="100000">
                                          <p:val>
                                            <p:strVal val="#ppt_w"/>
                                          </p:val>
                                        </p:tav>
                                      </p:tavLst>
                                    </p:anim>
                                    <p:anim calcmode="lin" valueType="num">
                                      <p:cBhvr>
                                        <p:cTn id="30" dur="2000" fill="hold"/>
                                        <p:tgtEl>
                                          <p:spTgt spid="3075">
                                            <p:txEl>
                                              <p:pRg st="0" end="0"/>
                                            </p:txEl>
                                          </p:spTgt>
                                        </p:tgtEl>
                                        <p:attrNameLst>
                                          <p:attrName>ppt_h</p:attrName>
                                        </p:attrNameLst>
                                      </p:cBhvr>
                                      <p:tavLst>
                                        <p:tav tm="0">
                                          <p:val>
                                            <p:strVal val="#ppt_h"/>
                                          </p:val>
                                        </p:tav>
                                        <p:tav tm="100000">
                                          <p:val>
                                            <p:strVal val="#ppt_h"/>
                                          </p:val>
                                        </p:tav>
                                      </p:tavLst>
                                    </p:anim>
                                  </p:childTnLst>
                                </p:cTn>
                              </p:par>
                            </p:childTnLst>
                          </p:cTn>
                        </p:par>
                        <p:par>
                          <p:cTn id="31" fill="hold">
                            <p:stCondLst>
                              <p:cond delay="9000"/>
                            </p:stCondLst>
                            <p:childTnLst>
                              <p:par>
                                <p:cTn id="32" presetID="17" presetClass="entr" presetSubtype="8" fill="hold" grpId="0" nodeType="afterEffect">
                                  <p:stCondLst>
                                    <p:cond delay="0"/>
                                  </p:stCondLst>
                                  <p:childTnLst>
                                    <p:set>
                                      <p:cBhvr>
                                        <p:cTn id="33" dur="1" fill="hold">
                                          <p:stCondLst>
                                            <p:cond delay="0"/>
                                          </p:stCondLst>
                                        </p:cTn>
                                        <p:tgtEl>
                                          <p:spTgt spid="3075">
                                            <p:txEl>
                                              <p:pRg st="1" end="1"/>
                                            </p:txEl>
                                          </p:spTgt>
                                        </p:tgtEl>
                                        <p:attrNameLst>
                                          <p:attrName>style.visibility</p:attrName>
                                        </p:attrNameLst>
                                      </p:cBhvr>
                                      <p:to>
                                        <p:strVal val="visible"/>
                                      </p:to>
                                    </p:set>
                                    <p:anim calcmode="lin" valueType="num">
                                      <p:cBhvr>
                                        <p:cTn id="34" dur="2000" fill="hold"/>
                                        <p:tgtEl>
                                          <p:spTgt spid="3075">
                                            <p:txEl>
                                              <p:pRg st="1" end="1"/>
                                            </p:txEl>
                                          </p:spTgt>
                                        </p:tgtEl>
                                        <p:attrNameLst>
                                          <p:attrName>ppt_x</p:attrName>
                                        </p:attrNameLst>
                                      </p:cBhvr>
                                      <p:tavLst>
                                        <p:tav tm="0">
                                          <p:val>
                                            <p:strVal val="#ppt_x-#ppt_w/2"/>
                                          </p:val>
                                        </p:tav>
                                        <p:tav tm="100000">
                                          <p:val>
                                            <p:strVal val="#ppt_x"/>
                                          </p:val>
                                        </p:tav>
                                      </p:tavLst>
                                    </p:anim>
                                    <p:anim calcmode="lin" valueType="num">
                                      <p:cBhvr>
                                        <p:cTn id="35" dur="2000" fill="hold"/>
                                        <p:tgtEl>
                                          <p:spTgt spid="3075">
                                            <p:txEl>
                                              <p:pRg st="1" end="1"/>
                                            </p:txEl>
                                          </p:spTgt>
                                        </p:tgtEl>
                                        <p:attrNameLst>
                                          <p:attrName>ppt_y</p:attrName>
                                        </p:attrNameLst>
                                      </p:cBhvr>
                                      <p:tavLst>
                                        <p:tav tm="0">
                                          <p:val>
                                            <p:strVal val="#ppt_y"/>
                                          </p:val>
                                        </p:tav>
                                        <p:tav tm="100000">
                                          <p:val>
                                            <p:strVal val="#ppt_y"/>
                                          </p:val>
                                        </p:tav>
                                      </p:tavLst>
                                    </p:anim>
                                    <p:anim calcmode="lin" valueType="num">
                                      <p:cBhvr>
                                        <p:cTn id="36" dur="2000" fill="hold"/>
                                        <p:tgtEl>
                                          <p:spTgt spid="3075">
                                            <p:txEl>
                                              <p:pRg st="1" end="1"/>
                                            </p:txEl>
                                          </p:spTgt>
                                        </p:tgtEl>
                                        <p:attrNameLst>
                                          <p:attrName>ppt_w</p:attrName>
                                        </p:attrNameLst>
                                      </p:cBhvr>
                                      <p:tavLst>
                                        <p:tav tm="0">
                                          <p:val>
                                            <p:fltVal val="0"/>
                                          </p:val>
                                        </p:tav>
                                        <p:tav tm="100000">
                                          <p:val>
                                            <p:strVal val="#ppt_w"/>
                                          </p:val>
                                        </p:tav>
                                      </p:tavLst>
                                    </p:anim>
                                    <p:anim calcmode="lin" valueType="num">
                                      <p:cBhvr>
                                        <p:cTn id="37" dur="2000" fill="hold"/>
                                        <p:tgtEl>
                                          <p:spTgt spid="3075">
                                            <p:txEl>
                                              <p:pRg st="1" end="1"/>
                                            </p:txEl>
                                          </p:spTgt>
                                        </p:tgtEl>
                                        <p:attrNameLst>
                                          <p:attrName>ppt_h</p:attrName>
                                        </p:attrNameLst>
                                      </p:cBhvr>
                                      <p:tavLst>
                                        <p:tav tm="0">
                                          <p:val>
                                            <p:strVal val="#ppt_h"/>
                                          </p:val>
                                        </p:tav>
                                        <p:tav tm="100000">
                                          <p:val>
                                            <p:strVal val="#ppt_h"/>
                                          </p:val>
                                        </p:tav>
                                      </p:tavLst>
                                    </p:anim>
                                  </p:childTnLst>
                                </p:cTn>
                              </p:par>
                            </p:childTnLst>
                          </p:cTn>
                        </p:par>
                        <p:par>
                          <p:cTn id="38" fill="hold">
                            <p:stCondLst>
                              <p:cond delay="11000"/>
                            </p:stCondLst>
                            <p:childTnLst>
                              <p:par>
                                <p:cTn id="39" presetID="10" presetClass="entr" presetSubtype="0" fill="hold" nodeType="afterEffect">
                                  <p:stCondLst>
                                    <p:cond delay="0"/>
                                  </p:stCondLst>
                                  <p:childTnLst>
                                    <p:set>
                                      <p:cBhvr>
                                        <p:cTn id="40" dur="1" fill="hold">
                                          <p:stCondLst>
                                            <p:cond delay="0"/>
                                          </p:stCondLst>
                                        </p:cTn>
                                        <p:tgtEl>
                                          <p:spTgt spid="3081"/>
                                        </p:tgtEl>
                                        <p:attrNameLst>
                                          <p:attrName>style.visibility</p:attrName>
                                        </p:attrNameLst>
                                      </p:cBhvr>
                                      <p:to>
                                        <p:strVal val="visible"/>
                                      </p:to>
                                    </p:set>
                                    <p:animEffect transition="in" filter="fade">
                                      <p:cBhvr>
                                        <p:cTn id="41" dur="2000"/>
                                        <p:tgtEl>
                                          <p:spTgt spid="3081"/>
                                        </p:tgtEl>
                                      </p:cBhvr>
                                    </p:animEffect>
                                  </p:childTnLst>
                                </p:cTn>
                              </p:par>
                            </p:childTnLst>
                          </p:cTn>
                        </p:par>
                        <p:par>
                          <p:cTn id="42" fill="hold">
                            <p:stCondLst>
                              <p:cond delay="13000"/>
                            </p:stCondLst>
                            <p:childTnLst>
                              <p:par>
                                <p:cTn id="43" presetID="10" presetClass="entr" presetSubtype="0" fill="hold" grpId="1" nodeType="afterEffect">
                                  <p:stCondLst>
                                    <p:cond delay="0"/>
                                  </p:stCondLst>
                                  <p:iterate type="lt">
                                    <p:tmPct val="0"/>
                                  </p:iterate>
                                  <p:childTnLst>
                                    <p:set>
                                      <p:cBhvr>
                                        <p:cTn id="44" dur="1" fill="hold">
                                          <p:stCondLst>
                                            <p:cond delay="0"/>
                                          </p:stCondLst>
                                        </p:cTn>
                                        <p:tgtEl>
                                          <p:spTgt spid="3074"/>
                                        </p:tgtEl>
                                        <p:attrNameLst>
                                          <p:attrName>style.visibility</p:attrName>
                                        </p:attrNameLst>
                                      </p:cBhvr>
                                      <p:to>
                                        <p:strVal val="visible"/>
                                      </p:to>
                                    </p:set>
                                    <p:animEffect transition="in" filter="fade">
                                      <p:cBhvr>
                                        <p:cTn id="45" dur="2000"/>
                                        <p:tgtEl>
                                          <p:spTgt spid="3074"/>
                                        </p:tgtEl>
                                      </p:cBhvr>
                                    </p:animEffect>
                                  </p:childTnLst>
                                </p:cTn>
                              </p:par>
                            </p:childTnLst>
                          </p:cTn>
                        </p:par>
                        <p:par>
                          <p:cTn id="46" fill="hold">
                            <p:stCondLst>
                              <p:cond delay="15000"/>
                            </p:stCondLst>
                            <p:childTnLst>
                              <p:par>
                                <p:cTn id="47" presetID="10" presetClass="entr" presetSubtype="0" fill="hold" grpId="1" nodeType="afterEffect">
                                  <p:stCondLst>
                                    <p:cond delay="0"/>
                                  </p:stCondLst>
                                  <p:childTnLst>
                                    <p:set>
                                      <p:cBhvr>
                                        <p:cTn id="48" dur="1" fill="hold">
                                          <p:stCondLst>
                                            <p:cond delay="0"/>
                                          </p:stCondLst>
                                        </p:cTn>
                                        <p:tgtEl>
                                          <p:spTgt spid="3075">
                                            <p:txEl>
                                              <p:pRg st="0" end="0"/>
                                            </p:txEl>
                                          </p:spTgt>
                                        </p:tgtEl>
                                        <p:attrNameLst>
                                          <p:attrName>style.visibility</p:attrName>
                                        </p:attrNameLst>
                                      </p:cBhvr>
                                      <p:to>
                                        <p:strVal val="visible"/>
                                      </p:to>
                                    </p:set>
                                    <p:animEffect transition="in" filter="fade">
                                      <p:cBhvr>
                                        <p:cTn id="49" dur="2000"/>
                                        <p:tgtEl>
                                          <p:spTgt spid="3075">
                                            <p:txEl>
                                              <p:pRg st="0" end="0"/>
                                            </p:txEl>
                                          </p:spTgt>
                                        </p:tgtEl>
                                      </p:cBhvr>
                                    </p:animEffect>
                                  </p:childTnLst>
                                </p:cTn>
                              </p:par>
                            </p:childTnLst>
                          </p:cTn>
                        </p:par>
                        <p:par>
                          <p:cTn id="50" fill="hold">
                            <p:stCondLst>
                              <p:cond delay="17000"/>
                            </p:stCondLst>
                            <p:childTnLst>
                              <p:par>
                                <p:cTn id="51" presetID="10" presetClass="entr" presetSubtype="0" fill="hold" grpId="1" nodeType="afterEffect">
                                  <p:stCondLst>
                                    <p:cond delay="0"/>
                                  </p:stCondLst>
                                  <p:childTnLst>
                                    <p:set>
                                      <p:cBhvr>
                                        <p:cTn id="52" dur="1" fill="hold">
                                          <p:stCondLst>
                                            <p:cond delay="0"/>
                                          </p:stCondLst>
                                        </p:cTn>
                                        <p:tgtEl>
                                          <p:spTgt spid="3075">
                                            <p:txEl>
                                              <p:pRg st="1" end="1"/>
                                            </p:txEl>
                                          </p:spTgt>
                                        </p:tgtEl>
                                        <p:attrNameLst>
                                          <p:attrName>style.visibility</p:attrName>
                                        </p:attrNameLst>
                                      </p:cBhvr>
                                      <p:to>
                                        <p:strVal val="visible"/>
                                      </p:to>
                                    </p:set>
                                    <p:animEffect transition="in" filter="fade">
                                      <p:cBhvr>
                                        <p:cTn id="53" dur="2000"/>
                                        <p:tgtEl>
                                          <p:spTgt spid="30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2">
                <p:cTn id="54" fill="hold" display="0">
                  <p:stCondLst>
                    <p:cond delay="indefinite"/>
                  </p:stCondLst>
                  <p:endCondLst>
                    <p:cond evt="onPrev" delay="0">
                      <p:tgtEl>
                        <p:sldTgt/>
                      </p:tgtEl>
                    </p:cond>
                    <p:cond evt="onStopAudio" delay="0">
                      <p:tgtEl>
                        <p:sldTgt/>
                      </p:tgtEl>
                    </p:cond>
                  </p:endCondLst>
                </p:cTn>
                <p:tgtEl>
                  <p:spTgt spid="3083"/>
                </p:tgtEl>
              </p:cMediaNode>
            </p:audio>
          </p:childTnLst>
        </p:cTn>
      </p:par>
    </p:tnLst>
    <p:bldLst>
      <p:bldP spid="3074" grpId="0"/>
      <p:bldP spid="3074" grpId="1"/>
      <p:bldP spid="3075" grpId="0" build="p"/>
      <p:bldP spid="3075" grpI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9217"/>
          <p:cNvSpPr>
            <a:spLocks noGrp="1"/>
          </p:cNvSpPr>
          <p:nvPr>
            <p:ph type="title"/>
          </p:nvPr>
        </p:nvSpPr>
        <p:spPr>
          <a:xfrm>
            <a:off x="3635375" y="908050"/>
            <a:ext cx="2808288" cy="527050"/>
          </a:xfrm>
        </p:spPr>
        <p:txBody>
          <a:bodyPr anchor="ctr"/>
          <a:lstStyle/>
          <a:p>
            <a:r>
              <a:rPr lang="zh-CN" altLang="en-US" sz="4000" dirty="0">
                <a:solidFill>
                  <a:srgbClr val="CC3300"/>
                </a:solidFill>
                <a:ea typeface="华文行楷" pitchFamily="2" charset="-122"/>
              </a:rPr>
              <a:t>作者简介</a:t>
            </a:r>
          </a:p>
        </p:txBody>
      </p:sp>
      <p:sp>
        <p:nvSpPr>
          <p:cNvPr id="9219" name="文本占位符 9218"/>
          <p:cNvSpPr>
            <a:spLocks noGrp="1"/>
          </p:cNvSpPr>
          <p:nvPr>
            <p:ph type="body" idx="1"/>
          </p:nvPr>
        </p:nvSpPr>
        <p:spPr>
          <a:xfrm>
            <a:off x="323850" y="1989138"/>
            <a:ext cx="8566150" cy="4106862"/>
          </a:xfrm>
        </p:spPr>
        <p:txBody>
          <a:bodyPr/>
          <a:lstStyle/>
          <a:p>
            <a:pPr>
              <a:lnSpc>
                <a:spcPct val="90000"/>
              </a:lnSpc>
              <a:buNone/>
            </a:pPr>
            <a:r>
              <a:rPr lang="zh-CN" altLang="en-US" sz="2400" dirty="0">
                <a:ea typeface="宋体" pitchFamily="2" charset="-122"/>
              </a:rPr>
              <a:t>           </a:t>
            </a:r>
            <a:r>
              <a:rPr lang="zh-CN" altLang="en-US" sz="2400" dirty="0">
                <a:solidFill>
                  <a:srgbClr val="C00000"/>
                </a:solidFill>
                <a:ea typeface="宋体" pitchFamily="2" charset="-122"/>
              </a:rPr>
              <a:t>  </a:t>
            </a:r>
            <a:r>
              <a:rPr lang="zh-CN" altLang="en-US" sz="2400" b="1" dirty="0">
                <a:solidFill>
                  <a:srgbClr val="C00000"/>
                </a:solidFill>
                <a:ea typeface="宋体" pitchFamily="2" charset="-122"/>
              </a:rPr>
              <a:t>胡适</a:t>
            </a:r>
            <a:r>
              <a:rPr lang="zh-CN" altLang="en-US" sz="2400" b="1" dirty="0">
                <a:ea typeface="宋体" pitchFamily="2" charset="-122"/>
              </a:rPr>
              <a:t>（</a:t>
            </a:r>
            <a:r>
              <a:rPr lang="en-US" altLang="zh-CN" sz="2400" b="1" dirty="0">
                <a:latin typeface="宋体" pitchFamily="2" charset="-122"/>
                <a:ea typeface="宋体" pitchFamily="2" charset="-122"/>
              </a:rPr>
              <a:t>1891—1962</a:t>
            </a:r>
            <a:r>
              <a:rPr lang="zh-CN" altLang="en-US" sz="2400" b="1" dirty="0">
                <a:ea typeface="宋体" pitchFamily="2" charset="-122"/>
              </a:rPr>
              <a:t>），初名嗣</a:t>
            </a:r>
            <a:r>
              <a:rPr lang="zh-TW" altLang="en-US" sz="2400" b="1" dirty="0">
                <a:ea typeface="宋体" pitchFamily="2" charset="-122"/>
              </a:rPr>
              <a:t>穈</a:t>
            </a:r>
            <a:r>
              <a:rPr lang="zh-CN" altLang="en-US" b="1" dirty="0">
                <a:ea typeface="宋体" pitchFamily="2" charset="-122"/>
              </a:rPr>
              <a:t> </a:t>
            </a:r>
            <a:r>
              <a:rPr lang="zh-CN" altLang="en-US" sz="2400" b="1" dirty="0">
                <a:ea typeface="宋体" pitchFamily="2" charset="-122"/>
              </a:rPr>
              <a:t>，学名洪骍，字适之。安徽绩溪人。现代诗人、文史学者、思想家。青年时代留学美国，攻读哲学、文学，受赫胥黎、杜威思想影响较大。</a:t>
            </a:r>
            <a:r>
              <a:rPr lang="en-US" altLang="zh-CN" sz="2400" b="1" dirty="0">
                <a:latin typeface="宋体" pitchFamily="2" charset="-122"/>
                <a:ea typeface="宋体" pitchFamily="2" charset="-122"/>
              </a:rPr>
              <a:t>1917</a:t>
            </a:r>
            <a:r>
              <a:rPr lang="zh-CN" altLang="en-US" sz="2400" b="1" dirty="0">
                <a:ea typeface="宋体" pitchFamily="2" charset="-122"/>
              </a:rPr>
              <a:t>年回国后，任北京大学教授，宣扬民主、科学，倡导反封建的新文化运动，发表</a:t>
            </a:r>
            <a:r>
              <a:rPr lang="en-US" altLang="zh-CN" sz="2400" b="1" dirty="0">
                <a:ea typeface="宋体" pitchFamily="2" charset="-122"/>
              </a:rPr>
              <a:t>《</a:t>
            </a:r>
            <a:r>
              <a:rPr lang="zh-CN" altLang="en-US" sz="2400" b="1" dirty="0">
                <a:ea typeface="宋体" pitchFamily="2" charset="-122"/>
              </a:rPr>
              <a:t>文学改良刍议</a:t>
            </a:r>
            <a:r>
              <a:rPr lang="en-US" altLang="zh-CN" sz="2400" b="1" dirty="0">
                <a:ea typeface="宋体" pitchFamily="2" charset="-122"/>
              </a:rPr>
              <a:t>》</a:t>
            </a:r>
            <a:r>
              <a:rPr lang="zh-CN" altLang="en-US" sz="2400" b="1" dirty="0">
                <a:ea typeface="宋体" pitchFamily="2" charset="-122"/>
              </a:rPr>
              <a:t>、</a:t>
            </a:r>
            <a:r>
              <a:rPr lang="en-US" altLang="zh-CN" sz="2400" b="1" dirty="0">
                <a:ea typeface="宋体" pitchFamily="2" charset="-122"/>
              </a:rPr>
              <a:t>《</a:t>
            </a:r>
            <a:r>
              <a:rPr lang="zh-CN" altLang="en-US" sz="2400" b="1" dirty="0">
                <a:ea typeface="宋体" pitchFamily="2" charset="-122"/>
              </a:rPr>
              <a:t>文学进化观念与戏剧改良</a:t>
            </a:r>
            <a:r>
              <a:rPr lang="en-US" altLang="zh-CN" sz="2400" b="1" dirty="0">
                <a:ea typeface="宋体" pitchFamily="2" charset="-122"/>
              </a:rPr>
              <a:t>》</a:t>
            </a:r>
            <a:r>
              <a:rPr lang="zh-CN" altLang="en-US" sz="2400" b="1" dirty="0">
                <a:ea typeface="宋体" pitchFamily="2" charset="-122"/>
              </a:rPr>
              <a:t>等文章，率先从事白话新诗与文学史的写作，</a:t>
            </a:r>
            <a:r>
              <a:rPr lang="zh-CN" altLang="en-US" sz="2400" b="1" dirty="0">
                <a:solidFill>
                  <a:srgbClr val="C00000"/>
                </a:solidFill>
                <a:ea typeface="宋体" pitchFamily="2" charset="-122"/>
              </a:rPr>
              <a:t>成为“五四”新文学运动的一位主要代表人物。</a:t>
            </a:r>
            <a:endParaRPr lang="zh-CN" altLang="en-US" sz="2400" b="1" dirty="0">
              <a:ea typeface="宋体" pitchFamily="2" charset="-122"/>
            </a:endParaRPr>
          </a:p>
          <a:p>
            <a:pPr>
              <a:lnSpc>
                <a:spcPct val="90000"/>
              </a:lnSpc>
              <a:buNone/>
            </a:pPr>
            <a:r>
              <a:rPr lang="zh-CN" altLang="en-US" sz="2400" b="1" dirty="0">
                <a:ea typeface="宋体" pitchFamily="2" charset="-122"/>
              </a:rPr>
              <a:t>            胡适在我国哲学史、文学史、古典小说和古籍整理等各个领域的研究工作中，都有重要成果。</a:t>
            </a:r>
            <a:r>
              <a:rPr lang="zh-CN" altLang="en-US" sz="2400" b="1" dirty="0">
                <a:solidFill>
                  <a:srgbClr val="C00000"/>
                </a:solidFill>
                <a:ea typeface="宋体" pitchFamily="2" charset="-122"/>
              </a:rPr>
              <a:t>主要著作有</a:t>
            </a:r>
            <a:r>
              <a:rPr lang="en-US" altLang="zh-CN" sz="2400" b="1" dirty="0">
                <a:solidFill>
                  <a:srgbClr val="C00000"/>
                </a:solidFill>
                <a:ea typeface="宋体" pitchFamily="2" charset="-122"/>
              </a:rPr>
              <a:t>《</a:t>
            </a:r>
            <a:r>
              <a:rPr lang="zh-CN" altLang="en-US" sz="2400" b="1" dirty="0">
                <a:solidFill>
                  <a:srgbClr val="C00000"/>
                </a:solidFill>
                <a:ea typeface="宋体" pitchFamily="2" charset="-122"/>
              </a:rPr>
              <a:t>尝试集</a:t>
            </a:r>
            <a:r>
              <a:rPr lang="en-US" altLang="zh-CN" sz="2400" b="1" dirty="0">
                <a:solidFill>
                  <a:srgbClr val="C00000"/>
                </a:solidFill>
                <a:ea typeface="宋体" pitchFamily="2" charset="-122"/>
              </a:rPr>
              <a:t>》</a:t>
            </a:r>
            <a:r>
              <a:rPr lang="zh-CN" altLang="en-US" sz="2400" b="1" dirty="0">
                <a:solidFill>
                  <a:srgbClr val="C00000"/>
                </a:solidFill>
                <a:ea typeface="宋体" pitchFamily="2" charset="-122"/>
              </a:rPr>
              <a:t>、</a:t>
            </a:r>
            <a:r>
              <a:rPr lang="en-US" altLang="zh-CN" sz="2400" b="1" dirty="0">
                <a:solidFill>
                  <a:srgbClr val="C00000"/>
                </a:solidFill>
                <a:ea typeface="宋体" pitchFamily="2" charset="-122"/>
              </a:rPr>
              <a:t>《</a:t>
            </a:r>
            <a:r>
              <a:rPr lang="zh-CN" altLang="en-US" sz="2400" b="1" dirty="0">
                <a:solidFill>
                  <a:srgbClr val="C00000"/>
                </a:solidFill>
                <a:ea typeface="宋体" pitchFamily="2" charset="-122"/>
              </a:rPr>
              <a:t>白话文学史</a:t>
            </a:r>
            <a:r>
              <a:rPr lang="en-US" altLang="zh-CN" sz="2400" b="1" dirty="0">
                <a:solidFill>
                  <a:srgbClr val="C00000"/>
                </a:solidFill>
                <a:ea typeface="宋体" pitchFamily="2" charset="-122"/>
              </a:rPr>
              <a:t>》</a:t>
            </a:r>
            <a:r>
              <a:rPr lang="zh-CN" altLang="en-US" sz="2400" b="1" dirty="0">
                <a:solidFill>
                  <a:srgbClr val="C00000"/>
                </a:solidFill>
                <a:ea typeface="宋体" pitchFamily="2" charset="-122"/>
              </a:rPr>
              <a:t>、</a:t>
            </a:r>
            <a:r>
              <a:rPr lang="en-US" altLang="zh-CN" sz="2400" b="1" dirty="0">
                <a:solidFill>
                  <a:srgbClr val="C00000"/>
                </a:solidFill>
                <a:ea typeface="宋体" pitchFamily="2" charset="-122"/>
              </a:rPr>
              <a:t>《</a:t>
            </a:r>
            <a:r>
              <a:rPr lang="zh-CN" altLang="en-US" sz="2400" b="1" dirty="0">
                <a:solidFill>
                  <a:srgbClr val="C00000"/>
                </a:solidFill>
                <a:ea typeface="宋体" pitchFamily="2" charset="-122"/>
              </a:rPr>
              <a:t>中国哲学史大纲</a:t>
            </a:r>
            <a:r>
              <a:rPr lang="en-US" altLang="zh-CN" sz="2400" b="1" dirty="0">
                <a:solidFill>
                  <a:srgbClr val="C00000"/>
                </a:solidFill>
                <a:ea typeface="宋体" pitchFamily="2" charset="-122"/>
              </a:rPr>
              <a:t>》</a:t>
            </a:r>
            <a:r>
              <a:rPr lang="zh-CN" altLang="en-US" sz="2400" b="1" dirty="0">
                <a:solidFill>
                  <a:srgbClr val="C00000"/>
                </a:solidFill>
                <a:ea typeface="宋体" pitchFamily="2" charset="-122"/>
              </a:rPr>
              <a:t>、</a:t>
            </a:r>
            <a:r>
              <a:rPr lang="en-US" altLang="zh-CN" sz="2400" b="1" dirty="0">
                <a:solidFill>
                  <a:srgbClr val="C00000"/>
                </a:solidFill>
                <a:ea typeface="宋体" pitchFamily="2" charset="-122"/>
              </a:rPr>
              <a:t>《</a:t>
            </a:r>
            <a:r>
              <a:rPr lang="zh-CN" altLang="en-US" sz="2400" b="1" dirty="0">
                <a:solidFill>
                  <a:srgbClr val="C00000"/>
                </a:solidFill>
                <a:ea typeface="宋体" pitchFamily="2" charset="-122"/>
              </a:rPr>
              <a:t>中国章回小说考证</a:t>
            </a:r>
            <a:r>
              <a:rPr lang="en-US" altLang="zh-CN" sz="2400" b="1" dirty="0">
                <a:solidFill>
                  <a:srgbClr val="C00000"/>
                </a:solidFill>
                <a:ea typeface="宋体" pitchFamily="2" charset="-122"/>
              </a:rPr>
              <a:t>》</a:t>
            </a:r>
            <a:r>
              <a:rPr lang="zh-CN" altLang="en-US" sz="2400" b="1" dirty="0">
                <a:solidFill>
                  <a:srgbClr val="C00000"/>
                </a:solidFill>
                <a:ea typeface="宋体" pitchFamily="2" charset="-122"/>
              </a:rPr>
              <a:t>、</a:t>
            </a:r>
            <a:r>
              <a:rPr lang="en-US" altLang="zh-CN" sz="2400" b="1" dirty="0">
                <a:solidFill>
                  <a:srgbClr val="C00000"/>
                </a:solidFill>
                <a:ea typeface="宋体" pitchFamily="2" charset="-122"/>
              </a:rPr>
              <a:t>《</a:t>
            </a:r>
            <a:r>
              <a:rPr lang="zh-CN" altLang="en-US" sz="2400" b="1" dirty="0">
                <a:solidFill>
                  <a:srgbClr val="C00000"/>
                </a:solidFill>
                <a:ea typeface="宋体" pitchFamily="2" charset="-122"/>
              </a:rPr>
              <a:t>胡适文存</a:t>
            </a:r>
            <a:r>
              <a:rPr lang="en-US" altLang="zh-CN" sz="2400" b="1" dirty="0">
                <a:solidFill>
                  <a:srgbClr val="C00000"/>
                </a:solidFill>
                <a:ea typeface="宋体" pitchFamily="2" charset="-122"/>
              </a:rPr>
              <a:t>》</a:t>
            </a:r>
            <a:r>
              <a:rPr lang="zh-CN" altLang="en-US" sz="2400" b="1" dirty="0">
                <a:solidFill>
                  <a:srgbClr val="C00000"/>
                </a:solidFill>
                <a:ea typeface="宋体" pitchFamily="2" charset="-122"/>
              </a:rPr>
              <a:t>（共三集）等</a:t>
            </a:r>
            <a:r>
              <a:rPr lang="zh-CN" altLang="en-US" sz="2400" b="1" dirty="0">
                <a:ea typeface="宋体" pitchFamily="2" charset="-122"/>
              </a:rPr>
              <a:t>。</a:t>
            </a:r>
          </a:p>
        </p:txBody>
      </p:sp>
      <p:sp>
        <p:nvSpPr>
          <p:cNvPr id="9220" name="文本框 9219">
            <a:hlinkClick r:id="rId2" action="ppaction://hlinksldjump"/>
          </p:cNvPr>
          <p:cNvSpPr txBox="1"/>
          <p:nvPr/>
        </p:nvSpPr>
        <p:spPr>
          <a:xfrm>
            <a:off x="4427538" y="6237288"/>
            <a:ext cx="865187" cy="366712"/>
          </a:xfrm>
          <a:prstGeom prst="rect">
            <a:avLst/>
          </a:prstGeom>
          <a:noFill/>
          <a:ln w="9525">
            <a:noFill/>
          </a:ln>
        </p:spPr>
        <p:txBody>
          <a:bodyPr>
            <a:spAutoFit/>
          </a:bodyPr>
          <a:lstStyle/>
          <a:p>
            <a:pPr>
              <a:spcBef>
                <a:spcPct val="50000"/>
              </a:spcBef>
            </a:pPr>
            <a:r>
              <a:rPr lang="zh-CN" altLang="en-US" sz="1800" b="0" dirty="0">
                <a:solidFill>
                  <a:schemeClr val="hlink"/>
                </a:solidFill>
                <a:latin typeface="Times New Roman" panose="02020503050405090304" pitchFamily="18" charset="0"/>
                <a:ea typeface="华文行楷" pitchFamily="2" charset="-122"/>
              </a:rPr>
              <a:t>返回</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0">
          <a:gsLst>
            <a:gs pos="0">
              <a:srgbClr val="CCFF99"/>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12291" name="文本占位符 12290"/>
          <p:cNvSpPr>
            <a:spLocks noGrp="1"/>
          </p:cNvSpPr>
          <p:nvPr>
            <p:ph type="body" idx="1"/>
          </p:nvPr>
        </p:nvSpPr>
        <p:spPr>
          <a:xfrm>
            <a:off x="250825" y="1196975"/>
            <a:ext cx="8497888" cy="5040313"/>
          </a:xfrm>
        </p:spPr>
        <p:txBody>
          <a:bodyPr/>
          <a:lstStyle/>
          <a:p>
            <a:pPr>
              <a:lnSpc>
                <a:spcPct val="90000"/>
              </a:lnSpc>
              <a:buNone/>
            </a:pPr>
            <a:r>
              <a:rPr lang="zh-CN" altLang="en-US" sz="2800" dirty="0">
                <a:ea typeface="宋体" pitchFamily="2" charset="-122"/>
              </a:rPr>
              <a:t>           </a:t>
            </a:r>
            <a:r>
              <a:rPr lang="zh-CN" altLang="en-US" sz="2400" b="1" dirty="0">
                <a:latin typeface="宋体" pitchFamily="2" charset="-122"/>
                <a:ea typeface="宋体" pitchFamily="2" charset="-122"/>
              </a:rPr>
              <a:t>本篇的论题是“容忍与自由”，也就是要论述两者之间的关系。核心论点是：“容忍是一切自由的根本；没有容忍，就没有自由。”这就将容忍与自由之间的因果关系、前后关系、重轻关系阐释得非常清晰和非常概括。全文支撑核心观点的有三个分论点。</a:t>
            </a:r>
          </a:p>
          <a:p>
            <a:pPr>
              <a:lnSpc>
                <a:spcPct val="90000"/>
              </a:lnSpc>
              <a:buNone/>
            </a:pPr>
            <a:r>
              <a:rPr lang="zh-CN" altLang="en-US" sz="2400" b="1" dirty="0">
                <a:latin typeface="宋体" pitchFamily="2" charset="-122"/>
                <a:ea typeface="宋体" pitchFamily="2" charset="-122"/>
              </a:rPr>
              <a:t>      其一是“年纪越大，越觉得容忍比自由还更重要”。 </a:t>
            </a:r>
          </a:p>
          <a:p>
            <a:pPr>
              <a:lnSpc>
                <a:spcPct val="90000"/>
              </a:lnSpc>
              <a:buNone/>
            </a:pPr>
            <a:r>
              <a:rPr lang="zh-CN" altLang="en-US" sz="2400" b="1" dirty="0">
                <a:latin typeface="宋体" pitchFamily="2" charset="-122"/>
                <a:ea typeface="宋体" pitchFamily="2" charset="-122"/>
              </a:rPr>
              <a:t>      其二是“在宗教自由史上，在思想自由史上，在政治自由史上，我们都可以看见容忍的态度是最难得、最稀有的态度”。因为难得、稀有，容忍才比自由更为重要。 </a:t>
            </a:r>
          </a:p>
          <a:p>
            <a:pPr>
              <a:lnSpc>
                <a:spcPct val="90000"/>
              </a:lnSpc>
              <a:buNone/>
            </a:pPr>
            <a:r>
              <a:rPr lang="zh-CN" altLang="en-US" sz="2400" b="1" dirty="0">
                <a:latin typeface="宋体" pitchFamily="2" charset="-122"/>
                <a:ea typeface="宋体" pitchFamily="2" charset="-122"/>
              </a:rPr>
              <a:t>      其三是“戒律自己”，决不可“以吾辈所主张者为绝对之是”作为行文秩序，它与上段陈独秀的引文相衔接显得自然恰切。 </a:t>
            </a:r>
          </a:p>
          <a:p>
            <a:pPr>
              <a:lnSpc>
                <a:spcPct val="90000"/>
              </a:lnSpc>
              <a:buNone/>
            </a:pPr>
            <a:r>
              <a:rPr lang="zh-CN" altLang="en-US" sz="2400" b="1" dirty="0">
                <a:latin typeface="宋体" pitchFamily="2" charset="-122"/>
                <a:ea typeface="宋体" pitchFamily="2" charset="-122"/>
              </a:rPr>
              <a:t>      本文的另一特色是将理论命题具体化、个人化。本文也体现了胡适一贯的文章风格：言之有物，明白清楚。</a:t>
            </a:r>
            <a:r>
              <a:rPr lang="zh-CN" altLang="en-US" sz="2000" b="1" dirty="0">
                <a:latin typeface="宋体" pitchFamily="2" charset="-122"/>
                <a:ea typeface="宋体" pitchFamily="2" charset="-122"/>
              </a:rPr>
              <a:t> </a:t>
            </a:r>
          </a:p>
        </p:txBody>
      </p:sp>
      <p:sp>
        <p:nvSpPr>
          <p:cNvPr id="12290" name="标题 12289"/>
          <p:cNvSpPr>
            <a:spLocks noGrp="1"/>
          </p:cNvSpPr>
          <p:nvPr>
            <p:ph type="title"/>
          </p:nvPr>
        </p:nvSpPr>
        <p:spPr>
          <a:xfrm>
            <a:off x="2843213" y="476250"/>
            <a:ext cx="2520950" cy="647700"/>
          </a:xfrm>
        </p:spPr>
        <p:txBody>
          <a:bodyPr anchor="ctr"/>
          <a:lstStyle/>
          <a:p>
            <a:r>
              <a:rPr lang="zh-CN" altLang="en-US" sz="4000" dirty="0">
                <a:solidFill>
                  <a:srgbClr val="CC3300"/>
                </a:solidFill>
                <a:ea typeface="华文行楷" pitchFamily="2" charset="-122"/>
              </a:rPr>
              <a:t>艺术赏析</a:t>
            </a:r>
          </a:p>
        </p:txBody>
      </p:sp>
      <p:sp>
        <p:nvSpPr>
          <p:cNvPr id="12292" name="文本框 12291">
            <a:hlinkClick r:id="rId2" action="ppaction://hlinksldjump"/>
          </p:cNvPr>
          <p:cNvSpPr txBox="1"/>
          <p:nvPr/>
        </p:nvSpPr>
        <p:spPr>
          <a:xfrm>
            <a:off x="7956550" y="6308725"/>
            <a:ext cx="865188" cy="366713"/>
          </a:xfrm>
          <a:prstGeom prst="rect">
            <a:avLst/>
          </a:prstGeom>
          <a:noFill/>
          <a:ln w="9525">
            <a:noFill/>
          </a:ln>
        </p:spPr>
        <p:txBody>
          <a:bodyPr>
            <a:spAutoFit/>
          </a:bodyPr>
          <a:lstStyle/>
          <a:p>
            <a:pPr>
              <a:spcBef>
                <a:spcPct val="50000"/>
              </a:spcBef>
            </a:pPr>
            <a:r>
              <a:rPr lang="zh-CN" altLang="en-US" sz="1800" b="0" dirty="0">
                <a:solidFill>
                  <a:srgbClr val="CC3300"/>
                </a:solidFill>
                <a:latin typeface="Times New Roman" panose="02020503050405090304" pitchFamily="18" charset="0"/>
                <a:ea typeface="华文行楷" pitchFamily="2" charset="-122"/>
              </a:rPr>
              <a:t>返回</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0">
          <a:blip r:embed="rId2"/>
        </a:blipFill>
        <a:effectLst/>
      </p:bgPr>
    </p:bg>
    <p:spTree>
      <p:nvGrpSpPr>
        <p:cNvPr id="1" name=""/>
        <p:cNvGrpSpPr/>
        <p:nvPr/>
      </p:nvGrpSpPr>
      <p:grpSpPr>
        <a:xfrm>
          <a:off x="0" y="0"/>
          <a:ext cx="0" cy="0"/>
          <a:chOff x="0" y="0"/>
          <a:chExt cx="0" cy="0"/>
        </a:xfrm>
      </p:grpSpPr>
      <p:sp>
        <p:nvSpPr>
          <p:cNvPr id="23555" name="文本占位符 23554"/>
          <p:cNvSpPr>
            <a:spLocks noGrp="1"/>
          </p:cNvSpPr>
          <p:nvPr>
            <p:ph type="body" idx="1"/>
          </p:nvPr>
        </p:nvSpPr>
        <p:spPr>
          <a:xfrm>
            <a:off x="250825" y="765175"/>
            <a:ext cx="8497888" cy="5762625"/>
          </a:xfrm>
        </p:spPr>
        <p:txBody>
          <a:bodyPr/>
          <a:lstStyle/>
          <a:p>
            <a:pPr>
              <a:buNone/>
            </a:pPr>
            <a:r>
              <a:rPr lang="zh-CN" altLang="en-US" sz="2800" b="1" dirty="0">
                <a:latin typeface="宋体" pitchFamily="2" charset="-122"/>
                <a:ea typeface="宋体" pitchFamily="2" charset="-122"/>
              </a:rPr>
              <a:t>      </a:t>
            </a:r>
            <a:r>
              <a:rPr lang="zh-CN" altLang="en-US" sz="2800" b="1" dirty="0">
                <a:solidFill>
                  <a:srgbClr val="C00000"/>
                </a:solidFill>
                <a:latin typeface="宋体" pitchFamily="2" charset="-122"/>
                <a:ea typeface="宋体" pitchFamily="2" charset="-122"/>
              </a:rPr>
              <a:t>胡适是五四运动的轴心人物之一</a:t>
            </a:r>
            <a:r>
              <a:rPr lang="zh-CN" altLang="en-US" sz="2800" b="1" dirty="0">
                <a:latin typeface="宋体" pitchFamily="2" charset="-122"/>
                <a:ea typeface="宋体" pitchFamily="2" charset="-122"/>
              </a:rPr>
              <a:t>。</a:t>
            </a:r>
            <a:r>
              <a:rPr lang="zh-CN" altLang="en-US" sz="2800" b="1" dirty="0">
                <a:solidFill>
                  <a:srgbClr val="C00000"/>
                </a:solidFill>
                <a:latin typeface="宋体" pitchFamily="2" charset="-122"/>
                <a:ea typeface="宋体" pitchFamily="2" charset="-122"/>
              </a:rPr>
              <a:t> 也是第一位提倡白话文的学者，致力于推翻二千多年的文言文。</a:t>
            </a:r>
            <a:r>
              <a:rPr lang="zh-CN" altLang="en-US" sz="2800" b="1" dirty="0">
                <a:latin typeface="宋体" pitchFamily="2" charset="-122"/>
                <a:ea typeface="宋体" pitchFamily="2" charset="-122"/>
              </a:rPr>
              <a:t> </a:t>
            </a:r>
            <a:r>
              <a:rPr lang="en-US" altLang="zh-CN" sz="2800" b="1" dirty="0">
                <a:latin typeface="宋体" pitchFamily="2" charset="-122"/>
                <a:ea typeface="宋体" pitchFamily="2" charset="-122"/>
              </a:rPr>
              <a:t>1917</a:t>
            </a:r>
            <a:r>
              <a:rPr lang="zh-CN" altLang="en-US" sz="2800" b="1" dirty="0">
                <a:ea typeface="宋体" pitchFamily="2" charset="-122"/>
              </a:rPr>
              <a:t>年，他在</a:t>
            </a:r>
            <a:r>
              <a:rPr lang="en-US" altLang="zh-CN" sz="2800" b="1" dirty="0">
                <a:ea typeface="宋体" pitchFamily="2" charset="-122"/>
              </a:rPr>
              <a:t>《</a:t>
            </a:r>
            <a:r>
              <a:rPr lang="zh-CN" altLang="en-US" sz="2800" b="1" dirty="0">
                <a:ea typeface="宋体" pitchFamily="2" charset="-122"/>
              </a:rPr>
              <a:t>新青年</a:t>
            </a:r>
            <a:r>
              <a:rPr lang="en-US" altLang="zh-CN" sz="2800" b="1" dirty="0">
                <a:ea typeface="宋体" pitchFamily="2" charset="-122"/>
              </a:rPr>
              <a:t>》</a:t>
            </a:r>
            <a:r>
              <a:rPr lang="zh-CN" altLang="en-US" sz="2800" b="1" dirty="0">
                <a:ea typeface="宋体" pitchFamily="2" charset="-122"/>
              </a:rPr>
              <a:t>上发表</a:t>
            </a:r>
            <a:r>
              <a:rPr lang="en-US" altLang="zh-CN" sz="2800" b="1" dirty="0">
                <a:ea typeface="宋体" pitchFamily="2" charset="-122"/>
              </a:rPr>
              <a:t>《</a:t>
            </a:r>
            <a:r>
              <a:rPr lang="zh-CN" altLang="en-US" sz="2800" b="1" dirty="0">
                <a:ea typeface="宋体" pitchFamily="2" charset="-122"/>
              </a:rPr>
              <a:t>文学改良刍议</a:t>
            </a:r>
            <a:r>
              <a:rPr lang="en-US" altLang="zh-CN" sz="2800" b="1" dirty="0">
                <a:ea typeface="宋体" pitchFamily="2" charset="-122"/>
              </a:rPr>
              <a:t>》</a:t>
            </a:r>
            <a:r>
              <a:rPr lang="zh-CN" altLang="en-US" sz="2800" b="1" dirty="0">
                <a:ea typeface="宋体" pitchFamily="2" charset="-122"/>
              </a:rPr>
              <a:t>，提倡使用白话文写作，引起很大反响，引发了中国的新文学运动。 后来又发表</a:t>
            </a:r>
            <a:r>
              <a:rPr lang="en-US" altLang="zh-CN" sz="2800" b="1" dirty="0">
                <a:ea typeface="宋体" pitchFamily="2" charset="-122"/>
              </a:rPr>
              <a:t>《</a:t>
            </a:r>
            <a:r>
              <a:rPr lang="zh-CN" altLang="en-US" sz="2800" b="1" dirty="0">
                <a:ea typeface="宋体" pitchFamily="2" charset="-122"/>
              </a:rPr>
              <a:t>历史的文学观念论</a:t>
            </a:r>
            <a:r>
              <a:rPr lang="en-US" altLang="zh-CN" sz="2800" b="1" dirty="0">
                <a:ea typeface="宋体" pitchFamily="2" charset="-122"/>
              </a:rPr>
              <a:t>》</a:t>
            </a:r>
            <a:r>
              <a:rPr lang="zh-CN" altLang="en-US" sz="2800" b="1" dirty="0">
                <a:ea typeface="宋体" pitchFamily="2" charset="-122"/>
              </a:rPr>
              <a:t>（</a:t>
            </a:r>
            <a:r>
              <a:rPr lang="en-US" altLang="zh-CN" sz="2800" b="1" dirty="0">
                <a:latin typeface="宋体" pitchFamily="2" charset="-122"/>
                <a:ea typeface="宋体" pitchFamily="2" charset="-122"/>
              </a:rPr>
              <a:t>1917</a:t>
            </a:r>
            <a:r>
              <a:rPr lang="zh-CN" altLang="en-US" sz="2800" b="1" dirty="0">
                <a:ea typeface="宋体" pitchFamily="2" charset="-122"/>
              </a:rPr>
              <a:t>年）、</a:t>
            </a:r>
            <a:r>
              <a:rPr lang="en-US" altLang="zh-CN" sz="2800" b="1" dirty="0">
                <a:ea typeface="宋体" pitchFamily="2" charset="-122"/>
              </a:rPr>
              <a:t>《</a:t>
            </a:r>
            <a:r>
              <a:rPr lang="zh-CN" altLang="en-US" sz="2800" b="1" dirty="0">
                <a:ea typeface="宋体" pitchFamily="2" charset="-122"/>
              </a:rPr>
              <a:t>建设的文学革命论</a:t>
            </a:r>
            <a:r>
              <a:rPr lang="en-US" altLang="zh-CN" sz="2800" b="1" dirty="0">
                <a:ea typeface="宋体" pitchFamily="2" charset="-122"/>
              </a:rPr>
              <a:t>》</a:t>
            </a:r>
            <a:r>
              <a:rPr lang="zh-CN" altLang="en-US" sz="2800" b="1" dirty="0">
                <a:ea typeface="宋体" pitchFamily="2" charset="-122"/>
              </a:rPr>
              <a:t>（</a:t>
            </a:r>
            <a:r>
              <a:rPr lang="en-US" altLang="zh-CN" sz="2800" b="1" dirty="0">
                <a:latin typeface="宋体" pitchFamily="2" charset="-122"/>
                <a:ea typeface="宋体" pitchFamily="2" charset="-122"/>
              </a:rPr>
              <a:t>1918</a:t>
            </a:r>
            <a:r>
              <a:rPr lang="zh-CN" altLang="en-US" sz="2800" b="1" dirty="0">
                <a:latin typeface="宋体" pitchFamily="2" charset="-122"/>
                <a:ea typeface="宋体" pitchFamily="2" charset="-122"/>
              </a:rPr>
              <a:t>年）等论文，认为“</a:t>
            </a:r>
            <a:r>
              <a:rPr lang="en-US" altLang="zh-CN" sz="2800" b="1" dirty="0">
                <a:latin typeface="宋体" pitchFamily="2" charset="-122"/>
                <a:ea typeface="宋体" pitchFamily="2" charset="-122"/>
              </a:rPr>
              <a:t>……</a:t>
            </a:r>
            <a:r>
              <a:rPr lang="zh-CN" altLang="en-US" sz="2800" b="1" dirty="0">
                <a:latin typeface="宋体" pitchFamily="2" charset="-122"/>
                <a:ea typeface="宋体" pitchFamily="2" charset="-122"/>
              </a:rPr>
              <a:t>死文字决不能产出活文学。中国若想有活文学必须</a:t>
            </a:r>
            <a:r>
              <a:rPr lang="zh-CN" altLang="en-US" sz="2800" b="1" dirty="0">
                <a:ea typeface="宋体" pitchFamily="2" charset="-122"/>
              </a:rPr>
              <a:t>用白话，必须用国语，必须做国语的文学”，主张“国语的文学，文学的国语”。被誉为“文学革命最堂皇的宣言”（郑振铎语）</a:t>
            </a:r>
            <a:r>
              <a:rPr lang="en-US" altLang="zh-CN" sz="2800" b="1" dirty="0">
                <a:ea typeface="宋体" pitchFamily="2" charset="-122"/>
              </a:rPr>
              <a:t> </a:t>
            </a:r>
            <a:r>
              <a:rPr lang="en-US" altLang="zh-CN" sz="2800" b="1" dirty="0">
                <a:latin typeface="宋体" pitchFamily="2" charset="-122"/>
                <a:ea typeface="宋体" pitchFamily="2" charset="-122"/>
              </a:rPr>
              <a:t>1920</a:t>
            </a:r>
            <a:r>
              <a:rPr lang="zh-CN" altLang="en-US" sz="2800" b="1" dirty="0">
                <a:ea typeface="宋体" pitchFamily="2" charset="-122"/>
              </a:rPr>
              <a:t>年出版中国新文学史上第一部白话诗集</a:t>
            </a:r>
            <a:r>
              <a:rPr lang="en-US" altLang="zh-CN" sz="2800" b="1" dirty="0">
                <a:ea typeface="宋体" pitchFamily="2" charset="-122"/>
              </a:rPr>
              <a:t>《</a:t>
            </a:r>
            <a:r>
              <a:rPr lang="zh-CN" altLang="en-US" sz="2800" b="1" dirty="0">
                <a:ea typeface="宋体" pitchFamily="2" charset="-122"/>
              </a:rPr>
              <a:t>尝试集</a:t>
            </a:r>
            <a:r>
              <a:rPr lang="en-US" altLang="zh-CN" sz="2800" b="1" dirty="0">
                <a:ea typeface="宋体" pitchFamily="2" charset="-122"/>
              </a:rPr>
              <a:t>》</a:t>
            </a:r>
            <a:r>
              <a:rPr lang="zh-CN" altLang="en-US" sz="2800" b="1" dirty="0">
                <a:ea typeface="宋体" pitchFamily="2" charset="-122"/>
              </a:rPr>
              <a:t>。他的第一个用白话写作独幕剧</a:t>
            </a:r>
            <a:r>
              <a:rPr lang="en-US" altLang="zh-CN" sz="2800" b="1" dirty="0">
                <a:ea typeface="宋体" pitchFamily="2" charset="-122"/>
              </a:rPr>
              <a:t>《</a:t>
            </a:r>
            <a:r>
              <a:rPr lang="zh-CN" altLang="en-US" sz="2800" b="1" dirty="0">
                <a:ea typeface="宋体" pitchFamily="2" charset="-122"/>
              </a:rPr>
              <a:t>终身大事</a:t>
            </a:r>
            <a:r>
              <a:rPr lang="en-US" altLang="zh-CN" sz="2800" b="1" dirty="0">
                <a:ea typeface="宋体" pitchFamily="2" charset="-122"/>
              </a:rPr>
              <a:t>》</a:t>
            </a:r>
            <a:r>
              <a:rPr lang="zh-CN" altLang="en-US" sz="2800" b="1" dirty="0">
                <a:ea typeface="宋体" pitchFamily="2" charset="-122"/>
              </a:rPr>
              <a:t>，确立了现代话剧的新形式。</a:t>
            </a:r>
          </a:p>
        </p:txBody>
      </p:sp>
      <p:sp>
        <p:nvSpPr>
          <p:cNvPr id="23556" name="标题 23555"/>
          <p:cNvSpPr>
            <a:spLocks noGrp="1"/>
          </p:cNvSpPr>
          <p:nvPr>
            <p:ph type="title"/>
          </p:nvPr>
        </p:nvSpPr>
        <p:spPr>
          <a:xfrm>
            <a:off x="179388" y="188913"/>
            <a:ext cx="2376487" cy="720725"/>
          </a:xfrm>
        </p:spPr>
        <p:txBody>
          <a:bodyPr anchor="ctr"/>
          <a:lstStyle/>
          <a:p>
            <a:r>
              <a:rPr lang="zh-CN" altLang="en-US" sz="4000" dirty="0">
                <a:solidFill>
                  <a:srgbClr val="CC3300"/>
                </a:solidFill>
                <a:latin typeface="华文行楷" pitchFamily="2" charset="-122"/>
                <a:ea typeface="华文行楷" pitchFamily="2" charset="-122"/>
              </a:rPr>
              <a:t>作者介绍</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0">
          <a:blip r:embed="rId2"/>
        </a:blipFill>
        <a:effectLst/>
      </p:bgPr>
    </p:bg>
    <p:spTree>
      <p:nvGrpSpPr>
        <p:cNvPr id="1" name=""/>
        <p:cNvGrpSpPr/>
        <p:nvPr/>
      </p:nvGrpSpPr>
      <p:grpSpPr>
        <a:xfrm>
          <a:off x="0" y="0"/>
          <a:ext cx="0" cy="0"/>
          <a:chOff x="0" y="0"/>
          <a:chExt cx="0" cy="0"/>
        </a:xfrm>
      </p:grpSpPr>
      <p:sp>
        <p:nvSpPr>
          <p:cNvPr id="24579" name="文本占位符 24578"/>
          <p:cNvSpPr>
            <a:spLocks noGrp="1"/>
          </p:cNvSpPr>
          <p:nvPr>
            <p:ph type="body" idx="1"/>
          </p:nvPr>
        </p:nvSpPr>
        <p:spPr>
          <a:xfrm>
            <a:off x="0" y="1125538"/>
            <a:ext cx="8888413" cy="5111750"/>
          </a:xfrm>
        </p:spPr>
        <p:txBody>
          <a:bodyPr/>
          <a:lstStyle/>
          <a:p>
            <a:pPr>
              <a:buNone/>
            </a:pPr>
            <a:r>
              <a:rPr lang="zh-CN" altLang="en-US" sz="2800" dirty="0">
                <a:ea typeface="宋体" pitchFamily="2" charset="-122"/>
              </a:rPr>
              <a:t>           </a:t>
            </a:r>
            <a:r>
              <a:rPr lang="zh-CN" altLang="en-US" sz="2800" dirty="0">
                <a:solidFill>
                  <a:srgbClr val="C00000"/>
                </a:solidFill>
                <a:ea typeface="宋体" pitchFamily="2" charset="-122"/>
              </a:rPr>
              <a:t> </a:t>
            </a:r>
            <a:r>
              <a:rPr lang="zh-CN" altLang="en-US" sz="2800" b="1" dirty="0">
                <a:solidFill>
                  <a:srgbClr val="C00000"/>
                </a:solidFill>
                <a:ea typeface="宋体" pitchFamily="2" charset="-122"/>
              </a:rPr>
              <a:t>胡适是新红学派</a:t>
            </a:r>
            <a:r>
              <a:rPr lang="en-US" altLang="zh-CN" sz="2800" b="1" dirty="0">
                <a:solidFill>
                  <a:srgbClr val="C00000"/>
                </a:solidFill>
                <a:latin typeface="Times New Roman" panose="02020503050405090304" pitchFamily="18" charset="0"/>
                <a:ea typeface="宋体" pitchFamily="2" charset="-122"/>
              </a:rPr>
              <a:t>——</a:t>
            </a:r>
            <a:r>
              <a:rPr lang="zh-CN" altLang="en-US" sz="2800" b="1" dirty="0">
                <a:solidFill>
                  <a:srgbClr val="C00000"/>
                </a:solidFill>
                <a:ea typeface="宋体" pitchFamily="2" charset="-122"/>
              </a:rPr>
              <a:t>考据派的创始人，是将小说纳入了学术研究正轨的第一人，</a:t>
            </a:r>
            <a:r>
              <a:rPr lang="zh-CN" altLang="en-US" sz="2800" b="1" dirty="0">
                <a:ea typeface="宋体" pitchFamily="2" charset="-122"/>
              </a:rPr>
              <a:t>取代蔡元培为代表的“索隐派”旧红学。胡适是红楼梦海内孤本脂砚斋重评石头记的发现者和拥有者。并且接下来发现了一系列珍贵的版本，比如</a:t>
            </a:r>
            <a:r>
              <a:rPr lang="en-US" altLang="zh-CN" sz="2800" b="1" dirty="0">
                <a:ea typeface="宋体" pitchFamily="2" charset="-122"/>
              </a:rPr>
              <a:t>《</a:t>
            </a:r>
            <a:r>
              <a:rPr lang="zh-CN" altLang="en-US" sz="2800" b="1" dirty="0">
                <a:ea typeface="宋体" pitchFamily="2" charset="-122"/>
              </a:rPr>
              <a:t>庚辰本</a:t>
            </a:r>
            <a:r>
              <a:rPr lang="en-US" altLang="zh-CN" sz="2800" b="1" dirty="0">
                <a:ea typeface="宋体" pitchFamily="2" charset="-122"/>
              </a:rPr>
              <a:t>》</a:t>
            </a:r>
            <a:r>
              <a:rPr lang="zh-CN" altLang="en-US" sz="2800" b="1" dirty="0">
                <a:ea typeface="宋体" pitchFamily="2" charset="-122"/>
              </a:rPr>
              <a:t>，为近代红学研究奠定了重要的基础。</a:t>
            </a:r>
          </a:p>
          <a:p>
            <a:pPr>
              <a:buNone/>
            </a:pPr>
            <a:r>
              <a:rPr lang="zh-CN" altLang="en-US" sz="2800" b="1" dirty="0">
                <a:ea typeface="宋体" pitchFamily="2" charset="-122"/>
              </a:rPr>
              <a:t>             胡适对其它古典小说的研究皆卓然有成， 如</a:t>
            </a:r>
            <a:r>
              <a:rPr lang="en-US" altLang="zh-CN" sz="2800" b="1" dirty="0">
                <a:ea typeface="宋体" pitchFamily="2" charset="-122"/>
              </a:rPr>
              <a:t>《</a:t>
            </a:r>
            <a:r>
              <a:rPr lang="zh-CN" altLang="en-US" sz="2800" b="1" dirty="0">
                <a:ea typeface="宋体" pitchFamily="2" charset="-122"/>
              </a:rPr>
              <a:t>水浒传</a:t>
            </a:r>
            <a:r>
              <a:rPr lang="en-US" altLang="zh-CN" sz="2800" b="1" dirty="0">
                <a:ea typeface="宋体" pitchFamily="2" charset="-122"/>
              </a:rPr>
              <a:t>》</a:t>
            </a:r>
            <a:r>
              <a:rPr lang="zh-CN" altLang="en-US" sz="2800" b="1" dirty="0">
                <a:ea typeface="宋体" pitchFamily="2" charset="-122"/>
              </a:rPr>
              <a:t>、</a:t>
            </a:r>
            <a:r>
              <a:rPr lang="en-US" altLang="zh-CN" sz="2800" b="1" dirty="0">
                <a:ea typeface="宋体" pitchFamily="2" charset="-122"/>
              </a:rPr>
              <a:t>《</a:t>
            </a:r>
            <a:r>
              <a:rPr lang="zh-CN" altLang="en-US" sz="2800" b="1" dirty="0">
                <a:ea typeface="宋体" pitchFamily="2" charset="-122"/>
              </a:rPr>
              <a:t>西游记</a:t>
            </a:r>
            <a:r>
              <a:rPr lang="en-US" altLang="zh-CN" sz="2800" b="1" dirty="0">
                <a:ea typeface="宋体" pitchFamily="2" charset="-122"/>
              </a:rPr>
              <a:t>》</a:t>
            </a:r>
            <a:r>
              <a:rPr lang="zh-CN" altLang="en-US" sz="2800" b="1" dirty="0">
                <a:ea typeface="宋体" pitchFamily="2" charset="-122"/>
              </a:rPr>
              <a:t>、</a:t>
            </a:r>
            <a:r>
              <a:rPr lang="en-US" altLang="zh-CN" sz="2800" b="1" dirty="0">
                <a:ea typeface="宋体" pitchFamily="2" charset="-122"/>
              </a:rPr>
              <a:t>《</a:t>
            </a:r>
            <a:r>
              <a:rPr lang="zh-CN" altLang="en-US" sz="2800" b="1" dirty="0">
                <a:ea typeface="宋体" pitchFamily="2" charset="-122"/>
              </a:rPr>
              <a:t>三国演义</a:t>
            </a:r>
            <a:r>
              <a:rPr lang="en-US" altLang="zh-CN" sz="2800" b="1" dirty="0">
                <a:ea typeface="宋体" pitchFamily="2" charset="-122"/>
              </a:rPr>
              <a:t>》</a:t>
            </a:r>
            <a:r>
              <a:rPr lang="zh-CN" altLang="en-US" sz="2800" b="1" dirty="0">
                <a:ea typeface="宋体" pitchFamily="2" charset="-122"/>
              </a:rPr>
              <a:t>、</a:t>
            </a:r>
            <a:r>
              <a:rPr lang="en-US" altLang="zh-CN" sz="2800" b="1" dirty="0">
                <a:ea typeface="宋体" pitchFamily="2" charset="-122"/>
              </a:rPr>
              <a:t>《</a:t>
            </a:r>
            <a:r>
              <a:rPr lang="zh-CN" altLang="en-US" sz="2800" b="1" dirty="0">
                <a:ea typeface="宋体" pitchFamily="2" charset="-122"/>
              </a:rPr>
              <a:t>三侠五义</a:t>
            </a:r>
            <a:r>
              <a:rPr lang="en-US" altLang="zh-CN" sz="2800" b="1" dirty="0">
                <a:ea typeface="宋体" pitchFamily="2" charset="-122"/>
              </a:rPr>
              <a:t>》</a:t>
            </a:r>
            <a:r>
              <a:rPr lang="zh-CN" altLang="en-US" sz="2800" b="1" dirty="0">
                <a:ea typeface="宋体" pitchFamily="2" charset="-122"/>
              </a:rPr>
              <a:t>、</a:t>
            </a:r>
            <a:r>
              <a:rPr lang="en-US" altLang="zh-CN" sz="2800" b="1" dirty="0">
                <a:ea typeface="宋体" pitchFamily="2" charset="-122"/>
              </a:rPr>
              <a:t>《</a:t>
            </a:r>
            <a:r>
              <a:rPr lang="zh-CN" altLang="en-US" sz="2800" b="1" dirty="0">
                <a:ea typeface="宋体" pitchFamily="2" charset="-122"/>
              </a:rPr>
              <a:t>海上花列传</a:t>
            </a:r>
            <a:r>
              <a:rPr lang="en-US" altLang="zh-CN" sz="2800" b="1" dirty="0">
                <a:ea typeface="宋体" pitchFamily="2" charset="-122"/>
              </a:rPr>
              <a:t>》</a:t>
            </a:r>
            <a:r>
              <a:rPr lang="zh-CN" altLang="en-US" sz="2800" b="1" dirty="0">
                <a:ea typeface="宋体" pitchFamily="2" charset="-122"/>
              </a:rPr>
              <a:t>、</a:t>
            </a:r>
            <a:r>
              <a:rPr lang="en-US" altLang="zh-CN" sz="2800" b="1" dirty="0">
                <a:ea typeface="宋体" pitchFamily="2" charset="-122"/>
              </a:rPr>
              <a:t>《</a:t>
            </a:r>
            <a:r>
              <a:rPr lang="zh-CN" altLang="en-US" sz="2800" b="1" dirty="0">
                <a:ea typeface="宋体" pitchFamily="2" charset="-122"/>
              </a:rPr>
              <a:t>儿女英雄传</a:t>
            </a:r>
            <a:r>
              <a:rPr lang="en-US" altLang="zh-CN" sz="2800" b="1" dirty="0">
                <a:ea typeface="宋体" pitchFamily="2" charset="-122"/>
              </a:rPr>
              <a:t>》</a:t>
            </a:r>
            <a:r>
              <a:rPr lang="zh-CN" altLang="en-US" sz="2800" b="1" dirty="0">
                <a:ea typeface="宋体" pitchFamily="2" charset="-122"/>
              </a:rPr>
              <a:t>、</a:t>
            </a:r>
            <a:r>
              <a:rPr lang="en-US" altLang="zh-CN" sz="2800" b="1" dirty="0">
                <a:ea typeface="宋体" pitchFamily="2" charset="-122"/>
              </a:rPr>
              <a:t>《</a:t>
            </a:r>
            <a:r>
              <a:rPr lang="zh-CN" altLang="en-US" sz="2800" b="1" dirty="0">
                <a:ea typeface="宋体" pitchFamily="2" charset="-122"/>
              </a:rPr>
              <a:t>官场现形记</a:t>
            </a:r>
            <a:r>
              <a:rPr lang="en-US" altLang="zh-CN" sz="2800" b="1" dirty="0">
                <a:ea typeface="宋体" pitchFamily="2" charset="-122"/>
              </a:rPr>
              <a:t>》</a:t>
            </a:r>
            <a:r>
              <a:rPr lang="zh-CN" altLang="en-US" sz="2800" b="1" dirty="0">
                <a:ea typeface="宋体" pitchFamily="2" charset="-122"/>
              </a:rPr>
              <a:t>、</a:t>
            </a:r>
            <a:r>
              <a:rPr lang="en-US" altLang="zh-CN" sz="2800" b="1" dirty="0">
                <a:ea typeface="宋体" pitchFamily="2" charset="-122"/>
              </a:rPr>
              <a:t>《</a:t>
            </a:r>
            <a:r>
              <a:rPr lang="zh-CN" altLang="en-US" sz="2800" b="1" dirty="0">
                <a:ea typeface="宋体" pitchFamily="2" charset="-122"/>
              </a:rPr>
              <a:t>老残游记</a:t>
            </a:r>
            <a:r>
              <a:rPr lang="en-US" altLang="zh-CN" sz="2800" b="1" dirty="0">
                <a:ea typeface="宋体" pitchFamily="2" charset="-122"/>
              </a:rPr>
              <a:t>》</a:t>
            </a:r>
            <a:r>
              <a:rPr lang="zh-CN" altLang="en-US" sz="2800" b="1" dirty="0">
                <a:ea typeface="宋体" pitchFamily="2" charset="-122"/>
              </a:rPr>
              <a:t>等，述六十万言，结集为</a:t>
            </a:r>
            <a:r>
              <a:rPr lang="en-US" altLang="zh-CN" sz="2800" b="1" dirty="0">
                <a:ea typeface="宋体" pitchFamily="2" charset="-122"/>
              </a:rPr>
              <a:t>《</a:t>
            </a:r>
            <a:r>
              <a:rPr lang="zh-CN" altLang="en-US" sz="2800" b="1" dirty="0">
                <a:ea typeface="宋体" pitchFamily="2" charset="-122"/>
              </a:rPr>
              <a:t>中国章回小说考证</a:t>
            </a:r>
            <a:r>
              <a:rPr lang="en-US" altLang="zh-CN" sz="2800" b="1" dirty="0">
                <a:ea typeface="宋体" pitchFamily="2" charset="-122"/>
              </a:rPr>
              <a:t>》</a:t>
            </a:r>
            <a:r>
              <a:rPr lang="zh-CN" altLang="en-US" sz="2800" b="1" dirty="0">
                <a:ea typeface="宋体" pitchFamily="2" charset="-122"/>
              </a:rPr>
              <a:t>出版。</a:t>
            </a:r>
          </a:p>
        </p:txBody>
      </p:sp>
      <p:sp>
        <p:nvSpPr>
          <p:cNvPr id="24580" name="矩形 24579"/>
          <p:cNvSpPr/>
          <p:nvPr/>
        </p:nvSpPr>
        <p:spPr>
          <a:xfrm>
            <a:off x="250825" y="188913"/>
            <a:ext cx="2592388" cy="647700"/>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4400" u="none" kern="1200" baseline="0">
                <a:solidFill>
                  <a:schemeClr val="tx2"/>
                </a:solidFill>
                <a:latin typeface="Times New Roman" panose="02020503050405090304" pitchFamily="18" charset="0"/>
              </a:defRPr>
            </a:lvl1pPr>
          </a:lstStyle>
          <a:p>
            <a:pPr lvl="0"/>
            <a:r>
              <a:rPr lang="zh-CN" altLang="en-US" sz="4000" b="0" dirty="0">
                <a:solidFill>
                  <a:srgbClr val="CC3300"/>
                </a:solidFill>
                <a:latin typeface="华文行楷" pitchFamily="2" charset="-122"/>
                <a:ea typeface="华文行楷" pitchFamily="2" charset="-122"/>
              </a:rPr>
              <a:t>作者介绍</a:t>
            </a:r>
          </a:p>
        </p:txBody>
      </p:sp>
      <p:sp>
        <p:nvSpPr>
          <p:cNvPr id="24584" name="文本框 24583">
            <a:hlinkClick r:id="rId3" action="ppaction://hlinksldjump"/>
          </p:cNvPr>
          <p:cNvSpPr txBox="1"/>
          <p:nvPr/>
        </p:nvSpPr>
        <p:spPr>
          <a:xfrm>
            <a:off x="7956550" y="6237288"/>
            <a:ext cx="641350" cy="366712"/>
          </a:xfrm>
          <a:prstGeom prst="rect">
            <a:avLst/>
          </a:prstGeom>
          <a:noFill/>
          <a:ln w="9525">
            <a:noFill/>
          </a:ln>
        </p:spPr>
        <p:txBody>
          <a:bodyPr wrap="none" anchor="t">
            <a:spAutoFit/>
          </a:bodyPr>
          <a:lstStyle/>
          <a:p>
            <a:r>
              <a:rPr lang="zh-CN" altLang="en-US" sz="1800" dirty="0">
                <a:latin typeface="Times New Roman" panose="02020503050405090304" pitchFamily="18" charset="0"/>
                <a:ea typeface="华文行楷" pitchFamily="2" charset="-122"/>
              </a:rPr>
              <a:t>返回</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9" name="图片 2058" descr="20061213232458661"/>
          <p:cNvPicPr>
            <a:picLocks noChangeAspect="1"/>
          </p:cNvPicPr>
          <p:nvPr/>
        </p:nvPicPr>
        <p:blipFill>
          <a:blip r:embed="rId4"/>
          <a:stretch>
            <a:fillRect/>
          </a:stretch>
        </p:blipFill>
        <p:spPr>
          <a:xfrm>
            <a:off x="0" y="0"/>
            <a:ext cx="9144000" cy="6858000"/>
          </a:xfrm>
          <a:prstGeom prst="rect">
            <a:avLst/>
          </a:prstGeom>
          <a:noFill/>
          <a:ln w="9525">
            <a:noFill/>
          </a:ln>
        </p:spPr>
      </p:pic>
      <p:pic>
        <p:nvPicPr>
          <p:cNvPr id="2061" name="图片 2060" descr="fe2"/>
          <p:cNvPicPr>
            <a:picLocks noChangeAspect="1"/>
          </p:cNvPicPr>
          <p:nvPr/>
        </p:nvPicPr>
        <p:blipFill>
          <a:blip r:embed="rId5"/>
          <a:stretch>
            <a:fillRect/>
          </a:stretch>
        </p:blipFill>
        <p:spPr>
          <a:xfrm>
            <a:off x="0" y="0"/>
            <a:ext cx="6948488" cy="6858000"/>
          </a:xfrm>
          <a:prstGeom prst="rect">
            <a:avLst/>
          </a:prstGeom>
          <a:noFill/>
          <a:ln w="9525">
            <a:noFill/>
          </a:ln>
        </p:spPr>
      </p:pic>
      <p:sp>
        <p:nvSpPr>
          <p:cNvPr id="2050" name="标题 2049"/>
          <p:cNvSpPr>
            <a:spLocks noGrp="1"/>
          </p:cNvSpPr>
          <p:nvPr>
            <p:ph type="ctrTitle"/>
          </p:nvPr>
        </p:nvSpPr>
        <p:spPr>
          <a:xfrm>
            <a:off x="7308850" y="476250"/>
            <a:ext cx="1363663" cy="3249613"/>
          </a:xfrm>
        </p:spPr>
        <p:txBody>
          <a:bodyPr anchor="ctr"/>
          <a:lstStyle/>
          <a:p>
            <a:pPr defTabSz="914400">
              <a:buSzPct val="100000"/>
            </a:pPr>
            <a:r>
              <a:rPr lang="zh-CN" altLang="en-US" sz="7200" b="1" i="1" kern="1200" baseline="0" dirty="0">
                <a:solidFill>
                  <a:srgbClr val="660066"/>
                </a:solidFill>
                <a:latin typeface="Arial" panose="020B0604020202090204" pitchFamily="34" charset="0"/>
                <a:ea typeface="宋体" pitchFamily="2" charset="-122"/>
              </a:rPr>
              <a:t>吃  饭</a:t>
            </a:r>
          </a:p>
        </p:txBody>
      </p:sp>
      <p:sp>
        <p:nvSpPr>
          <p:cNvPr id="2051" name="副标题 2050"/>
          <p:cNvSpPr>
            <a:spLocks noGrp="1"/>
          </p:cNvSpPr>
          <p:nvPr>
            <p:ph type="subTitle" idx="1"/>
          </p:nvPr>
        </p:nvSpPr>
        <p:spPr>
          <a:xfrm>
            <a:off x="7092950" y="3716338"/>
            <a:ext cx="784225" cy="1439862"/>
          </a:xfrm>
        </p:spPr>
        <p:txBody>
          <a:bodyPr/>
          <a:lstStyle/>
          <a:p>
            <a:pPr defTabSz="914400">
              <a:lnSpc>
                <a:spcPct val="90000"/>
              </a:lnSpc>
              <a:buSzPct val="100000"/>
            </a:pPr>
            <a:r>
              <a:rPr lang="zh-CN" altLang="en-US" sz="3200" kern="1200" baseline="0" dirty="0">
                <a:solidFill>
                  <a:schemeClr val="accent2"/>
                </a:solidFill>
                <a:latin typeface="Arial" panose="020B0604020202090204" pitchFamily="34" charset="0"/>
                <a:ea typeface="华文行楷" pitchFamily="2" charset="-122"/>
              </a:rPr>
              <a:t>钱钟书</a:t>
            </a:r>
          </a:p>
        </p:txBody>
      </p:sp>
      <p:pic>
        <p:nvPicPr>
          <p:cNvPr id="2062" name="43.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6"/>
          <a:stretch>
            <a:fillRect/>
          </a:stretch>
        </p:blipFill>
        <p:spPr>
          <a:xfrm>
            <a:off x="8388350" y="6237288"/>
            <a:ext cx="304800" cy="304800"/>
          </a:xfrm>
          <a:prstGeom prst="rect">
            <a:avLst/>
          </a:prstGeom>
          <a:noFill/>
          <a:ln w="9525">
            <a:noFill/>
          </a:ln>
        </p:spPr>
      </p:pic>
    </p:spTree>
  </p:cSld>
  <p:clrMapOvr>
    <a:masterClrMapping/>
  </p:clrMapOvr>
  <p:transition advTm="7953">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62"/>
                                        </p:tgtEl>
                                      </p:cBhvr>
                                    </p:cmd>
                                  </p:childTnLst>
                                </p:cTn>
                              </p:par>
                              <p:par>
                                <p:cTn id="7" presetID="35" presetClass="entr" presetSubtype="0" fill="hold" grpId="0" nodeType="withEffect">
                                  <p:stCondLst>
                                    <p:cond delay="0"/>
                                  </p:stCondLst>
                                  <p:iterate type="lt">
                                    <p:tmPct val="10000"/>
                                  </p:iterate>
                                  <p:childTnLst>
                                    <p:set>
                                      <p:cBhvr>
                                        <p:cTn id="8" dur="1" fill="hold">
                                          <p:stCondLst>
                                            <p:cond delay="0"/>
                                          </p:stCondLst>
                                        </p:cTn>
                                        <p:tgtEl>
                                          <p:spTgt spid="2050"/>
                                        </p:tgtEl>
                                        <p:attrNameLst>
                                          <p:attrName>style.visibility</p:attrName>
                                        </p:attrNameLst>
                                      </p:cBhvr>
                                      <p:to>
                                        <p:strVal val="visible"/>
                                      </p:to>
                                    </p:set>
                                    <p:animEffect transition="in" filter="fade">
                                      <p:cBhvr>
                                        <p:cTn id="9" dur="3000"/>
                                        <p:tgtEl>
                                          <p:spTgt spid="2050"/>
                                        </p:tgtEl>
                                      </p:cBhvr>
                                    </p:animEffect>
                                    <p:anim calcmode="lin" valueType="num">
                                      <p:cBhvr>
                                        <p:cTn id="10" dur="3000" fill="hold"/>
                                        <p:tgtEl>
                                          <p:spTgt spid="2050"/>
                                        </p:tgtEl>
                                        <p:attrNameLst>
                                          <p:attrName>style.rotation</p:attrName>
                                        </p:attrNameLst>
                                      </p:cBhvr>
                                      <p:tavLst>
                                        <p:tav tm="0">
                                          <p:val>
                                            <p:fltVal val="720"/>
                                          </p:val>
                                        </p:tav>
                                        <p:tav tm="100000">
                                          <p:val>
                                            <p:fltVal val="0"/>
                                          </p:val>
                                        </p:tav>
                                      </p:tavLst>
                                    </p:anim>
                                    <p:anim calcmode="lin" valueType="num">
                                      <p:cBhvr>
                                        <p:cTn id="11" dur="3000" fill="hold"/>
                                        <p:tgtEl>
                                          <p:spTgt spid="2050"/>
                                        </p:tgtEl>
                                        <p:attrNameLst>
                                          <p:attrName>ppt_h</p:attrName>
                                        </p:attrNameLst>
                                      </p:cBhvr>
                                      <p:tavLst>
                                        <p:tav tm="0">
                                          <p:val>
                                            <p:fltVal val="0"/>
                                          </p:val>
                                        </p:tav>
                                        <p:tav tm="100000">
                                          <p:val>
                                            <p:strVal val="#ppt_h"/>
                                          </p:val>
                                        </p:tav>
                                      </p:tavLst>
                                    </p:anim>
                                    <p:anim calcmode="lin" valueType="num">
                                      <p:cBhvr>
                                        <p:cTn id="12" dur="3000" fill="hold"/>
                                        <p:tgtEl>
                                          <p:spTgt spid="2050"/>
                                        </p:tgtEl>
                                        <p:attrNameLst>
                                          <p:attrName>ppt_w</p:attrName>
                                        </p:attrNameLst>
                                      </p:cBhvr>
                                      <p:tavLst>
                                        <p:tav tm="0">
                                          <p:val>
                                            <p:fltVal val="0"/>
                                          </p:val>
                                        </p:tav>
                                        <p:tav tm="100000">
                                          <p:val>
                                            <p:strVal val="#ppt_w"/>
                                          </p:val>
                                        </p:tav>
                                      </p:tavLst>
                                    </p:anim>
                                  </p:childTnLst>
                                </p:cTn>
                              </p:par>
                            </p:childTnLst>
                          </p:cTn>
                        </p:par>
                        <p:par>
                          <p:cTn id="13" fill="hold">
                            <p:stCondLst>
                              <p:cond delay="3900"/>
                            </p:stCondLst>
                            <p:childTnLst>
                              <p:par>
                                <p:cTn id="14" presetID="43" presetClass="entr" presetSubtype="0" fill="hold" grpId="0" nodeType="afterEffect">
                                  <p:stCondLst>
                                    <p:cond delay="0"/>
                                  </p:stCondLst>
                                  <p:childTnLst>
                                    <p:set>
                                      <p:cBhvr>
                                        <p:cTn id="15" dur="1" fill="hold">
                                          <p:stCondLst>
                                            <p:cond delay="0"/>
                                          </p:stCondLst>
                                        </p:cTn>
                                        <p:tgtEl>
                                          <p:spTgt spid="2051">
                                            <p:txEl>
                                              <p:pRg st="0" end="0"/>
                                            </p:txEl>
                                          </p:spTgt>
                                        </p:tgtEl>
                                        <p:attrNameLst>
                                          <p:attrName>style.visibility</p:attrName>
                                        </p:attrNameLst>
                                      </p:cBhvr>
                                      <p:to>
                                        <p:strVal val="visible"/>
                                      </p:to>
                                    </p:set>
                                    <p:animEffect transition="in" filter="fade">
                                      <p:cBhvr>
                                        <p:cTn id="16" dur="300"/>
                                        <p:tgtEl>
                                          <p:spTgt spid="2051">
                                            <p:txEl>
                                              <p:pRg st="0" end="0"/>
                                            </p:txEl>
                                          </p:spTgt>
                                        </p:tgtEl>
                                      </p:cBhvr>
                                    </p:animEffect>
                                    <p:anim calcmode="lin" valueType="num">
                                      <p:cBhvr>
                                        <p:cTn id="17" dur="1200" fill="hold"/>
                                        <p:tgtEl>
                                          <p:spTgt spid="2051">
                                            <p:txEl>
                                              <p:pRg st="0" end="0"/>
                                            </p:txEl>
                                          </p:spTgt>
                                        </p:tgtEl>
                                        <p:attrNameLst>
                                          <p:attrName>ppt_x</p:attrName>
                                        </p:attrNameLst>
                                      </p:cBhvr>
                                      <p:tavLst>
                                        <p:tav tm="0">
                                          <p:val>
                                            <p:strVal val="#ppt_x"/>
                                          </p:val>
                                        </p:tav>
                                        <p:tav tm="100000">
                                          <p:val>
                                            <p:strVal val="#ppt_x"/>
                                          </p:val>
                                        </p:tav>
                                      </p:tavLst>
                                    </p:anim>
                                    <p:anim calcmode="lin" valueType="num">
                                      <p:cBhvr>
                                        <p:cTn id="18" dur="1200" fill="hold"/>
                                        <p:tgtEl>
                                          <p:spTgt spid="2051">
                                            <p:txEl>
                                              <p:pRg st="0" end="0"/>
                                            </p:txEl>
                                          </p:spTgt>
                                        </p:tgtEl>
                                        <p:attrNameLst>
                                          <p:attrName>ppt_y</p:attrName>
                                        </p:attrNameLst>
                                      </p:cBhvr>
                                      <p:tavLst>
                                        <p:tav tm="0">
                                          <p:val>
                                            <p:strVal val="#ppt_y+0.31"/>
                                          </p:val>
                                        </p:tav>
                                        <p:tav tm="100000">
                                          <p:val>
                                            <p:strVal val="#ppt_y+0.31"/>
                                          </p:val>
                                        </p:tav>
                                      </p:tavLst>
                                    </p:anim>
                                    <p:anim calcmode="lin" valueType="num">
                                      <p:cBhvr>
                                        <p:cTn id="19" dur="1800" decel="50000" fill="hold">
                                          <p:stCondLst>
                                            <p:cond delay="1200"/>
                                          </p:stCondLst>
                                        </p:cTn>
                                        <p:tgtEl>
                                          <p:spTgt spid="2051">
                                            <p:txEl>
                                              <p:pRg st="0" end="0"/>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0" dur="1800" decel="50000" fill="hold">
                                          <p:stCondLst>
                                            <p:cond delay="1200"/>
                                          </p:stCondLst>
                                        </p:cTn>
                                        <p:tgtEl>
                                          <p:spTgt spid="2051">
                                            <p:txEl>
                                              <p:pRg st="0" end="0"/>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2" showWhenStopped="0">
                <p:cTn id="21" repeatCount="indefinite" fill="hold" display="0">
                  <p:stCondLst>
                    <p:cond delay="indefinite"/>
                  </p:stCondLst>
                  <p:endCondLst>
                    <p:cond evt="onPrev" delay="0">
                      <p:tgtEl>
                        <p:sldTgt/>
                      </p:tgtEl>
                    </p:cond>
                    <p:cond evt="onStopAudio" delay="0">
                      <p:tgtEl>
                        <p:sldTgt/>
                      </p:tgtEl>
                    </p:cond>
                  </p:endCondLst>
                </p:cTn>
                <p:tgtEl>
                  <p:spTgt spid="2062"/>
                </p:tgtEl>
              </p:cMediaNode>
            </p:audio>
          </p:childTnLst>
        </p:cTn>
      </p:par>
    </p:tnLst>
    <p:bldLst>
      <p:bldP spid="2050" grpId="0"/>
      <p:bldP spid="205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p:nvPr/>
        </p:nvSpPr>
        <p:spPr>
          <a:xfrm>
            <a:off x="2030413" y="2889250"/>
            <a:ext cx="184150" cy="823913"/>
          </a:xfrm>
          <a:prstGeom prst="rect">
            <a:avLst/>
          </a:prstGeom>
          <a:noFill/>
          <a:ln w="12700">
            <a:noFill/>
          </a:ln>
        </p:spPr>
        <p:txBody>
          <a:bodyPr wrap="none">
            <a:spAutoFit/>
          </a:bodyPr>
          <a:lstStyle/>
          <a:p>
            <a:pPr>
              <a:lnSpc>
                <a:spcPct val="150000"/>
              </a:lnSpc>
              <a:spcBef>
                <a:spcPct val="0"/>
              </a:spcBef>
            </a:pPr>
            <a:endParaRPr lang="zh-CN" altLang="zh-CN" sz="3200" b="1" dirty="0">
              <a:solidFill>
                <a:schemeClr val="tx1"/>
              </a:solidFill>
              <a:latin typeface="黑体" panose="02010609060101010101" pitchFamily="49" charset="-122"/>
              <a:ea typeface="黑体" panose="02010609060101010101" pitchFamily="49" charset="-122"/>
            </a:endParaRPr>
          </a:p>
        </p:txBody>
      </p:sp>
      <p:pic>
        <p:nvPicPr>
          <p:cNvPr id="2051" name="Picture 3" descr="框"/>
          <p:cNvPicPr>
            <a:picLocks noChangeAspect="1"/>
          </p:cNvPicPr>
          <p:nvPr/>
        </p:nvPicPr>
        <p:blipFill>
          <a:blip r:embed="rId2"/>
          <a:stretch>
            <a:fillRect/>
          </a:stretch>
        </p:blipFill>
        <p:spPr>
          <a:xfrm>
            <a:off x="2800350" y="1196975"/>
            <a:ext cx="5051425" cy="1243013"/>
          </a:xfrm>
          <a:prstGeom prst="rect">
            <a:avLst/>
          </a:prstGeom>
          <a:noFill/>
          <a:ln w="9525">
            <a:noFill/>
          </a:ln>
        </p:spPr>
      </p:pic>
      <p:sp>
        <p:nvSpPr>
          <p:cNvPr id="2052" name="Text Box 7"/>
          <p:cNvSpPr txBox="1"/>
          <p:nvPr/>
        </p:nvSpPr>
        <p:spPr>
          <a:xfrm>
            <a:off x="3744913" y="1504950"/>
            <a:ext cx="4095750" cy="1076325"/>
          </a:xfrm>
          <a:prstGeom prst="rect">
            <a:avLst/>
          </a:prstGeom>
          <a:noFill/>
          <a:ln w="28575">
            <a:noFill/>
          </a:ln>
        </p:spPr>
        <p:txBody>
          <a:bodyPr>
            <a:spAutoFit/>
          </a:bodyPr>
          <a:lstStyle/>
          <a:p>
            <a:r>
              <a:rPr lang="zh-CN" altLang="en-US" sz="3200" b="1" dirty="0">
                <a:solidFill>
                  <a:srgbClr val="FF0000"/>
                </a:solidFill>
                <a:latin typeface="黑体" panose="02010609060101010101" pitchFamily="49" charset="-122"/>
                <a:ea typeface="黑体" panose="02010609060101010101" pitchFamily="49" charset="-122"/>
              </a:rPr>
              <a:t>瓦尔登湖（节选）★★</a:t>
            </a:r>
          </a:p>
        </p:txBody>
      </p:sp>
      <p:pic>
        <p:nvPicPr>
          <p:cNvPr id="2053" name="Picture 15" descr="老师"/>
          <p:cNvPicPr>
            <a:picLocks noChangeAspect="1"/>
          </p:cNvPicPr>
          <p:nvPr/>
        </p:nvPicPr>
        <p:blipFill>
          <a:blip r:embed="rId3"/>
          <a:stretch>
            <a:fillRect/>
          </a:stretch>
        </p:blipFill>
        <p:spPr>
          <a:xfrm>
            <a:off x="427038" y="2208213"/>
            <a:ext cx="3144837" cy="2987675"/>
          </a:xfrm>
          <a:prstGeom prst="rect">
            <a:avLst/>
          </a:prstGeom>
          <a:noFill/>
          <a:ln w="9525">
            <a:noFill/>
          </a:ln>
        </p:spPr>
      </p:pic>
      <p:pic>
        <p:nvPicPr>
          <p:cNvPr id="2054" name="Picture 16" descr="图片1"/>
          <p:cNvPicPr>
            <a:picLocks noChangeAspect="1"/>
          </p:cNvPicPr>
          <p:nvPr/>
        </p:nvPicPr>
        <p:blipFill>
          <a:blip r:embed="rId4"/>
          <a:stretch>
            <a:fillRect/>
          </a:stretch>
        </p:blipFill>
        <p:spPr>
          <a:xfrm>
            <a:off x="3044825" y="2849563"/>
            <a:ext cx="4779963" cy="3049587"/>
          </a:xfrm>
          <a:prstGeom prst="rect">
            <a:avLst/>
          </a:prstGeom>
          <a:noFill/>
          <a:ln w="9525">
            <a:noFill/>
          </a:ln>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7" name="内容占位符 10246"/>
          <p:cNvGraphicFramePr>
            <a:graphicFrameLocks noGrp="1"/>
          </p:cNvGraphicFramePr>
          <p:nvPr>
            <p:ph sz="half" idx="2"/>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r:id="rId2" imgW="5715000" imgH="5080000" progId="Photoshop.Image.9">
                  <p:embed/>
                </p:oleObj>
              </mc:Choice>
              <mc:Fallback>
                <p:oleObj r:id="rId2" imgW="5715000" imgH="5080000" progId="Photoshop.Image.9">
                  <p:embed/>
                  <p:pic>
                    <p:nvPicPr>
                      <p:cNvPr id="0" name="图片 3084"/>
                      <p:cNvPicPr/>
                      <p:nvPr/>
                    </p:nvPicPr>
                    <p:blipFill>
                      <a:blip r:embed="rId3"/>
                      <a:stretch>
                        <a:fillRect/>
                      </a:stretch>
                    </p:blipFill>
                    <p:spPr>
                      <a:xfrm>
                        <a:off x="0" y="0"/>
                        <a:ext cx="9144000" cy="6858000"/>
                      </a:xfrm>
                      <a:prstGeom prst="rect">
                        <a:avLst/>
                      </a:prstGeom>
                      <a:noFill/>
                      <a:ln w="38100">
                        <a:miter/>
                      </a:ln>
                    </p:spPr>
                  </p:pic>
                </p:oleObj>
              </mc:Fallback>
            </mc:AlternateContent>
          </a:graphicData>
        </a:graphic>
      </p:graphicFrame>
      <p:sp>
        <p:nvSpPr>
          <p:cNvPr id="10242" name="标题 10241"/>
          <p:cNvSpPr>
            <a:spLocks noGrp="1"/>
          </p:cNvSpPr>
          <p:nvPr>
            <p:ph type="title"/>
          </p:nvPr>
        </p:nvSpPr>
        <p:spPr/>
        <p:txBody>
          <a:bodyPr anchor="ctr"/>
          <a:lstStyle/>
          <a:p>
            <a:r>
              <a:rPr lang="zh-CN" altLang="en-US" dirty="0">
                <a:solidFill>
                  <a:srgbClr val="FF0066"/>
                </a:solidFill>
                <a:ea typeface="华文行楷" pitchFamily="2" charset="-122"/>
              </a:rPr>
              <a:t>作者简介</a:t>
            </a:r>
          </a:p>
        </p:txBody>
      </p:sp>
      <p:sp>
        <p:nvSpPr>
          <p:cNvPr id="10243" name="文本占位符 10242"/>
          <p:cNvSpPr>
            <a:spLocks noGrp="1"/>
          </p:cNvSpPr>
          <p:nvPr>
            <p:ph type="body" sz="half" idx="1"/>
          </p:nvPr>
        </p:nvSpPr>
        <p:spPr>
          <a:xfrm>
            <a:off x="250825" y="1341438"/>
            <a:ext cx="8353425" cy="5256212"/>
          </a:xfrm>
        </p:spPr>
        <p:txBody>
          <a:bodyPr/>
          <a:lstStyle/>
          <a:p>
            <a:pPr>
              <a:lnSpc>
                <a:spcPct val="90000"/>
              </a:lnSpc>
              <a:buNone/>
            </a:pPr>
            <a:r>
              <a:rPr lang="zh-CN" altLang="en-US" sz="2400" dirty="0"/>
              <a:t>            </a:t>
            </a:r>
            <a:r>
              <a:rPr lang="zh-CN" altLang="en-US" sz="2400" b="1" dirty="0">
                <a:solidFill>
                  <a:srgbClr val="C00000"/>
                </a:solidFill>
                <a:latin typeface="隶书" pitchFamily="49" charset="-122"/>
                <a:ea typeface="隶书" pitchFamily="49" charset="-122"/>
              </a:rPr>
              <a:t>钱钟书</a:t>
            </a:r>
            <a:r>
              <a:rPr lang="zh-CN" altLang="en-US" sz="2400" dirty="0">
                <a:solidFill>
                  <a:srgbClr val="660066"/>
                </a:solidFill>
                <a:latin typeface="隶书" pitchFamily="49" charset="-122"/>
                <a:ea typeface="隶书" pitchFamily="49" charset="-122"/>
              </a:rPr>
              <a:t>（</a:t>
            </a:r>
            <a:r>
              <a:rPr lang="en-US" altLang="zh-CN" sz="2400" dirty="0">
                <a:solidFill>
                  <a:srgbClr val="660066"/>
                </a:solidFill>
                <a:latin typeface="隶书" pitchFamily="49" charset="-122"/>
                <a:ea typeface="隶书" pitchFamily="49" charset="-122"/>
              </a:rPr>
              <a:t>1910</a:t>
            </a:r>
            <a:r>
              <a:rPr lang="en-US" altLang="zh-CN" sz="2400" dirty="0">
                <a:solidFill>
                  <a:srgbClr val="660066"/>
                </a:solidFill>
                <a:latin typeface="Garamond" pitchFamily="18" charset="0"/>
                <a:ea typeface="隶书" pitchFamily="49" charset="-122"/>
              </a:rPr>
              <a:t>—</a:t>
            </a:r>
            <a:r>
              <a:rPr lang="en-US" altLang="zh-CN" sz="2400" dirty="0">
                <a:solidFill>
                  <a:srgbClr val="660066"/>
                </a:solidFill>
                <a:latin typeface="隶书" pitchFamily="49" charset="-122"/>
                <a:ea typeface="隶书" pitchFamily="49" charset="-122"/>
              </a:rPr>
              <a:t>1998</a:t>
            </a:r>
            <a:r>
              <a:rPr lang="zh-CN" altLang="en-US" sz="2400" dirty="0">
                <a:solidFill>
                  <a:srgbClr val="660066"/>
                </a:solidFill>
                <a:latin typeface="隶书" pitchFamily="49" charset="-122"/>
                <a:ea typeface="隶书" pitchFamily="49" charset="-122"/>
              </a:rPr>
              <a:t>），字默存，号槐聚，曾用笔名中书君。江苏无锡人。中国现代著名学者、小说家。</a:t>
            </a:r>
          </a:p>
          <a:p>
            <a:pPr>
              <a:lnSpc>
                <a:spcPct val="90000"/>
              </a:lnSpc>
              <a:buNone/>
            </a:pPr>
            <a:r>
              <a:rPr lang="zh-CN" altLang="en-US" sz="2400" dirty="0">
                <a:solidFill>
                  <a:srgbClr val="660066"/>
                </a:solidFill>
                <a:latin typeface="隶书" pitchFamily="49" charset="-122"/>
                <a:ea typeface="隶书" pitchFamily="49" charset="-122"/>
              </a:rPr>
              <a:t>      </a:t>
            </a:r>
            <a:r>
              <a:rPr lang="en-US" altLang="zh-CN" sz="2400" dirty="0">
                <a:solidFill>
                  <a:srgbClr val="660066"/>
                </a:solidFill>
                <a:latin typeface="隶书" pitchFamily="49" charset="-122"/>
                <a:ea typeface="隶书" pitchFamily="49" charset="-122"/>
              </a:rPr>
              <a:t>1933</a:t>
            </a:r>
            <a:r>
              <a:rPr lang="zh-CN" altLang="en-US" sz="2400" dirty="0">
                <a:solidFill>
                  <a:srgbClr val="660066"/>
                </a:solidFill>
                <a:latin typeface="隶书" pitchFamily="49" charset="-122"/>
                <a:ea typeface="隶书" pitchFamily="49" charset="-122"/>
              </a:rPr>
              <a:t>年清华大学外文系毕业。</a:t>
            </a:r>
            <a:r>
              <a:rPr lang="en-US" altLang="zh-CN" sz="2400" dirty="0">
                <a:solidFill>
                  <a:srgbClr val="660066"/>
                </a:solidFill>
                <a:latin typeface="隶书" pitchFamily="49" charset="-122"/>
                <a:ea typeface="隶书" pitchFamily="49" charset="-122"/>
              </a:rPr>
              <a:t>1935</a:t>
            </a:r>
            <a:r>
              <a:rPr lang="zh-CN" altLang="en-US" sz="2400" dirty="0">
                <a:solidFill>
                  <a:srgbClr val="660066"/>
                </a:solidFill>
                <a:latin typeface="隶书" pitchFamily="49" charset="-122"/>
                <a:ea typeface="隶书" pitchFamily="49" charset="-122"/>
              </a:rPr>
              <a:t>年与作家、翻译家杨绛结婚，然后同赴英国留学。在牛津大学英国语文系攻读两年，又到法国巴黎大学进修法国文学一年，于</a:t>
            </a:r>
            <a:r>
              <a:rPr lang="en-US" altLang="zh-CN" sz="2400" dirty="0">
                <a:solidFill>
                  <a:srgbClr val="660066"/>
                </a:solidFill>
                <a:latin typeface="隶书" pitchFamily="49" charset="-122"/>
                <a:ea typeface="隶书" pitchFamily="49" charset="-122"/>
              </a:rPr>
              <a:t>1938</a:t>
            </a:r>
            <a:r>
              <a:rPr lang="zh-CN" altLang="en-US" sz="2400" dirty="0">
                <a:solidFill>
                  <a:srgbClr val="660066"/>
                </a:solidFill>
                <a:latin typeface="隶书" pitchFamily="49" charset="-122"/>
                <a:ea typeface="隶书" pitchFamily="49" charset="-122"/>
              </a:rPr>
              <a:t>年归国。先后担任过西南联大外文系教授、湖南兰田师范学院英语系主任、上海暨南大学外语系教授、中央图书馆英文总纂、清华大学外文系教授等。</a:t>
            </a:r>
            <a:r>
              <a:rPr lang="en-US" altLang="zh-CN" sz="2400" dirty="0">
                <a:solidFill>
                  <a:srgbClr val="660066"/>
                </a:solidFill>
                <a:latin typeface="隶书" pitchFamily="49" charset="-122"/>
                <a:ea typeface="隶书" pitchFamily="49" charset="-122"/>
              </a:rPr>
              <a:t>1953</a:t>
            </a:r>
            <a:r>
              <a:rPr lang="zh-CN" altLang="en-US" sz="2400" dirty="0">
                <a:solidFill>
                  <a:srgbClr val="660066"/>
                </a:solidFill>
                <a:latin typeface="隶书" pitchFamily="49" charset="-122"/>
                <a:ea typeface="隶书" pitchFamily="49" charset="-122"/>
              </a:rPr>
              <a:t>年起，任文学研究所（原属北京大学、后属中国科学院哲学社会科学学部、现属中国社会科学院）研究员，</a:t>
            </a:r>
            <a:r>
              <a:rPr lang="en-US" altLang="zh-CN" sz="2400" dirty="0">
                <a:solidFill>
                  <a:srgbClr val="C00000"/>
                </a:solidFill>
                <a:latin typeface="隶书" pitchFamily="49" charset="-122"/>
                <a:ea typeface="隶书" pitchFamily="49" charset="-122"/>
              </a:rPr>
              <a:t>1982</a:t>
            </a:r>
            <a:r>
              <a:rPr lang="zh-CN" altLang="en-US" sz="2400" dirty="0">
                <a:solidFill>
                  <a:srgbClr val="C00000"/>
                </a:solidFill>
                <a:latin typeface="隶书" pitchFamily="49" charset="-122"/>
                <a:ea typeface="隶书" pitchFamily="49" charset="-122"/>
              </a:rPr>
              <a:t>年任中国社会科学院副院长。著有长篇小说</a:t>
            </a:r>
            <a:r>
              <a:rPr lang="en-US" altLang="zh-CN" sz="2400" dirty="0">
                <a:solidFill>
                  <a:srgbClr val="C00000"/>
                </a:solidFill>
                <a:latin typeface="隶书" pitchFamily="49" charset="-122"/>
                <a:ea typeface="隶书" pitchFamily="49" charset="-122"/>
              </a:rPr>
              <a:t>《</a:t>
            </a:r>
            <a:r>
              <a:rPr lang="zh-CN" altLang="en-US" sz="2400" dirty="0">
                <a:solidFill>
                  <a:srgbClr val="C00000"/>
                </a:solidFill>
                <a:latin typeface="隶书" pitchFamily="49" charset="-122"/>
                <a:ea typeface="隶书" pitchFamily="49" charset="-122"/>
              </a:rPr>
              <a:t>围城</a:t>
            </a:r>
            <a:r>
              <a:rPr lang="en-US" altLang="zh-CN" sz="2400" dirty="0">
                <a:solidFill>
                  <a:srgbClr val="C00000"/>
                </a:solidFill>
                <a:latin typeface="隶书" pitchFamily="49" charset="-122"/>
                <a:ea typeface="隶书" pitchFamily="49" charset="-122"/>
              </a:rPr>
              <a:t>》</a:t>
            </a:r>
            <a:r>
              <a:rPr lang="zh-CN" altLang="en-US" sz="2400" dirty="0">
                <a:solidFill>
                  <a:srgbClr val="C00000"/>
                </a:solidFill>
                <a:latin typeface="隶书" pitchFamily="49" charset="-122"/>
                <a:ea typeface="隶书" pitchFamily="49" charset="-122"/>
              </a:rPr>
              <a:t>，短篇小说集</a:t>
            </a:r>
            <a:r>
              <a:rPr lang="en-US" altLang="zh-CN" sz="2400" dirty="0">
                <a:solidFill>
                  <a:srgbClr val="C00000"/>
                </a:solidFill>
                <a:latin typeface="隶书" pitchFamily="49" charset="-122"/>
                <a:ea typeface="隶书" pitchFamily="49" charset="-122"/>
              </a:rPr>
              <a:t>《</a:t>
            </a:r>
            <a:r>
              <a:rPr lang="zh-CN" altLang="en-US" sz="2400" dirty="0">
                <a:solidFill>
                  <a:srgbClr val="C00000"/>
                </a:solidFill>
                <a:latin typeface="隶书" pitchFamily="49" charset="-122"/>
                <a:ea typeface="隶书" pitchFamily="49" charset="-122"/>
              </a:rPr>
              <a:t>人</a:t>
            </a:r>
            <a:r>
              <a:rPr lang="en-US" altLang="en-US" sz="2400" dirty="0">
                <a:solidFill>
                  <a:srgbClr val="C00000"/>
                </a:solidFill>
                <a:latin typeface="Arial" panose="020B0604020202090204" pitchFamily="34" charset="0"/>
              </a:rPr>
              <a:t>·</a:t>
            </a:r>
            <a:r>
              <a:rPr lang="zh-CN" altLang="en-US" sz="2400" dirty="0">
                <a:solidFill>
                  <a:srgbClr val="C00000"/>
                </a:solidFill>
                <a:latin typeface="隶书" pitchFamily="49" charset="-122"/>
                <a:ea typeface="隶书" pitchFamily="49" charset="-122"/>
              </a:rPr>
              <a:t>兽</a:t>
            </a:r>
            <a:r>
              <a:rPr lang="en-US" altLang="en-US" sz="2400" dirty="0">
                <a:solidFill>
                  <a:srgbClr val="C00000"/>
                </a:solidFill>
                <a:latin typeface="Arial" panose="020B0604020202090204" pitchFamily="34" charset="0"/>
              </a:rPr>
              <a:t>·</a:t>
            </a:r>
            <a:r>
              <a:rPr lang="zh-CN" altLang="en-US" sz="2400" dirty="0">
                <a:solidFill>
                  <a:srgbClr val="C00000"/>
                </a:solidFill>
                <a:latin typeface="隶书" pitchFamily="49" charset="-122"/>
                <a:ea typeface="隶书" pitchFamily="49" charset="-122"/>
              </a:rPr>
              <a:t>鬼</a:t>
            </a:r>
            <a:r>
              <a:rPr lang="en-US" altLang="zh-CN" sz="2400" dirty="0">
                <a:solidFill>
                  <a:srgbClr val="C00000"/>
                </a:solidFill>
                <a:latin typeface="隶书" pitchFamily="49" charset="-122"/>
                <a:ea typeface="隶书" pitchFamily="49" charset="-122"/>
              </a:rPr>
              <a:t>》</a:t>
            </a:r>
            <a:r>
              <a:rPr lang="zh-CN" altLang="en-US" sz="2400" dirty="0">
                <a:solidFill>
                  <a:srgbClr val="C00000"/>
                </a:solidFill>
                <a:latin typeface="隶书" pitchFamily="49" charset="-122"/>
                <a:ea typeface="隶书" pitchFamily="49" charset="-122"/>
              </a:rPr>
              <a:t>，散文集</a:t>
            </a:r>
            <a:r>
              <a:rPr lang="en-US" altLang="zh-CN" sz="2400" dirty="0">
                <a:solidFill>
                  <a:srgbClr val="C00000"/>
                </a:solidFill>
                <a:latin typeface="隶书" pitchFamily="49" charset="-122"/>
                <a:ea typeface="隶书" pitchFamily="49" charset="-122"/>
              </a:rPr>
              <a:t>《</a:t>
            </a:r>
            <a:r>
              <a:rPr lang="zh-CN" altLang="en-US" sz="2400" dirty="0">
                <a:solidFill>
                  <a:srgbClr val="C00000"/>
                </a:solidFill>
                <a:latin typeface="隶书" pitchFamily="49" charset="-122"/>
                <a:ea typeface="隶书" pitchFamily="49" charset="-122"/>
              </a:rPr>
              <a:t>写在人生边上</a:t>
            </a:r>
            <a:r>
              <a:rPr lang="en-US" altLang="zh-CN" sz="2400" dirty="0">
                <a:solidFill>
                  <a:srgbClr val="C00000"/>
                </a:solidFill>
                <a:latin typeface="隶书" pitchFamily="49" charset="-122"/>
                <a:ea typeface="隶书" pitchFamily="49" charset="-122"/>
              </a:rPr>
              <a:t>》</a:t>
            </a:r>
            <a:r>
              <a:rPr lang="zh-CN" altLang="en-US" sz="2400" dirty="0">
                <a:solidFill>
                  <a:srgbClr val="C00000"/>
                </a:solidFill>
                <a:latin typeface="隶书" pitchFamily="49" charset="-122"/>
                <a:ea typeface="隶书" pitchFamily="49" charset="-122"/>
              </a:rPr>
              <a:t>，学术著作</a:t>
            </a:r>
            <a:r>
              <a:rPr lang="en-US" altLang="zh-CN" sz="2400" dirty="0">
                <a:solidFill>
                  <a:srgbClr val="C00000"/>
                </a:solidFill>
                <a:latin typeface="隶书" pitchFamily="49" charset="-122"/>
                <a:ea typeface="隶书" pitchFamily="49" charset="-122"/>
              </a:rPr>
              <a:t>《</a:t>
            </a:r>
            <a:r>
              <a:rPr lang="zh-CN" altLang="en-US" sz="2400" dirty="0">
                <a:solidFill>
                  <a:srgbClr val="C00000"/>
                </a:solidFill>
                <a:latin typeface="隶书" pitchFamily="49" charset="-122"/>
                <a:ea typeface="隶书" pitchFamily="49" charset="-122"/>
              </a:rPr>
              <a:t>谈艺录</a:t>
            </a:r>
            <a:r>
              <a:rPr lang="en-US" altLang="zh-CN" sz="2400" dirty="0">
                <a:solidFill>
                  <a:srgbClr val="C00000"/>
                </a:solidFill>
                <a:latin typeface="隶书" pitchFamily="49" charset="-122"/>
                <a:ea typeface="隶书" pitchFamily="49" charset="-122"/>
              </a:rPr>
              <a:t>》</a:t>
            </a:r>
            <a:r>
              <a:rPr lang="zh-CN" altLang="en-US" sz="2400" dirty="0">
                <a:solidFill>
                  <a:srgbClr val="C00000"/>
                </a:solidFill>
                <a:latin typeface="隶书" pitchFamily="49" charset="-122"/>
                <a:ea typeface="隶书" pitchFamily="49" charset="-122"/>
              </a:rPr>
              <a:t>、</a:t>
            </a:r>
            <a:r>
              <a:rPr lang="en-US" altLang="zh-CN" sz="2400" dirty="0">
                <a:solidFill>
                  <a:srgbClr val="C00000"/>
                </a:solidFill>
                <a:latin typeface="隶书" pitchFamily="49" charset="-122"/>
                <a:ea typeface="隶书" pitchFamily="49" charset="-122"/>
              </a:rPr>
              <a:t>《</a:t>
            </a:r>
            <a:r>
              <a:rPr lang="zh-CN" altLang="en-US" sz="2400" dirty="0">
                <a:solidFill>
                  <a:srgbClr val="C00000"/>
                </a:solidFill>
                <a:latin typeface="隶书" pitchFamily="49" charset="-122"/>
                <a:ea typeface="隶书" pitchFamily="49" charset="-122"/>
              </a:rPr>
              <a:t>管锥编</a:t>
            </a:r>
            <a:r>
              <a:rPr lang="en-US" altLang="zh-CN" sz="2400" dirty="0">
                <a:solidFill>
                  <a:srgbClr val="C00000"/>
                </a:solidFill>
                <a:latin typeface="隶书" pitchFamily="49" charset="-122"/>
                <a:ea typeface="隶书" pitchFamily="49" charset="-122"/>
              </a:rPr>
              <a:t>》</a:t>
            </a:r>
            <a:r>
              <a:rPr lang="zh-CN" altLang="en-US" sz="2400" dirty="0">
                <a:solidFill>
                  <a:srgbClr val="C00000"/>
                </a:solidFill>
                <a:latin typeface="隶书" pitchFamily="49" charset="-122"/>
                <a:ea typeface="隶书" pitchFamily="49" charset="-122"/>
              </a:rPr>
              <a:t>、</a:t>
            </a:r>
            <a:r>
              <a:rPr lang="en-US" altLang="zh-CN" sz="2400" dirty="0">
                <a:solidFill>
                  <a:srgbClr val="C00000"/>
                </a:solidFill>
                <a:latin typeface="隶书" pitchFamily="49" charset="-122"/>
                <a:ea typeface="隶书" pitchFamily="49" charset="-122"/>
              </a:rPr>
              <a:t>《</a:t>
            </a:r>
            <a:r>
              <a:rPr lang="zh-CN" altLang="en-US" sz="2400" dirty="0">
                <a:solidFill>
                  <a:srgbClr val="C00000"/>
                </a:solidFill>
                <a:latin typeface="隶书" pitchFamily="49" charset="-122"/>
                <a:ea typeface="隶书" pitchFamily="49" charset="-122"/>
              </a:rPr>
              <a:t>宋诗选注</a:t>
            </a:r>
            <a:r>
              <a:rPr lang="en-US" altLang="zh-CN" sz="2400" dirty="0">
                <a:solidFill>
                  <a:srgbClr val="C00000"/>
                </a:solidFill>
                <a:latin typeface="隶书" pitchFamily="49" charset="-122"/>
                <a:ea typeface="隶书" pitchFamily="49" charset="-122"/>
              </a:rPr>
              <a:t>》</a:t>
            </a:r>
            <a:r>
              <a:rPr lang="zh-CN" altLang="en-US" sz="2400" dirty="0">
                <a:solidFill>
                  <a:srgbClr val="C00000"/>
                </a:solidFill>
                <a:latin typeface="隶书" pitchFamily="49" charset="-122"/>
                <a:ea typeface="隶书" pitchFamily="49" charset="-122"/>
              </a:rPr>
              <a:t>等。</a:t>
            </a:r>
            <a:r>
              <a:rPr lang="zh-CN" altLang="en-US" sz="2400" dirty="0">
                <a:solidFill>
                  <a:srgbClr val="660066"/>
                </a:solidFill>
                <a:latin typeface="隶书" pitchFamily="49" charset="-122"/>
                <a:ea typeface="隶书" pitchFamily="49" charset="-122"/>
              </a:rPr>
              <a:t>他的小说和散文都具有机智隽永的独特风格，其学术论著在国内外学术界享有很高声誉。</a:t>
            </a:r>
          </a:p>
        </p:txBody>
      </p:sp>
      <p:sp>
        <p:nvSpPr>
          <p:cNvPr id="10244" name="文本框 10243">
            <a:hlinkClick r:id="rId4" action="ppaction://hlinksldjump"/>
          </p:cNvPr>
          <p:cNvSpPr txBox="1"/>
          <p:nvPr/>
        </p:nvSpPr>
        <p:spPr>
          <a:xfrm>
            <a:off x="8101013" y="6308725"/>
            <a:ext cx="720725" cy="366713"/>
          </a:xfrm>
          <a:prstGeom prst="rect">
            <a:avLst/>
          </a:prstGeom>
          <a:noFill/>
          <a:ln w="9525">
            <a:noFill/>
          </a:ln>
        </p:spPr>
        <p:txBody>
          <a:bodyPr>
            <a:spAutoFit/>
          </a:bodyPr>
          <a:lstStyle/>
          <a:p>
            <a:pPr>
              <a:spcBef>
                <a:spcPct val="50000"/>
              </a:spcBef>
            </a:pPr>
            <a:r>
              <a:rPr lang="zh-CN" altLang="en-US" dirty="0">
                <a:latin typeface="Times New Roman" panose="02020503050405090304" pitchFamily="18" charset="0"/>
                <a:ea typeface="华文行楷" pitchFamily="2" charset="-122"/>
              </a:rPr>
              <a:t>返回</a:t>
            </a:r>
          </a:p>
        </p:txBody>
      </p:sp>
    </p:spTree>
  </p:cSld>
  <p:clrMapOvr>
    <a:masterClrMapping/>
  </p:clrMapOvr>
  <p:transition>
    <p:blinds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71" name="内容占位符 11270"/>
          <p:cNvGraphicFramePr>
            <a:graphicFrameLocks noGrp="1"/>
          </p:cNvGraphicFramePr>
          <p:nvPr>
            <p:ph sz="half" idx="2"/>
          </p:nvPr>
        </p:nvGraphicFramePr>
        <p:xfrm>
          <a:off x="0" y="0"/>
          <a:ext cx="9144000" cy="6880225"/>
        </p:xfrm>
        <a:graphic>
          <a:graphicData uri="http://schemas.openxmlformats.org/presentationml/2006/ole">
            <mc:AlternateContent xmlns:mc="http://schemas.openxmlformats.org/markup-compatibility/2006">
              <mc:Choice xmlns:v="urn:schemas-microsoft-com:vml" Requires="v">
                <p:oleObj r:id="rId2" imgW="5715000" imgH="5080000" progId="Photoshop.Image.9">
                  <p:embed/>
                </p:oleObj>
              </mc:Choice>
              <mc:Fallback>
                <p:oleObj r:id="rId2" imgW="5715000" imgH="5080000" progId="Photoshop.Image.9">
                  <p:embed/>
                  <p:pic>
                    <p:nvPicPr>
                      <p:cNvPr id="0" name="图片 3079"/>
                      <p:cNvPicPr/>
                      <p:nvPr/>
                    </p:nvPicPr>
                    <p:blipFill>
                      <a:blip r:embed="rId3"/>
                      <a:stretch>
                        <a:fillRect/>
                      </a:stretch>
                    </p:blipFill>
                    <p:spPr>
                      <a:xfrm>
                        <a:off x="0" y="0"/>
                        <a:ext cx="9144000" cy="6880225"/>
                      </a:xfrm>
                      <a:prstGeom prst="rect">
                        <a:avLst/>
                      </a:prstGeom>
                      <a:noFill/>
                      <a:ln w="38100">
                        <a:miter/>
                      </a:ln>
                    </p:spPr>
                  </p:pic>
                </p:oleObj>
              </mc:Fallback>
            </mc:AlternateContent>
          </a:graphicData>
        </a:graphic>
      </p:graphicFrame>
      <p:sp>
        <p:nvSpPr>
          <p:cNvPr id="11266" name="标题 11265"/>
          <p:cNvSpPr>
            <a:spLocks noGrp="1"/>
          </p:cNvSpPr>
          <p:nvPr>
            <p:ph type="title"/>
          </p:nvPr>
        </p:nvSpPr>
        <p:spPr/>
        <p:txBody>
          <a:bodyPr anchor="ctr"/>
          <a:lstStyle/>
          <a:p>
            <a:r>
              <a:rPr lang="zh-CN" altLang="en-US" dirty="0">
                <a:solidFill>
                  <a:srgbClr val="FF0066"/>
                </a:solidFill>
                <a:ea typeface="华文行楷" pitchFamily="2" charset="-122"/>
              </a:rPr>
              <a:t>背景简介</a:t>
            </a:r>
          </a:p>
        </p:txBody>
      </p:sp>
      <p:sp>
        <p:nvSpPr>
          <p:cNvPr id="11267" name="文本占位符 11266"/>
          <p:cNvSpPr>
            <a:spLocks noGrp="1"/>
          </p:cNvSpPr>
          <p:nvPr>
            <p:ph type="body" sz="half" idx="1"/>
          </p:nvPr>
        </p:nvSpPr>
        <p:spPr>
          <a:xfrm>
            <a:off x="179388" y="1600200"/>
            <a:ext cx="7993062" cy="4781550"/>
          </a:xfrm>
        </p:spPr>
        <p:txBody>
          <a:bodyPr/>
          <a:lstStyle/>
          <a:p>
            <a:pPr>
              <a:lnSpc>
                <a:spcPct val="110000"/>
              </a:lnSpc>
              <a:spcBef>
                <a:spcPct val="0"/>
              </a:spcBef>
              <a:buNone/>
            </a:pPr>
            <a:r>
              <a:rPr lang="zh-CN" altLang="en-US" sz="2000" dirty="0"/>
              <a:t>              </a:t>
            </a:r>
            <a:r>
              <a:rPr lang="zh-CN" altLang="en-US" sz="2400" dirty="0">
                <a:solidFill>
                  <a:srgbClr val="C00000"/>
                </a:solidFill>
                <a:ea typeface="隶书" pitchFamily="49" charset="-122"/>
              </a:rPr>
              <a:t>本文选自散文集</a:t>
            </a:r>
            <a:r>
              <a:rPr lang="en-US" altLang="zh-CN" sz="2400">
                <a:solidFill>
                  <a:srgbClr val="C00000"/>
                </a:solidFill>
                <a:ea typeface="隶书" pitchFamily="49" charset="-122"/>
              </a:rPr>
              <a:t>《</a:t>
            </a:r>
            <a:r>
              <a:rPr lang="zh-CN" altLang="en-US" sz="2400" dirty="0">
                <a:solidFill>
                  <a:srgbClr val="C00000"/>
                </a:solidFill>
                <a:ea typeface="隶书" pitchFamily="49" charset="-122"/>
              </a:rPr>
              <a:t>写在人生边上</a:t>
            </a:r>
            <a:r>
              <a:rPr lang="en-US" altLang="zh-CN" sz="2400">
                <a:solidFill>
                  <a:srgbClr val="C00000"/>
                </a:solidFill>
                <a:ea typeface="隶书" pitchFamily="49" charset="-122"/>
              </a:rPr>
              <a:t>》</a:t>
            </a:r>
            <a:r>
              <a:rPr lang="zh-CN" altLang="en-US" sz="2400" dirty="0">
                <a:solidFill>
                  <a:srgbClr val="660066"/>
                </a:solidFill>
                <a:ea typeface="隶书" pitchFamily="49" charset="-122"/>
              </a:rPr>
              <a:t>。</a:t>
            </a:r>
            <a:r>
              <a:rPr lang="en-US" altLang="zh-CN" sz="2400">
                <a:solidFill>
                  <a:srgbClr val="660066"/>
                </a:solidFill>
                <a:latin typeface="隶书" pitchFamily="49" charset="-122"/>
                <a:ea typeface="隶书" pitchFamily="49" charset="-122"/>
              </a:rPr>
              <a:t>1982</a:t>
            </a:r>
            <a:r>
              <a:rPr lang="zh-CN" altLang="en-US" sz="2400" dirty="0">
                <a:solidFill>
                  <a:srgbClr val="660066"/>
                </a:solidFill>
                <a:ea typeface="隶书" pitchFamily="49" charset="-122"/>
              </a:rPr>
              <a:t>年，钱钟书在</a:t>
            </a:r>
            <a:r>
              <a:rPr lang="en-US" altLang="zh-CN" sz="2400">
                <a:solidFill>
                  <a:srgbClr val="660066"/>
                </a:solidFill>
                <a:ea typeface="隶书" pitchFamily="49" charset="-122"/>
              </a:rPr>
              <a:t>《〈</a:t>
            </a:r>
            <a:r>
              <a:rPr lang="zh-CN" altLang="en-US" sz="2400" dirty="0">
                <a:solidFill>
                  <a:srgbClr val="660066"/>
                </a:solidFill>
                <a:ea typeface="隶书" pitchFamily="49" charset="-122"/>
              </a:rPr>
              <a:t>写在人生边上</a:t>
            </a:r>
            <a:r>
              <a:rPr lang="en-US" altLang="zh-CN" sz="2400">
                <a:solidFill>
                  <a:srgbClr val="660066"/>
                </a:solidFill>
                <a:ea typeface="隶书" pitchFamily="49" charset="-122"/>
              </a:rPr>
              <a:t>〉</a:t>
            </a:r>
            <a:r>
              <a:rPr lang="zh-CN" altLang="en-US" sz="2400" dirty="0">
                <a:solidFill>
                  <a:srgbClr val="660066"/>
                </a:solidFill>
                <a:ea typeface="隶书" pitchFamily="49" charset="-122"/>
              </a:rPr>
              <a:t>和</a:t>
            </a:r>
            <a:r>
              <a:rPr lang="en-US" altLang="zh-CN" sz="2400">
                <a:solidFill>
                  <a:srgbClr val="660066"/>
                </a:solidFill>
                <a:ea typeface="隶书" pitchFamily="49" charset="-122"/>
              </a:rPr>
              <a:t>〈</a:t>
            </a:r>
            <a:r>
              <a:rPr lang="zh-CN" altLang="en-US" sz="2400" dirty="0">
                <a:solidFill>
                  <a:srgbClr val="660066"/>
                </a:solidFill>
                <a:ea typeface="隶书" pitchFamily="49" charset="-122"/>
              </a:rPr>
              <a:t>人</a:t>
            </a:r>
            <a:r>
              <a:rPr lang="en-US" altLang="zh-CN" sz="2400">
                <a:solidFill>
                  <a:srgbClr val="660066"/>
                </a:solidFill>
                <a:latin typeface="Garamond" pitchFamily="18" charset="0"/>
                <a:ea typeface="隶书" pitchFamily="49" charset="-122"/>
              </a:rPr>
              <a:t>·</a:t>
            </a:r>
            <a:r>
              <a:rPr lang="zh-CN" altLang="en-US" sz="2400" dirty="0">
                <a:solidFill>
                  <a:srgbClr val="660066"/>
                </a:solidFill>
                <a:ea typeface="隶书" pitchFamily="49" charset="-122"/>
              </a:rPr>
              <a:t>兽</a:t>
            </a:r>
            <a:r>
              <a:rPr lang="en-US" altLang="zh-CN" sz="2400">
                <a:solidFill>
                  <a:srgbClr val="660066"/>
                </a:solidFill>
                <a:latin typeface="Garamond" pitchFamily="18" charset="0"/>
                <a:ea typeface="隶书" pitchFamily="49" charset="-122"/>
              </a:rPr>
              <a:t>·</a:t>
            </a:r>
            <a:r>
              <a:rPr lang="zh-CN" altLang="en-US" sz="2400" dirty="0">
                <a:solidFill>
                  <a:srgbClr val="660066"/>
                </a:solidFill>
                <a:ea typeface="隶书" pitchFamily="49" charset="-122"/>
              </a:rPr>
              <a:t>鬼</a:t>
            </a:r>
            <a:r>
              <a:rPr lang="en-US" altLang="zh-CN" sz="2400">
                <a:solidFill>
                  <a:srgbClr val="660066"/>
                </a:solidFill>
                <a:ea typeface="隶书" pitchFamily="49" charset="-122"/>
              </a:rPr>
              <a:t>〉</a:t>
            </a:r>
            <a:r>
              <a:rPr lang="zh-CN" altLang="en-US" sz="2400" dirty="0">
                <a:solidFill>
                  <a:srgbClr val="660066"/>
                </a:solidFill>
                <a:ea typeface="隶书" pitchFamily="49" charset="-122"/>
              </a:rPr>
              <a:t>重印本序</a:t>
            </a:r>
            <a:r>
              <a:rPr lang="en-US" altLang="zh-CN" sz="2400">
                <a:solidFill>
                  <a:srgbClr val="660066"/>
                </a:solidFill>
                <a:ea typeface="隶书" pitchFamily="49" charset="-122"/>
              </a:rPr>
              <a:t>》</a:t>
            </a:r>
            <a:r>
              <a:rPr lang="zh-CN" altLang="en-US" sz="2400" dirty="0">
                <a:solidFill>
                  <a:srgbClr val="660066"/>
                </a:solidFill>
                <a:ea typeface="隶书" pitchFamily="49" charset="-122"/>
              </a:rPr>
              <a:t>中说：“</a:t>
            </a:r>
            <a:r>
              <a:rPr lang="en-US" altLang="zh-CN" sz="2400">
                <a:solidFill>
                  <a:srgbClr val="660066"/>
                </a:solidFill>
                <a:ea typeface="隶书" pitchFamily="49" charset="-122"/>
              </a:rPr>
              <a:t>《</a:t>
            </a:r>
            <a:r>
              <a:rPr lang="zh-CN" altLang="en-US" sz="2400" dirty="0">
                <a:solidFill>
                  <a:srgbClr val="660066"/>
                </a:solidFill>
                <a:ea typeface="隶书" pitchFamily="49" charset="-122"/>
              </a:rPr>
              <a:t>写在人生边上</a:t>
            </a:r>
            <a:r>
              <a:rPr lang="en-US" altLang="zh-CN" sz="2400">
                <a:solidFill>
                  <a:srgbClr val="660066"/>
                </a:solidFill>
                <a:ea typeface="隶书" pitchFamily="49" charset="-122"/>
              </a:rPr>
              <a:t>》</a:t>
            </a:r>
            <a:r>
              <a:rPr lang="zh-CN" altLang="en-US" sz="2400" dirty="0">
                <a:solidFill>
                  <a:srgbClr val="660066"/>
                </a:solidFill>
                <a:ea typeface="隶书" pitchFamily="49" charset="-122"/>
              </a:rPr>
              <a:t>是四十年前写的，</a:t>
            </a:r>
            <a:r>
              <a:rPr lang="en-US" altLang="zh-CN" sz="2400">
                <a:solidFill>
                  <a:srgbClr val="660066"/>
                </a:solidFill>
                <a:ea typeface="隶书" pitchFamily="49" charset="-122"/>
              </a:rPr>
              <a:t>《</a:t>
            </a:r>
            <a:r>
              <a:rPr lang="zh-CN" altLang="en-US" sz="2400" dirty="0">
                <a:solidFill>
                  <a:srgbClr val="660066"/>
                </a:solidFill>
                <a:ea typeface="隶书" pitchFamily="49" charset="-122"/>
              </a:rPr>
              <a:t>人</a:t>
            </a:r>
            <a:r>
              <a:rPr lang="en-US" altLang="zh-CN" sz="2400">
                <a:solidFill>
                  <a:srgbClr val="660066"/>
                </a:solidFill>
                <a:latin typeface="Garamond" pitchFamily="18" charset="0"/>
                <a:ea typeface="隶书" pitchFamily="49" charset="-122"/>
              </a:rPr>
              <a:t>·</a:t>
            </a:r>
            <a:r>
              <a:rPr lang="zh-CN" altLang="en-US" sz="2400" dirty="0">
                <a:solidFill>
                  <a:srgbClr val="660066"/>
                </a:solidFill>
                <a:ea typeface="隶书" pitchFamily="49" charset="-122"/>
              </a:rPr>
              <a:t>兽</a:t>
            </a:r>
            <a:r>
              <a:rPr lang="en-US" altLang="zh-CN" sz="2400">
                <a:solidFill>
                  <a:srgbClr val="660066"/>
                </a:solidFill>
                <a:latin typeface="Garamond" pitchFamily="18" charset="0"/>
                <a:ea typeface="隶书" pitchFamily="49" charset="-122"/>
              </a:rPr>
              <a:t>·</a:t>
            </a:r>
            <a:r>
              <a:rPr lang="zh-CN" altLang="en-US" sz="2400" dirty="0">
                <a:solidFill>
                  <a:srgbClr val="660066"/>
                </a:solidFill>
                <a:ea typeface="隶书" pitchFamily="49" charset="-122"/>
              </a:rPr>
              <a:t>鬼</a:t>
            </a:r>
            <a:r>
              <a:rPr lang="en-US" altLang="zh-CN" sz="2400">
                <a:solidFill>
                  <a:srgbClr val="660066"/>
                </a:solidFill>
                <a:ea typeface="隶书" pitchFamily="49" charset="-122"/>
              </a:rPr>
              <a:t>》</a:t>
            </a:r>
            <a:r>
              <a:rPr lang="zh-CN" altLang="en-US" sz="2400" dirty="0">
                <a:solidFill>
                  <a:srgbClr val="660066"/>
                </a:solidFill>
                <a:ea typeface="隶书" pitchFamily="49" charset="-122"/>
              </a:rPr>
              <a:t>是三十六、七年前写的。那时候，我对自己的生命还没有愈来愈逼窄的边缘感觉，对人、兽、鬼等事物的区别还有非辩证的机械看法。”从对自己作品事后反思的这番话来看，钱钟书在写作散文的当时，并未有“人生边上”的生命边缘化感觉，相反，他是充满生命与思想的朝气的，是持有积极入世、干预现实的人生态度的。他当时才三十岁出头，正处于人生的“中心”位置。</a:t>
            </a:r>
            <a:r>
              <a:rPr lang="en-US" altLang="zh-CN" sz="2400">
                <a:solidFill>
                  <a:srgbClr val="660066"/>
                </a:solidFill>
                <a:ea typeface="隶书" pitchFamily="49" charset="-122"/>
              </a:rPr>
              <a:t>《</a:t>
            </a:r>
            <a:r>
              <a:rPr lang="zh-CN" altLang="en-US" sz="2400" dirty="0">
                <a:solidFill>
                  <a:srgbClr val="660066"/>
                </a:solidFill>
                <a:ea typeface="隶书" pitchFamily="49" charset="-122"/>
              </a:rPr>
              <a:t>吃饭</a:t>
            </a:r>
            <a:r>
              <a:rPr lang="en-US" altLang="zh-CN" sz="2400">
                <a:solidFill>
                  <a:srgbClr val="660066"/>
                </a:solidFill>
                <a:ea typeface="隶书" pitchFamily="49" charset="-122"/>
              </a:rPr>
              <a:t>》</a:t>
            </a:r>
            <a:r>
              <a:rPr lang="zh-CN" altLang="en-US" sz="2400" dirty="0">
                <a:solidFill>
                  <a:srgbClr val="660066"/>
                </a:solidFill>
                <a:ea typeface="隶书" pitchFamily="49" charset="-122"/>
              </a:rPr>
              <a:t>体现了他纵横捭阖、针砭时事的青春年岁的朝气与才华。</a:t>
            </a:r>
          </a:p>
        </p:txBody>
      </p:sp>
      <p:sp>
        <p:nvSpPr>
          <p:cNvPr id="11268" name="文本框 11267">
            <a:hlinkClick r:id="rId4" action="ppaction://hlinksldjump"/>
          </p:cNvPr>
          <p:cNvSpPr txBox="1"/>
          <p:nvPr/>
        </p:nvSpPr>
        <p:spPr>
          <a:xfrm>
            <a:off x="8101013" y="6308725"/>
            <a:ext cx="720725" cy="366713"/>
          </a:xfrm>
          <a:prstGeom prst="rect">
            <a:avLst/>
          </a:prstGeom>
          <a:noFill/>
          <a:ln w="9525">
            <a:noFill/>
          </a:ln>
        </p:spPr>
        <p:txBody>
          <a:bodyPr>
            <a:spAutoFit/>
          </a:bodyPr>
          <a:lstStyle/>
          <a:p>
            <a:pPr>
              <a:spcBef>
                <a:spcPct val="50000"/>
              </a:spcBef>
            </a:pPr>
            <a:r>
              <a:rPr lang="zh-CN" altLang="en-US" dirty="0">
                <a:latin typeface="Times New Roman" panose="02020503050405090304" pitchFamily="18" charset="0"/>
                <a:ea typeface="华文行楷" pitchFamily="2" charset="-122"/>
              </a:rPr>
              <a:t>返回</a:t>
            </a:r>
          </a:p>
        </p:txBody>
      </p:sp>
    </p:spTree>
  </p:cSld>
  <p:clrMapOvr>
    <a:masterClrMapping/>
  </p:clrMapOvr>
  <p:transition>
    <p:blinds dir="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44" name="图片 73743"/>
          <p:cNvPicPr>
            <a:picLocks noChangeAspect="1"/>
          </p:cNvPicPr>
          <p:nvPr/>
        </p:nvPicPr>
        <p:blipFill>
          <a:blip r:embed="rId4"/>
          <a:srcRect l="12206" t="15347"/>
          <a:stretch>
            <a:fillRect/>
          </a:stretch>
        </p:blipFill>
        <p:spPr>
          <a:xfrm>
            <a:off x="0" y="0"/>
            <a:ext cx="9144000" cy="6858000"/>
          </a:xfrm>
          <a:prstGeom prst="rect">
            <a:avLst/>
          </a:prstGeom>
          <a:noFill/>
          <a:ln w="9525">
            <a:noFill/>
          </a:ln>
        </p:spPr>
      </p:pic>
      <p:sp>
        <p:nvSpPr>
          <p:cNvPr id="73730" name="流程图: 可选过程 73729">
            <a:hlinkClick r:id="rId5" action="ppaction://hlinksldjump"/>
          </p:cNvPr>
          <p:cNvSpPr/>
          <p:nvPr/>
        </p:nvSpPr>
        <p:spPr>
          <a:xfrm>
            <a:off x="5364163" y="4797425"/>
            <a:ext cx="503237" cy="1584325"/>
          </a:xfrm>
          <a:prstGeom prst="flowChartAlternateProcess">
            <a:avLst/>
          </a:prstGeom>
          <a:solidFill>
            <a:srgbClr val="CC00FF"/>
          </a:solidFill>
          <a:ln w="9525"/>
          <a:scene3d>
            <a:camera prst="legacyPerspectiveFront">
              <a:rot lat="1500000" lon="20100000" rev="0"/>
            </a:camera>
            <a:lightRig rig="legacyFlat4" dir="t"/>
          </a:scene3d>
          <a:sp3d extrusionH="430200" prstMaterial="legacyMatte">
            <a:bevelT w="13500" h="13500" prst="angle"/>
            <a:bevelB w="13500" h="13500" prst="angle"/>
            <a:extrusionClr>
              <a:srgbClr val="CC00FF"/>
            </a:extrusionClr>
          </a:sp3d>
        </p:spPr>
        <p:txBody>
          <a:bodyPr wrap="none" anchor="ctr">
            <a:flatTx/>
          </a:bodyPr>
          <a:lstStyle/>
          <a:p>
            <a:pPr algn="ctr">
              <a:buClrTx/>
            </a:pPr>
            <a:r>
              <a:rPr lang="zh-CN" altLang="en-US" sz="1800" dirty="0">
                <a:solidFill>
                  <a:srgbClr val="0B0909"/>
                </a:solidFill>
                <a:latin typeface="Arial" panose="020B0604020202090204" pitchFamily="34" charset="0"/>
                <a:ea typeface="隶书" pitchFamily="49" charset="-122"/>
              </a:rPr>
              <a:t>资</a:t>
            </a:r>
          </a:p>
          <a:p>
            <a:pPr algn="ctr">
              <a:buClrTx/>
            </a:pPr>
            <a:r>
              <a:rPr lang="zh-CN" altLang="en-US" sz="1800" dirty="0">
                <a:solidFill>
                  <a:srgbClr val="0B0909"/>
                </a:solidFill>
                <a:latin typeface="Arial" panose="020B0604020202090204" pitchFamily="34" charset="0"/>
                <a:ea typeface="隶书" pitchFamily="49" charset="-122"/>
              </a:rPr>
              <a:t>料</a:t>
            </a:r>
          </a:p>
          <a:p>
            <a:pPr algn="ctr">
              <a:buClrTx/>
            </a:pPr>
            <a:r>
              <a:rPr lang="zh-CN" altLang="en-US" sz="1800" dirty="0">
                <a:solidFill>
                  <a:srgbClr val="0B0909"/>
                </a:solidFill>
                <a:latin typeface="Arial" panose="020B0604020202090204" pitchFamily="34" charset="0"/>
                <a:ea typeface="隶书" pitchFamily="49" charset="-122"/>
              </a:rPr>
              <a:t>链</a:t>
            </a:r>
          </a:p>
          <a:p>
            <a:pPr algn="ctr">
              <a:buClrTx/>
            </a:pPr>
            <a:r>
              <a:rPr lang="zh-CN" altLang="en-US" sz="1800" dirty="0">
                <a:solidFill>
                  <a:srgbClr val="0B0909"/>
                </a:solidFill>
                <a:latin typeface="Arial" panose="020B0604020202090204" pitchFamily="34" charset="0"/>
                <a:ea typeface="隶书" pitchFamily="49" charset="-122"/>
              </a:rPr>
              <a:t>接</a:t>
            </a:r>
            <a:endParaRPr lang="zh-CN" altLang="en-US" sz="1800">
              <a:solidFill>
                <a:srgbClr val="0B0909"/>
              </a:solidFill>
              <a:latin typeface="Arial" panose="020B0604020202090204" pitchFamily="34" charset="0"/>
              <a:ea typeface="隶书" pitchFamily="49" charset="-122"/>
            </a:endParaRPr>
          </a:p>
        </p:txBody>
      </p:sp>
      <p:sp>
        <p:nvSpPr>
          <p:cNvPr id="73731" name="流程图: 可选过程 73730">
            <a:hlinkClick r:id="rId6" action="ppaction://hlinkfile"/>
          </p:cNvPr>
          <p:cNvSpPr/>
          <p:nvPr/>
        </p:nvSpPr>
        <p:spPr>
          <a:xfrm>
            <a:off x="4859338" y="4797425"/>
            <a:ext cx="503237" cy="1584325"/>
          </a:xfrm>
          <a:prstGeom prst="flowChartAlternateProcess">
            <a:avLst/>
          </a:prstGeom>
          <a:solidFill>
            <a:srgbClr val="CC00FF"/>
          </a:solidFill>
          <a:ln w="9525"/>
          <a:scene3d>
            <a:camera prst="legacyPerspectiveFront">
              <a:rot lat="1500000" lon="20100000" rev="0"/>
            </a:camera>
            <a:lightRig rig="legacyFlat4" dir="t"/>
          </a:scene3d>
          <a:sp3d extrusionH="430200" prstMaterial="legacyMatte">
            <a:bevelT w="13500" h="13500" prst="angle"/>
            <a:bevelB w="13500" h="13500" prst="angle"/>
            <a:extrusionClr>
              <a:srgbClr val="CC00FF"/>
            </a:extrusionClr>
          </a:sp3d>
        </p:spPr>
        <p:txBody>
          <a:bodyPr wrap="none" anchor="ctr">
            <a:flatTx/>
          </a:bodyPr>
          <a:lstStyle/>
          <a:p>
            <a:pPr algn="ctr">
              <a:buClrTx/>
            </a:pPr>
            <a:r>
              <a:rPr lang="zh-CN" altLang="en-US" sz="1800" dirty="0">
                <a:solidFill>
                  <a:srgbClr val="0B0909"/>
                </a:solidFill>
                <a:latin typeface="Arial" panose="020B0604020202090204" pitchFamily="34" charset="0"/>
                <a:ea typeface="隶书" pitchFamily="49" charset="-122"/>
              </a:rPr>
              <a:t>朗</a:t>
            </a:r>
          </a:p>
          <a:p>
            <a:pPr algn="ctr">
              <a:buClrTx/>
            </a:pPr>
            <a:endParaRPr lang="zh-CN" altLang="en-US" sz="1800" dirty="0">
              <a:solidFill>
                <a:srgbClr val="0B0909"/>
              </a:solidFill>
              <a:latin typeface="Arial" panose="020B0604020202090204" pitchFamily="34" charset="0"/>
              <a:ea typeface="隶书" pitchFamily="49" charset="-122"/>
            </a:endParaRPr>
          </a:p>
          <a:p>
            <a:pPr algn="ctr">
              <a:buClrTx/>
            </a:pPr>
            <a:endParaRPr lang="zh-CN" altLang="en-US" sz="1800" dirty="0">
              <a:solidFill>
                <a:srgbClr val="0B0909"/>
              </a:solidFill>
              <a:latin typeface="Arial" panose="020B0604020202090204" pitchFamily="34" charset="0"/>
              <a:ea typeface="隶书" pitchFamily="49" charset="-122"/>
            </a:endParaRPr>
          </a:p>
          <a:p>
            <a:pPr algn="ctr">
              <a:buClrTx/>
            </a:pPr>
            <a:r>
              <a:rPr lang="zh-CN" altLang="en-US" sz="1800" dirty="0">
                <a:solidFill>
                  <a:srgbClr val="0B0909"/>
                </a:solidFill>
                <a:latin typeface="Arial" panose="020B0604020202090204" pitchFamily="34" charset="0"/>
                <a:ea typeface="隶书" pitchFamily="49" charset="-122"/>
              </a:rPr>
              <a:t>读</a:t>
            </a:r>
            <a:endParaRPr lang="zh-CN" altLang="en-US" sz="1800">
              <a:solidFill>
                <a:srgbClr val="0B0909"/>
              </a:solidFill>
              <a:latin typeface="Arial" panose="020B0604020202090204" pitchFamily="34" charset="0"/>
              <a:ea typeface="隶书" pitchFamily="49" charset="-122"/>
            </a:endParaRPr>
          </a:p>
        </p:txBody>
      </p:sp>
      <p:sp>
        <p:nvSpPr>
          <p:cNvPr id="73732" name="流程图: 可选过程 73731">
            <a:hlinkClick r:id="rId5" action="ppaction://hlinksldjump"/>
          </p:cNvPr>
          <p:cNvSpPr/>
          <p:nvPr/>
        </p:nvSpPr>
        <p:spPr>
          <a:xfrm>
            <a:off x="4356100" y="4797425"/>
            <a:ext cx="503238" cy="1584325"/>
          </a:xfrm>
          <a:prstGeom prst="flowChartAlternateProcess">
            <a:avLst/>
          </a:prstGeom>
          <a:solidFill>
            <a:srgbClr val="CC00FF"/>
          </a:solidFill>
          <a:ln w="9525"/>
          <a:scene3d>
            <a:camera prst="legacyPerspectiveFront">
              <a:rot lat="1500000" lon="20100000" rev="0"/>
            </a:camera>
            <a:lightRig rig="legacyFlat4" dir="t"/>
          </a:scene3d>
          <a:sp3d extrusionH="430200" prstMaterial="legacyMatte">
            <a:bevelT w="13500" h="13500" prst="angle"/>
            <a:bevelB w="13500" h="13500" prst="angle"/>
            <a:extrusionClr>
              <a:srgbClr val="CC00FF"/>
            </a:extrusionClr>
          </a:sp3d>
        </p:spPr>
        <p:txBody>
          <a:bodyPr wrap="none" anchor="ctr">
            <a:flatTx/>
          </a:bodyPr>
          <a:lstStyle/>
          <a:p>
            <a:pPr algn="ctr">
              <a:buClrTx/>
            </a:pPr>
            <a:r>
              <a:rPr lang="zh-CN" altLang="en-US" sz="1800" dirty="0">
                <a:solidFill>
                  <a:srgbClr val="0B0909"/>
                </a:solidFill>
                <a:latin typeface="Arial" panose="020B0604020202090204" pitchFamily="34" charset="0"/>
                <a:ea typeface="隶书" pitchFamily="49" charset="-122"/>
              </a:rPr>
              <a:t>思</a:t>
            </a:r>
          </a:p>
          <a:p>
            <a:pPr algn="ctr">
              <a:buClrTx/>
            </a:pPr>
            <a:r>
              <a:rPr lang="zh-CN" altLang="en-US" sz="1800" dirty="0">
                <a:solidFill>
                  <a:srgbClr val="0B0909"/>
                </a:solidFill>
                <a:latin typeface="Arial" panose="020B0604020202090204" pitchFamily="34" charset="0"/>
                <a:ea typeface="隶书" pitchFamily="49" charset="-122"/>
              </a:rPr>
              <a:t>考</a:t>
            </a:r>
          </a:p>
          <a:p>
            <a:pPr algn="ctr">
              <a:buClrTx/>
            </a:pPr>
            <a:r>
              <a:rPr lang="zh-CN" altLang="en-US" sz="1800" dirty="0">
                <a:solidFill>
                  <a:srgbClr val="0B0909"/>
                </a:solidFill>
                <a:latin typeface="Arial" panose="020B0604020202090204" pitchFamily="34" charset="0"/>
                <a:ea typeface="隶书" pitchFamily="49" charset="-122"/>
              </a:rPr>
              <a:t>练</a:t>
            </a:r>
          </a:p>
          <a:p>
            <a:pPr algn="ctr">
              <a:buClrTx/>
            </a:pPr>
            <a:r>
              <a:rPr lang="zh-CN" altLang="en-US" sz="1800" dirty="0">
                <a:solidFill>
                  <a:srgbClr val="0B0909"/>
                </a:solidFill>
                <a:latin typeface="Arial" panose="020B0604020202090204" pitchFamily="34" charset="0"/>
                <a:ea typeface="隶书" pitchFamily="49" charset="-122"/>
              </a:rPr>
              <a:t>习</a:t>
            </a:r>
            <a:endParaRPr lang="zh-CN" altLang="en-US" sz="1800">
              <a:solidFill>
                <a:srgbClr val="0B0909"/>
              </a:solidFill>
              <a:latin typeface="Arial" panose="020B0604020202090204" pitchFamily="34" charset="0"/>
              <a:ea typeface="隶书" pitchFamily="49" charset="-122"/>
            </a:endParaRPr>
          </a:p>
        </p:txBody>
      </p:sp>
      <p:sp>
        <p:nvSpPr>
          <p:cNvPr id="73733" name="流程图: 可选过程 73732">
            <a:hlinkClick r:id="rId7" action="ppaction://hlinksldjump"/>
          </p:cNvPr>
          <p:cNvSpPr/>
          <p:nvPr/>
        </p:nvSpPr>
        <p:spPr>
          <a:xfrm>
            <a:off x="3851275" y="4797425"/>
            <a:ext cx="503238" cy="1584325"/>
          </a:xfrm>
          <a:prstGeom prst="flowChartAlternateProcess">
            <a:avLst/>
          </a:prstGeom>
          <a:solidFill>
            <a:srgbClr val="CC00FF"/>
          </a:solidFill>
          <a:ln w="9525"/>
          <a:scene3d>
            <a:camera prst="legacyPerspectiveFront">
              <a:rot lat="1500000" lon="20100000" rev="0"/>
            </a:camera>
            <a:lightRig rig="legacyFlat4" dir="t"/>
          </a:scene3d>
          <a:sp3d extrusionH="430200" prstMaterial="legacyMatte">
            <a:bevelT w="13500" h="13500" prst="angle"/>
            <a:bevelB w="13500" h="13500" prst="angle"/>
            <a:extrusionClr>
              <a:srgbClr val="CC00FF"/>
            </a:extrusionClr>
          </a:sp3d>
        </p:spPr>
        <p:txBody>
          <a:bodyPr wrap="none" anchor="ctr">
            <a:flatTx/>
          </a:bodyPr>
          <a:lstStyle/>
          <a:p>
            <a:pPr algn="ctr">
              <a:buClrTx/>
            </a:pPr>
            <a:r>
              <a:rPr lang="zh-CN" altLang="en-US" sz="1800" dirty="0">
                <a:solidFill>
                  <a:srgbClr val="0B0909"/>
                </a:solidFill>
                <a:latin typeface="Arial" panose="020B0604020202090204" pitchFamily="34" charset="0"/>
                <a:ea typeface="隶书" pitchFamily="49" charset="-122"/>
              </a:rPr>
              <a:t>艺</a:t>
            </a:r>
          </a:p>
          <a:p>
            <a:pPr algn="ctr">
              <a:buClrTx/>
            </a:pPr>
            <a:r>
              <a:rPr lang="zh-CN" altLang="en-US" sz="1800" dirty="0">
                <a:solidFill>
                  <a:srgbClr val="0B0909"/>
                </a:solidFill>
                <a:latin typeface="Arial" panose="020B0604020202090204" pitchFamily="34" charset="0"/>
                <a:ea typeface="隶书" pitchFamily="49" charset="-122"/>
              </a:rPr>
              <a:t>术</a:t>
            </a:r>
          </a:p>
          <a:p>
            <a:pPr algn="ctr">
              <a:buClrTx/>
            </a:pPr>
            <a:r>
              <a:rPr lang="zh-CN" altLang="en-US" sz="1800" dirty="0">
                <a:solidFill>
                  <a:srgbClr val="0B0909"/>
                </a:solidFill>
                <a:latin typeface="Arial" panose="020B0604020202090204" pitchFamily="34" charset="0"/>
                <a:ea typeface="隶书" pitchFamily="49" charset="-122"/>
              </a:rPr>
              <a:t>赏</a:t>
            </a:r>
          </a:p>
          <a:p>
            <a:pPr algn="ctr">
              <a:buClrTx/>
            </a:pPr>
            <a:r>
              <a:rPr lang="zh-CN" altLang="en-US" sz="1800" dirty="0">
                <a:solidFill>
                  <a:srgbClr val="0B0909"/>
                </a:solidFill>
                <a:latin typeface="Arial" panose="020B0604020202090204" pitchFamily="34" charset="0"/>
                <a:ea typeface="隶书" pitchFamily="49" charset="-122"/>
              </a:rPr>
              <a:t>析</a:t>
            </a:r>
            <a:endParaRPr lang="zh-CN" altLang="en-US" sz="1800">
              <a:solidFill>
                <a:srgbClr val="0B0909"/>
              </a:solidFill>
              <a:latin typeface="Arial" panose="020B0604020202090204" pitchFamily="34" charset="0"/>
              <a:ea typeface="隶书" pitchFamily="49" charset="-122"/>
            </a:endParaRPr>
          </a:p>
        </p:txBody>
      </p:sp>
      <p:sp>
        <p:nvSpPr>
          <p:cNvPr id="73734" name="流程图: 可选过程 73733">
            <a:hlinkClick r:id="rId8" action="ppaction://hlinksldjump"/>
          </p:cNvPr>
          <p:cNvSpPr/>
          <p:nvPr/>
        </p:nvSpPr>
        <p:spPr>
          <a:xfrm>
            <a:off x="3348038" y="4797425"/>
            <a:ext cx="503237" cy="1584325"/>
          </a:xfrm>
          <a:prstGeom prst="flowChartAlternateProcess">
            <a:avLst/>
          </a:prstGeom>
          <a:solidFill>
            <a:srgbClr val="CC00FF"/>
          </a:solidFill>
          <a:ln w="9525"/>
          <a:scene3d>
            <a:camera prst="legacyPerspectiveFront">
              <a:rot lat="1500000" lon="20100000" rev="0"/>
            </a:camera>
            <a:lightRig rig="legacyFlat4" dir="t"/>
          </a:scene3d>
          <a:sp3d extrusionH="430200" prstMaterial="legacyMatte">
            <a:bevelT w="13500" h="13500" prst="angle"/>
            <a:bevelB w="13500" h="13500" prst="angle"/>
            <a:extrusionClr>
              <a:srgbClr val="CC00FF"/>
            </a:extrusionClr>
          </a:sp3d>
        </p:spPr>
        <p:txBody>
          <a:bodyPr wrap="none" anchor="ctr">
            <a:flatTx/>
          </a:bodyPr>
          <a:lstStyle/>
          <a:p>
            <a:pPr algn="ctr">
              <a:buClrTx/>
            </a:pPr>
            <a:r>
              <a:rPr lang="zh-CN" altLang="en-US" sz="1800" dirty="0">
                <a:solidFill>
                  <a:srgbClr val="0B0909"/>
                </a:solidFill>
                <a:latin typeface="Arial" panose="020B0604020202090204" pitchFamily="34" charset="0"/>
                <a:ea typeface="隶书" pitchFamily="49" charset="-122"/>
              </a:rPr>
              <a:t>内</a:t>
            </a:r>
          </a:p>
          <a:p>
            <a:pPr algn="ctr">
              <a:buClrTx/>
            </a:pPr>
            <a:r>
              <a:rPr lang="zh-CN" altLang="en-US" sz="1800" dirty="0">
                <a:solidFill>
                  <a:srgbClr val="0B0909"/>
                </a:solidFill>
                <a:latin typeface="Arial" panose="020B0604020202090204" pitchFamily="34" charset="0"/>
                <a:ea typeface="隶书" pitchFamily="49" charset="-122"/>
              </a:rPr>
              <a:t>容</a:t>
            </a:r>
          </a:p>
          <a:p>
            <a:pPr algn="ctr">
              <a:buClrTx/>
            </a:pPr>
            <a:r>
              <a:rPr lang="zh-CN" altLang="en-US" sz="1800" dirty="0">
                <a:solidFill>
                  <a:srgbClr val="0B0909"/>
                </a:solidFill>
                <a:latin typeface="Arial" panose="020B0604020202090204" pitchFamily="34" charset="0"/>
                <a:ea typeface="隶书" pitchFamily="49" charset="-122"/>
              </a:rPr>
              <a:t>述</a:t>
            </a:r>
          </a:p>
          <a:p>
            <a:pPr algn="ctr">
              <a:buClrTx/>
            </a:pPr>
            <a:r>
              <a:rPr lang="zh-CN" altLang="en-US" sz="1800" dirty="0">
                <a:solidFill>
                  <a:srgbClr val="0B0909"/>
                </a:solidFill>
                <a:latin typeface="Arial" panose="020B0604020202090204" pitchFamily="34" charset="0"/>
                <a:ea typeface="隶书" pitchFamily="49" charset="-122"/>
              </a:rPr>
              <a:t>评</a:t>
            </a:r>
            <a:endParaRPr lang="zh-CN" altLang="en-US" sz="1800">
              <a:solidFill>
                <a:srgbClr val="0B0909"/>
              </a:solidFill>
              <a:latin typeface="Arial" panose="020B0604020202090204" pitchFamily="34" charset="0"/>
              <a:ea typeface="隶书" pitchFamily="49" charset="-122"/>
            </a:endParaRPr>
          </a:p>
        </p:txBody>
      </p:sp>
      <p:sp>
        <p:nvSpPr>
          <p:cNvPr id="73735" name="流程图: 可选过程 73734">
            <a:hlinkClick r:id="rId9" action="ppaction://hlinksldjump"/>
          </p:cNvPr>
          <p:cNvSpPr/>
          <p:nvPr/>
        </p:nvSpPr>
        <p:spPr>
          <a:xfrm>
            <a:off x="2843213" y="4797425"/>
            <a:ext cx="503237" cy="1584325"/>
          </a:xfrm>
          <a:prstGeom prst="flowChartAlternateProcess">
            <a:avLst/>
          </a:prstGeom>
          <a:solidFill>
            <a:srgbClr val="CC00FF"/>
          </a:solidFill>
          <a:ln w="9525"/>
          <a:scene3d>
            <a:camera prst="legacyPerspectiveFront">
              <a:rot lat="1500000" lon="20100000" rev="0"/>
            </a:camera>
            <a:lightRig rig="legacyFlat4" dir="t"/>
          </a:scene3d>
          <a:sp3d extrusionH="430200" prstMaterial="legacyMatte">
            <a:bevelT w="13500" h="13500" prst="angle"/>
            <a:bevelB w="13500" h="13500" prst="angle"/>
            <a:extrusionClr>
              <a:srgbClr val="CC00FF"/>
            </a:extrusionClr>
          </a:sp3d>
        </p:spPr>
        <p:txBody>
          <a:bodyPr wrap="none" anchor="ctr">
            <a:flatTx/>
          </a:bodyPr>
          <a:lstStyle/>
          <a:p>
            <a:pPr algn="ctr">
              <a:buClrTx/>
            </a:pPr>
            <a:r>
              <a:rPr lang="zh-CN" altLang="en-US" sz="1800" dirty="0">
                <a:solidFill>
                  <a:srgbClr val="0B0909"/>
                </a:solidFill>
                <a:latin typeface="Arial" panose="020B0604020202090204" pitchFamily="34" charset="0"/>
                <a:ea typeface="隶书" pitchFamily="49" charset="-122"/>
              </a:rPr>
              <a:t>背</a:t>
            </a:r>
          </a:p>
          <a:p>
            <a:pPr algn="ctr">
              <a:buClrTx/>
            </a:pPr>
            <a:r>
              <a:rPr lang="zh-CN" altLang="en-US" sz="1800" dirty="0">
                <a:solidFill>
                  <a:srgbClr val="0B0909"/>
                </a:solidFill>
                <a:latin typeface="Arial" panose="020B0604020202090204" pitchFamily="34" charset="0"/>
                <a:ea typeface="隶书" pitchFamily="49" charset="-122"/>
              </a:rPr>
              <a:t>景</a:t>
            </a:r>
          </a:p>
          <a:p>
            <a:pPr algn="ctr">
              <a:buClrTx/>
            </a:pPr>
            <a:r>
              <a:rPr lang="zh-CN" altLang="en-US" sz="1800" dirty="0">
                <a:solidFill>
                  <a:srgbClr val="0B0909"/>
                </a:solidFill>
                <a:latin typeface="Arial" panose="020B0604020202090204" pitchFamily="34" charset="0"/>
                <a:ea typeface="隶书" pitchFamily="49" charset="-122"/>
              </a:rPr>
              <a:t>简</a:t>
            </a:r>
          </a:p>
          <a:p>
            <a:pPr algn="ctr">
              <a:buClrTx/>
            </a:pPr>
            <a:r>
              <a:rPr lang="zh-CN" altLang="en-US" sz="1800" dirty="0">
                <a:solidFill>
                  <a:srgbClr val="0B0909"/>
                </a:solidFill>
                <a:latin typeface="Arial" panose="020B0604020202090204" pitchFamily="34" charset="0"/>
                <a:ea typeface="隶书" pitchFamily="49" charset="-122"/>
              </a:rPr>
              <a:t>介</a:t>
            </a:r>
            <a:endParaRPr lang="zh-CN" altLang="en-US" sz="1800">
              <a:solidFill>
                <a:srgbClr val="0B0909"/>
              </a:solidFill>
              <a:latin typeface="Arial" panose="020B0604020202090204" pitchFamily="34" charset="0"/>
              <a:ea typeface="隶书" pitchFamily="49" charset="-122"/>
            </a:endParaRPr>
          </a:p>
        </p:txBody>
      </p:sp>
      <p:sp>
        <p:nvSpPr>
          <p:cNvPr id="73736" name="流程图: 可选过程 73735">
            <a:hlinkClick r:id="rId10" action="ppaction://hlinksldjump"/>
          </p:cNvPr>
          <p:cNvSpPr/>
          <p:nvPr/>
        </p:nvSpPr>
        <p:spPr>
          <a:xfrm>
            <a:off x="2339975" y="4797425"/>
            <a:ext cx="503238" cy="1584325"/>
          </a:xfrm>
          <a:prstGeom prst="flowChartAlternateProcess">
            <a:avLst/>
          </a:prstGeom>
          <a:solidFill>
            <a:srgbClr val="CC00FF"/>
          </a:solidFill>
          <a:ln w="9525"/>
          <a:scene3d>
            <a:camera prst="legacyPerspectiveFront">
              <a:rot lat="1500000" lon="20100000" rev="0"/>
            </a:camera>
            <a:lightRig rig="legacyFlat4" dir="t"/>
          </a:scene3d>
          <a:sp3d extrusionH="430200" prstMaterial="legacyMatte">
            <a:bevelT w="13500" h="13500" prst="angle"/>
            <a:bevelB w="13500" h="13500" prst="angle"/>
            <a:extrusionClr>
              <a:srgbClr val="CC00FF"/>
            </a:extrusionClr>
          </a:sp3d>
        </p:spPr>
        <p:txBody>
          <a:bodyPr wrap="none" anchor="ctr">
            <a:flatTx/>
          </a:bodyPr>
          <a:lstStyle/>
          <a:p>
            <a:pPr algn="ctr">
              <a:buClrTx/>
            </a:pPr>
            <a:r>
              <a:rPr lang="zh-CN" altLang="en-US" sz="1800" dirty="0">
                <a:solidFill>
                  <a:srgbClr val="0B0909"/>
                </a:solidFill>
                <a:latin typeface="Arial" panose="020B0604020202090204" pitchFamily="34" charset="0"/>
                <a:ea typeface="隶书" pitchFamily="49" charset="-122"/>
              </a:rPr>
              <a:t>作</a:t>
            </a:r>
          </a:p>
          <a:p>
            <a:pPr algn="ctr">
              <a:buClrTx/>
            </a:pPr>
            <a:r>
              <a:rPr lang="zh-CN" altLang="en-US" sz="1800" dirty="0">
                <a:solidFill>
                  <a:srgbClr val="0B0909"/>
                </a:solidFill>
                <a:latin typeface="Arial" panose="020B0604020202090204" pitchFamily="34" charset="0"/>
                <a:ea typeface="隶书" pitchFamily="49" charset="-122"/>
              </a:rPr>
              <a:t>者</a:t>
            </a:r>
          </a:p>
          <a:p>
            <a:pPr algn="ctr">
              <a:buClrTx/>
            </a:pPr>
            <a:r>
              <a:rPr lang="zh-CN" altLang="en-US" sz="1800" dirty="0">
                <a:solidFill>
                  <a:srgbClr val="0B0909"/>
                </a:solidFill>
                <a:latin typeface="Arial" panose="020B0604020202090204" pitchFamily="34" charset="0"/>
                <a:ea typeface="隶书" pitchFamily="49" charset="-122"/>
              </a:rPr>
              <a:t>简</a:t>
            </a:r>
          </a:p>
          <a:p>
            <a:pPr algn="ctr">
              <a:buClrTx/>
            </a:pPr>
            <a:r>
              <a:rPr lang="zh-CN" altLang="en-US" sz="1800" dirty="0">
                <a:solidFill>
                  <a:srgbClr val="0B0909"/>
                </a:solidFill>
                <a:latin typeface="Arial" panose="020B0604020202090204" pitchFamily="34" charset="0"/>
                <a:ea typeface="隶书" pitchFamily="49" charset="-122"/>
              </a:rPr>
              <a:t>介</a:t>
            </a:r>
            <a:endParaRPr lang="zh-CN" altLang="en-US" sz="1800">
              <a:solidFill>
                <a:srgbClr val="0B0909"/>
              </a:solidFill>
              <a:latin typeface="Arial" panose="020B0604020202090204" pitchFamily="34" charset="0"/>
              <a:ea typeface="隶书" pitchFamily="49" charset="-122"/>
            </a:endParaRPr>
          </a:p>
        </p:txBody>
      </p:sp>
      <p:sp>
        <p:nvSpPr>
          <p:cNvPr id="73737" name="流程图: 可选过程 73736">
            <a:hlinkClick r:id="rId11" action="ppaction://hlinksldjump"/>
          </p:cNvPr>
          <p:cNvSpPr/>
          <p:nvPr/>
        </p:nvSpPr>
        <p:spPr>
          <a:xfrm>
            <a:off x="1835150" y="4797425"/>
            <a:ext cx="503238" cy="1584325"/>
          </a:xfrm>
          <a:prstGeom prst="flowChartAlternateProcess">
            <a:avLst/>
          </a:prstGeom>
          <a:solidFill>
            <a:srgbClr val="CC00FF"/>
          </a:solidFill>
          <a:ln w="9525"/>
          <a:scene3d>
            <a:camera prst="legacyPerspectiveFront">
              <a:rot lat="1500000" lon="20100000" rev="0"/>
            </a:camera>
            <a:lightRig rig="legacyFlat4" dir="t"/>
          </a:scene3d>
          <a:sp3d extrusionH="430200" prstMaterial="legacyMatte">
            <a:bevelT w="13500" h="13500" prst="angle"/>
            <a:bevelB w="13500" h="13500" prst="angle"/>
            <a:extrusionClr>
              <a:srgbClr val="CC00FF"/>
            </a:extrusionClr>
          </a:sp3d>
        </p:spPr>
        <p:txBody>
          <a:bodyPr wrap="none" anchor="ctr">
            <a:flatTx/>
          </a:bodyPr>
          <a:lstStyle/>
          <a:p>
            <a:pPr algn="ctr">
              <a:buClrTx/>
            </a:pPr>
            <a:r>
              <a:rPr lang="zh-CN" altLang="en-US" sz="1800" dirty="0">
                <a:solidFill>
                  <a:srgbClr val="0B0909"/>
                </a:solidFill>
                <a:latin typeface="Arial" panose="020B0604020202090204" pitchFamily="34" charset="0"/>
                <a:ea typeface="隶书" pitchFamily="49" charset="-122"/>
              </a:rPr>
              <a:t>教</a:t>
            </a:r>
          </a:p>
          <a:p>
            <a:pPr algn="ctr">
              <a:buClrTx/>
            </a:pPr>
            <a:r>
              <a:rPr lang="zh-CN" altLang="en-US" sz="1800" dirty="0">
                <a:solidFill>
                  <a:srgbClr val="0B0909"/>
                </a:solidFill>
                <a:latin typeface="Arial" panose="020B0604020202090204" pitchFamily="34" charset="0"/>
                <a:ea typeface="隶书" pitchFamily="49" charset="-122"/>
              </a:rPr>
              <a:t>学</a:t>
            </a:r>
          </a:p>
          <a:p>
            <a:pPr algn="ctr">
              <a:buClrTx/>
            </a:pPr>
            <a:r>
              <a:rPr lang="zh-CN" altLang="en-US" sz="1800" dirty="0">
                <a:solidFill>
                  <a:srgbClr val="0B0909"/>
                </a:solidFill>
                <a:latin typeface="Arial" panose="020B0604020202090204" pitchFamily="34" charset="0"/>
                <a:ea typeface="隶书" pitchFamily="49" charset="-122"/>
              </a:rPr>
              <a:t>重</a:t>
            </a:r>
          </a:p>
          <a:p>
            <a:pPr algn="ctr">
              <a:buClrTx/>
            </a:pPr>
            <a:r>
              <a:rPr lang="zh-CN" altLang="en-US" sz="1800" dirty="0">
                <a:solidFill>
                  <a:srgbClr val="0B0909"/>
                </a:solidFill>
                <a:latin typeface="Arial" panose="020B0604020202090204" pitchFamily="34" charset="0"/>
                <a:ea typeface="隶书" pitchFamily="49" charset="-122"/>
              </a:rPr>
              <a:t>点</a:t>
            </a:r>
          </a:p>
        </p:txBody>
      </p:sp>
      <p:sp>
        <p:nvSpPr>
          <p:cNvPr id="73738" name="流程图: 可选过程 73737">
            <a:hlinkClick r:id="rId12" action="ppaction://hlinksldjump"/>
          </p:cNvPr>
          <p:cNvSpPr/>
          <p:nvPr/>
        </p:nvSpPr>
        <p:spPr>
          <a:xfrm>
            <a:off x="1331913" y="4797425"/>
            <a:ext cx="503237" cy="1584325"/>
          </a:xfrm>
          <a:prstGeom prst="flowChartAlternateProcess">
            <a:avLst/>
          </a:prstGeom>
          <a:solidFill>
            <a:srgbClr val="CC00FF"/>
          </a:solidFill>
          <a:ln w="9525"/>
          <a:scene3d>
            <a:camera prst="legacyPerspectiveFront">
              <a:rot lat="1500000" lon="20100000" rev="0"/>
            </a:camera>
            <a:lightRig rig="legacyFlat4" dir="t"/>
          </a:scene3d>
          <a:sp3d extrusionH="430200" prstMaterial="legacyMatte">
            <a:bevelT w="13500" h="13500" prst="angle"/>
            <a:bevelB w="13500" h="13500" prst="angle"/>
            <a:extrusionClr>
              <a:srgbClr val="CC00FF"/>
            </a:extrusionClr>
          </a:sp3d>
        </p:spPr>
        <p:txBody>
          <a:bodyPr wrap="none" anchor="ctr">
            <a:flatTx/>
          </a:bodyPr>
          <a:lstStyle/>
          <a:p>
            <a:pPr algn="ctr">
              <a:buClrTx/>
            </a:pPr>
            <a:r>
              <a:rPr lang="zh-CN" altLang="en-US" sz="1800" dirty="0">
                <a:solidFill>
                  <a:srgbClr val="0B0909"/>
                </a:solidFill>
                <a:latin typeface="Arial" panose="020B0604020202090204" pitchFamily="34" charset="0"/>
                <a:ea typeface="隶书" pitchFamily="49" charset="-122"/>
              </a:rPr>
              <a:t>教</a:t>
            </a:r>
          </a:p>
          <a:p>
            <a:pPr algn="ctr">
              <a:buClrTx/>
            </a:pPr>
            <a:r>
              <a:rPr lang="zh-CN" altLang="en-US" sz="1800" dirty="0">
                <a:solidFill>
                  <a:srgbClr val="0B0909"/>
                </a:solidFill>
                <a:latin typeface="Arial" panose="020B0604020202090204" pitchFamily="34" charset="0"/>
                <a:ea typeface="隶书" pitchFamily="49" charset="-122"/>
              </a:rPr>
              <a:t>学</a:t>
            </a:r>
          </a:p>
          <a:p>
            <a:pPr algn="ctr">
              <a:buClrTx/>
            </a:pPr>
            <a:r>
              <a:rPr lang="zh-CN" altLang="en-US" sz="1800" dirty="0">
                <a:solidFill>
                  <a:srgbClr val="0B0909"/>
                </a:solidFill>
                <a:latin typeface="Arial" panose="020B0604020202090204" pitchFamily="34" charset="0"/>
                <a:ea typeface="隶书" pitchFamily="49" charset="-122"/>
              </a:rPr>
              <a:t>目</a:t>
            </a:r>
          </a:p>
          <a:p>
            <a:pPr algn="ctr">
              <a:buClrTx/>
            </a:pPr>
            <a:r>
              <a:rPr lang="zh-CN" altLang="en-US" sz="1800" dirty="0">
                <a:solidFill>
                  <a:srgbClr val="0B0909"/>
                </a:solidFill>
                <a:latin typeface="Arial" panose="020B0604020202090204" pitchFamily="34" charset="0"/>
                <a:ea typeface="隶书" pitchFamily="49" charset="-122"/>
              </a:rPr>
              <a:t>的</a:t>
            </a:r>
            <a:endParaRPr lang="zh-CN" altLang="en-US" sz="1800">
              <a:solidFill>
                <a:srgbClr val="0B0909"/>
              </a:solidFill>
              <a:latin typeface="Arial" panose="020B0604020202090204" pitchFamily="34" charset="0"/>
              <a:ea typeface="隶书" pitchFamily="49" charset="-122"/>
            </a:endParaRPr>
          </a:p>
        </p:txBody>
      </p:sp>
      <p:sp>
        <p:nvSpPr>
          <p:cNvPr id="73739" name="矩形 73738"/>
          <p:cNvSpPr/>
          <p:nvPr/>
        </p:nvSpPr>
        <p:spPr>
          <a:xfrm>
            <a:off x="3563938" y="549275"/>
            <a:ext cx="5040312" cy="1295400"/>
          </a:xfrm>
          <a:prstGeom prst="rect">
            <a:avLst/>
          </a:prstGeom>
        </p:spPr>
        <p:txBody>
          <a:bodyPr wrap="none" fromWordArt="1">
            <a:prstTxWarp prst="textPlain">
              <a:avLst>
                <a:gd name="adj" fmla="val 50000"/>
              </a:avLst>
            </a:prstTxWarp>
            <a:normAutofit/>
          </a:bodyPr>
          <a:lstStyle/>
          <a:p>
            <a:pPr algn="ctr"/>
            <a:r>
              <a:rPr lang="zh-CN" altLang="en-US" sz="6000" b="1">
                <a:solidFill>
                  <a:srgbClr val="FF9900"/>
                </a:solidFill>
                <a:effectLst>
                  <a:outerShdw dist="35921" dir="2699999" algn="ctr" rotWithShape="0">
                    <a:srgbClr val="C0C0C0"/>
                  </a:outerShdw>
                </a:effectLst>
                <a:latin typeface="华文行楷" charset="0"/>
                <a:ea typeface="华文行楷" charset="0"/>
              </a:rPr>
              <a:t>乡土情结</a:t>
            </a:r>
          </a:p>
        </p:txBody>
      </p:sp>
      <p:sp>
        <p:nvSpPr>
          <p:cNvPr id="73740" name="文本框 73739"/>
          <p:cNvSpPr txBox="1"/>
          <p:nvPr/>
        </p:nvSpPr>
        <p:spPr>
          <a:xfrm>
            <a:off x="4643438" y="2205038"/>
            <a:ext cx="3429000" cy="641350"/>
          </a:xfrm>
          <a:prstGeom prst="rect">
            <a:avLst/>
          </a:prstGeom>
          <a:noFill/>
          <a:ln w="9525">
            <a:noFill/>
          </a:ln>
        </p:spPr>
        <p:txBody>
          <a:bodyPr>
            <a:spAutoFit/>
          </a:bodyPr>
          <a:lstStyle/>
          <a:p>
            <a:pPr algn="ctr">
              <a:spcBef>
                <a:spcPct val="50000"/>
              </a:spcBef>
            </a:pPr>
            <a:r>
              <a:rPr lang="zh-CN" altLang="en-US" sz="3600" b="1" dirty="0">
                <a:solidFill>
                  <a:srgbClr val="FF3300"/>
                </a:solidFill>
                <a:effectLst>
                  <a:outerShdw blurRad="38100" dist="38100" dir="2700000">
                    <a:srgbClr val="000000"/>
                  </a:outerShdw>
                </a:effectLst>
                <a:latin typeface="Times New Roman" panose="02020503050405090304" pitchFamily="18" charset="0"/>
                <a:ea typeface="华文行楷" pitchFamily="2" charset="-122"/>
              </a:rPr>
              <a:t>柯灵</a:t>
            </a:r>
            <a:endParaRPr lang="zh-CN" altLang="en-US" sz="3600" b="1">
              <a:solidFill>
                <a:srgbClr val="FF3300"/>
              </a:solidFill>
              <a:effectLst>
                <a:outerShdw blurRad="38100" dist="38100" dir="2700000">
                  <a:srgbClr val="000000"/>
                </a:outerShdw>
              </a:effectLst>
              <a:latin typeface="Times New Roman" panose="02020503050405090304" pitchFamily="18" charset="0"/>
              <a:ea typeface="华文行楷" pitchFamily="2" charset="-122"/>
            </a:endParaRPr>
          </a:p>
        </p:txBody>
      </p:sp>
      <p:sp>
        <p:nvSpPr>
          <p:cNvPr id="73746" name="文本框 73745">
            <a:hlinkClick r:id="" action="ppaction://hlinkshowjump?jump=endshow"/>
          </p:cNvPr>
          <p:cNvSpPr txBox="1"/>
          <p:nvPr/>
        </p:nvSpPr>
        <p:spPr>
          <a:xfrm>
            <a:off x="8316913" y="6308725"/>
            <a:ext cx="647700" cy="366713"/>
          </a:xfrm>
          <a:prstGeom prst="rect">
            <a:avLst/>
          </a:prstGeom>
          <a:noFill/>
          <a:ln w="9525">
            <a:noFill/>
          </a:ln>
        </p:spPr>
        <p:txBody>
          <a:bodyPr>
            <a:spAutoFit/>
          </a:bodyPr>
          <a:lstStyle/>
          <a:p>
            <a:pPr>
              <a:spcBef>
                <a:spcPct val="50000"/>
              </a:spcBef>
            </a:pPr>
            <a:r>
              <a:rPr lang="zh-CN" altLang="en-US" sz="1800" dirty="0">
                <a:latin typeface="Times New Roman" panose="02020503050405090304" pitchFamily="18" charset="0"/>
                <a:ea typeface="华文行楷" pitchFamily="2" charset="-122"/>
              </a:rPr>
              <a:t>退出</a:t>
            </a:r>
          </a:p>
        </p:txBody>
      </p:sp>
      <p:pic>
        <p:nvPicPr>
          <p:cNvPr id="73747" name="56.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13"/>
          <a:stretch>
            <a:fillRect/>
          </a:stretch>
        </p:blipFill>
        <p:spPr>
          <a:xfrm>
            <a:off x="8459788" y="5805488"/>
            <a:ext cx="304800" cy="304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3747"/>
                                        </p:tgtEl>
                                      </p:cBhvr>
                                    </p:cmd>
                                  </p:childTnLst>
                                </p:cTn>
                              </p:par>
                              <p:par>
                                <p:cTn id="7" presetID="51" presetClass="entr" presetSubtype="0" fill="hold" nodeType="withEffect">
                                  <p:stCondLst>
                                    <p:cond delay="0"/>
                                  </p:stCondLst>
                                  <p:childTnLst>
                                    <p:set>
                                      <p:cBhvr>
                                        <p:cTn id="8" dur="1" fill="hold">
                                          <p:stCondLst>
                                            <p:cond delay="0"/>
                                          </p:stCondLst>
                                        </p:cTn>
                                        <p:tgtEl>
                                          <p:spTgt spid="73739"/>
                                        </p:tgtEl>
                                        <p:attrNameLst>
                                          <p:attrName>style.visibility</p:attrName>
                                        </p:attrNameLst>
                                      </p:cBhvr>
                                      <p:to>
                                        <p:strVal val="visible"/>
                                      </p:to>
                                    </p:set>
                                    <p:animEffect transition="in" filter="fade">
                                      <p:cBhvr>
                                        <p:cTn id="9" dur="1925" decel="100000"/>
                                        <p:tgtEl>
                                          <p:spTgt spid="73739"/>
                                        </p:tgtEl>
                                      </p:cBhvr>
                                    </p:animEffect>
                                    <p:animScale>
                                      <p:cBhvr>
                                        <p:cTn id="10" dur="1925" decel="100000"/>
                                        <p:tgtEl>
                                          <p:spTgt spid="73739"/>
                                        </p:tgtEl>
                                      </p:cBhvr>
                                      <p:from x="10000" y="10000"/>
                                      <p:to x="200000" y="450000"/>
                                    </p:animScale>
                                    <p:animScale>
                                      <p:cBhvr>
                                        <p:cTn id="11" dur="3075" accel="100000" fill="hold">
                                          <p:stCondLst>
                                            <p:cond delay="1925"/>
                                          </p:stCondLst>
                                        </p:cTn>
                                        <p:tgtEl>
                                          <p:spTgt spid="73739"/>
                                        </p:tgtEl>
                                      </p:cBhvr>
                                      <p:from x="200000" y="450000"/>
                                      <p:to x="100000" y="100000"/>
                                    </p:animScale>
                                    <p:set>
                                      <p:cBhvr>
                                        <p:cTn id="12" dur="1925" fill="hold"/>
                                        <p:tgtEl>
                                          <p:spTgt spid="73739"/>
                                        </p:tgtEl>
                                        <p:attrNameLst>
                                          <p:attrName>ppt_x</p:attrName>
                                        </p:attrNameLst>
                                      </p:cBhvr>
                                      <p:to>
                                        <p:strVal val="(0.5)"/>
                                      </p:to>
                                    </p:set>
                                    <p:anim from="(0.5)" to="(#ppt_x)" calcmode="lin" valueType="num">
                                      <p:cBhvr>
                                        <p:cTn id="13" dur="3075" accel="100000" fill="hold">
                                          <p:stCondLst>
                                            <p:cond delay="1925"/>
                                          </p:stCondLst>
                                        </p:cTn>
                                        <p:tgtEl>
                                          <p:spTgt spid="73739"/>
                                        </p:tgtEl>
                                        <p:attrNameLst>
                                          <p:attrName>ppt_x</p:attrName>
                                        </p:attrNameLst>
                                      </p:cBhvr>
                                    </p:anim>
                                    <p:set>
                                      <p:cBhvr>
                                        <p:cTn id="14" dur="1925" fill="hold"/>
                                        <p:tgtEl>
                                          <p:spTgt spid="73739"/>
                                        </p:tgtEl>
                                        <p:attrNameLst>
                                          <p:attrName>ppt_y</p:attrName>
                                        </p:attrNameLst>
                                      </p:cBhvr>
                                      <p:to>
                                        <p:strVal val="(#ppt_y+0.4)"/>
                                      </p:to>
                                    </p:set>
                                    <p:anim from="(#ppt_y+0.4)" to="(#ppt_y)" calcmode="lin" valueType="num">
                                      <p:cBhvr>
                                        <p:cTn id="15" dur="3075" accel="100000" fill="hold">
                                          <p:stCondLst>
                                            <p:cond delay="1925"/>
                                          </p:stCondLst>
                                        </p:cTn>
                                        <p:tgtEl>
                                          <p:spTgt spid="73739"/>
                                        </p:tgtEl>
                                        <p:attrNameLst>
                                          <p:attrName>ppt_y</p:attrName>
                                        </p:attrNameLst>
                                      </p:cBhvr>
                                    </p:anim>
                                  </p:childTnLst>
                                </p:cTn>
                              </p:par>
                            </p:childTnLst>
                          </p:cTn>
                        </p:par>
                        <p:par>
                          <p:cTn id="16" fill="hold">
                            <p:stCondLst>
                              <p:cond delay="0"/>
                            </p:stCondLst>
                            <p:childTnLst>
                              <p:par>
                                <p:cTn id="17" presetID="23" presetClass="entr" presetSubtype="16" fill="hold" grpId="0" nodeType="afterEffect">
                                  <p:stCondLst>
                                    <p:cond delay="0"/>
                                  </p:stCondLst>
                                  <p:childTnLst>
                                    <p:set>
                                      <p:cBhvr>
                                        <p:cTn id="18" dur="1" fill="hold">
                                          <p:stCondLst>
                                            <p:cond delay="0"/>
                                          </p:stCondLst>
                                        </p:cTn>
                                        <p:tgtEl>
                                          <p:spTgt spid="73740"/>
                                        </p:tgtEl>
                                        <p:attrNameLst>
                                          <p:attrName>style.visibility</p:attrName>
                                        </p:attrNameLst>
                                      </p:cBhvr>
                                      <p:to>
                                        <p:strVal val="visible"/>
                                      </p:to>
                                    </p:set>
                                    <p:anim calcmode="lin" valueType="num">
                                      <p:cBhvr>
                                        <p:cTn id="19" dur="5000" fill="hold"/>
                                        <p:tgtEl>
                                          <p:spTgt spid="73740"/>
                                        </p:tgtEl>
                                        <p:attrNameLst>
                                          <p:attrName>ppt_w</p:attrName>
                                        </p:attrNameLst>
                                      </p:cBhvr>
                                      <p:tavLst>
                                        <p:tav tm="0">
                                          <p:val>
                                            <p:fltVal val="0"/>
                                          </p:val>
                                        </p:tav>
                                        <p:tav tm="100000">
                                          <p:val>
                                            <p:strVal val="#ppt_w"/>
                                          </p:val>
                                        </p:tav>
                                      </p:tavLst>
                                    </p:anim>
                                    <p:anim calcmode="lin" valueType="num">
                                      <p:cBhvr>
                                        <p:cTn id="20" dur="5000" fill="hold"/>
                                        <p:tgtEl>
                                          <p:spTgt spid="73740"/>
                                        </p:tgtEl>
                                        <p:attrNameLst>
                                          <p:attrName>ppt_h</p:attrName>
                                        </p:attrNameLst>
                                      </p:cBhvr>
                                      <p:tavLst>
                                        <p:tav tm="0">
                                          <p:val>
                                            <p:fltVal val="0"/>
                                          </p:val>
                                        </p:tav>
                                        <p:tav tm="100000">
                                          <p:val>
                                            <p:strVal val="#ppt_h"/>
                                          </p:val>
                                        </p:tav>
                                      </p:tavLst>
                                    </p:anim>
                                  </p:childTnLst>
                                </p:cTn>
                              </p:par>
                            </p:childTnLst>
                          </p:cTn>
                        </p:par>
                        <p:par>
                          <p:cTn id="21" fill="hold">
                            <p:stCondLst>
                              <p:cond delay="5000"/>
                            </p:stCondLst>
                            <p:childTnLst>
                              <p:par>
                                <p:cTn id="22" presetID="2" presetClass="entr" presetSubtype="2" fill="hold" grpId="0" nodeType="afterEffect">
                                  <p:stCondLst>
                                    <p:cond delay="0"/>
                                  </p:stCondLst>
                                  <p:childTnLst>
                                    <p:set>
                                      <p:cBhvr>
                                        <p:cTn id="23" dur="1" fill="hold">
                                          <p:stCondLst>
                                            <p:cond delay="0"/>
                                          </p:stCondLst>
                                        </p:cTn>
                                        <p:tgtEl>
                                          <p:spTgt spid="73738"/>
                                        </p:tgtEl>
                                        <p:attrNameLst>
                                          <p:attrName>style.visibility</p:attrName>
                                        </p:attrNameLst>
                                      </p:cBhvr>
                                      <p:to>
                                        <p:strVal val="visible"/>
                                      </p:to>
                                    </p:set>
                                    <p:anim calcmode="lin" valueType="num">
                                      <p:cBhvr additive="base">
                                        <p:cTn id="24" dur="500" fill="hold"/>
                                        <p:tgtEl>
                                          <p:spTgt spid="73738"/>
                                        </p:tgtEl>
                                        <p:attrNameLst>
                                          <p:attrName>ppt_x</p:attrName>
                                        </p:attrNameLst>
                                      </p:cBhvr>
                                      <p:tavLst>
                                        <p:tav tm="0">
                                          <p:val>
                                            <p:strVal val="1+#ppt_w/2"/>
                                          </p:val>
                                        </p:tav>
                                        <p:tav tm="100000">
                                          <p:val>
                                            <p:strVal val="#ppt_x"/>
                                          </p:val>
                                        </p:tav>
                                      </p:tavLst>
                                    </p:anim>
                                    <p:anim calcmode="lin" valueType="num">
                                      <p:cBhvr additive="base">
                                        <p:cTn id="25" dur="500" fill="hold"/>
                                        <p:tgtEl>
                                          <p:spTgt spid="73738"/>
                                        </p:tgtEl>
                                        <p:attrNameLst>
                                          <p:attrName>ppt_y</p:attrName>
                                        </p:attrNameLst>
                                      </p:cBhvr>
                                      <p:tavLst>
                                        <p:tav tm="0">
                                          <p:val>
                                            <p:strVal val="#ppt_y"/>
                                          </p:val>
                                        </p:tav>
                                        <p:tav tm="100000">
                                          <p:val>
                                            <p:strVal val="#ppt_y"/>
                                          </p:val>
                                        </p:tav>
                                      </p:tavLst>
                                    </p:anim>
                                  </p:childTnLst>
                                </p:cTn>
                              </p:par>
                            </p:childTnLst>
                          </p:cTn>
                        </p:par>
                        <p:par>
                          <p:cTn id="26" fill="hold">
                            <p:stCondLst>
                              <p:cond delay="5500"/>
                            </p:stCondLst>
                            <p:childTnLst>
                              <p:par>
                                <p:cTn id="27" presetID="2" presetClass="entr" presetSubtype="2" fill="hold" grpId="0" nodeType="afterEffect">
                                  <p:stCondLst>
                                    <p:cond delay="0"/>
                                  </p:stCondLst>
                                  <p:childTnLst>
                                    <p:set>
                                      <p:cBhvr>
                                        <p:cTn id="28" dur="1" fill="hold">
                                          <p:stCondLst>
                                            <p:cond delay="0"/>
                                          </p:stCondLst>
                                        </p:cTn>
                                        <p:tgtEl>
                                          <p:spTgt spid="73737"/>
                                        </p:tgtEl>
                                        <p:attrNameLst>
                                          <p:attrName>style.visibility</p:attrName>
                                        </p:attrNameLst>
                                      </p:cBhvr>
                                      <p:to>
                                        <p:strVal val="visible"/>
                                      </p:to>
                                    </p:set>
                                    <p:anim calcmode="lin" valueType="num">
                                      <p:cBhvr additive="base">
                                        <p:cTn id="29" dur="500" fill="hold"/>
                                        <p:tgtEl>
                                          <p:spTgt spid="73737"/>
                                        </p:tgtEl>
                                        <p:attrNameLst>
                                          <p:attrName>ppt_x</p:attrName>
                                        </p:attrNameLst>
                                      </p:cBhvr>
                                      <p:tavLst>
                                        <p:tav tm="0">
                                          <p:val>
                                            <p:strVal val="1+#ppt_w/2"/>
                                          </p:val>
                                        </p:tav>
                                        <p:tav tm="100000">
                                          <p:val>
                                            <p:strVal val="#ppt_x"/>
                                          </p:val>
                                        </p:tav>
                                      </p:tavLst>
                                    </p:anim>
                                    <p:anim calcmode="lin" valueType="num">
                                      <p:cBhvr additive="base">
                                        <p:cTn id="30" dur="500" fill="hold"/>
                                        <p:tgtEl>
                                          <p:spTgt spid="73737"/>
                                        </p:tgtEl>
                                        <p:attrNameLst>
                                          <p:attrName>ppt_y</p:attrName>
                                        </p:attrNameLst>
                                      </p:cBhvr>
                                      <p:tavLst>
                                        <p:tav tm="0">
                                          <p:val>
                                            <p:strVal val="#ppt_y"/>
                                          </p:val>
                                        </p:tav>
                                        <p:tav tm="100000">
                                          <p:val>
                                            <p:strVal val="#ppt_y"/>
                                          </p:val>
                                        </p:tav>
                                      </p:tavLst>
                                    </p:anim>
                                  </p:childTnLst>
                                </p:cTn>
                              </p:par>
                            </p:childTnLst>
                          </p:cTn>
                        </p:par>
                        <p:par>
                          <p:cTn id="31" fill="hold">
                            <p:stCondLst>
                              <p:cond delay="6000"/>
                            </p:stCondLst>
                            <p:childTnLst>
                              <p:par>
                                <p:cTn id="32" presetID="2" presetClass="entr" presetSubtype="2" fill="hold" grpId="0" nodeType="afterEffect">
                                  <p:stCondLst>
                                    <p:cond delay="0"/>
                                  </p:stCondLst>
                                  <p:childTnLst>
                                    <p:set>
                                      <p:cBhvr>
                                        <p:cTn id="33" dur="1" fill="hold">
                                          <p:stCondLst>
                                            <p:cond delay="0"/>
                                          </p:stCondLst>
                                        </p:cTn>
                                        <p:tgtEl>
                                          <p:spTgt spid="73736"/>
                                        </p:tgtEl>
                                        <p:attrNameLst>
                                          <p:attrName>style.visibility</p:attrName>
                                        </p:attrNameLst>
                                      </p:cBhvr>
                                      <p:to>
                                        <p:strVal val="visible"/>
                                      </p:to>
                                    </p:set>
                                    <p:anim calcmode="lin" valueType="num">
                                      <p:cBhvr additive="base">
                                        <p:cTn id="34" dur="500" fill="hold"/>
                                        <p:tgtEl>
                                          <p:spTgt spid="73736"/>
                                        </p:tgtEl>
                                        <p:attrNameLst>
                                          <p:attrName>ppt_x</p:attrName>
                                        </p:attrNameLst>
                                      </p:cBhvr>
                                      <p:tavLst>
                                        <p:tav tm="0">
                                          <p:val>
                                            <p:strVal val="1+#ppt_w/2"/>
                                          </p:val>
                                        </p:tav>
                                        <p:tav tm="100000">
                                          <p:val>
                                            <p:strVal val="#ppt_x"/>
                                          </p:val>
                                        </p:tav>
                                      </p:tavLst>
                                    </p:anim>
                                    <p:anim calcmode="lin" valueType="num">
                                      <p:cBhvr additive="base">
                                        <p:cTn id="35" dur="500" fill="hold"/>
                                        <p:tgtEl>
                                          <p:spTgt spid="73736"/>
                                        </p:tgtEl>
                                        <p:attrNameLst>
                                          <p:attrName>ppt_y</p:attrName>
                                        </p:attrNameLst>
                                      </p:cBhvr>
                                      <p:tavLst>
                                        <p:tav tm="0">
                                          <p:val>
                                            <p:strVal val="#ppt_y"/>
                                          </p:val>
                                        </p:tav>
                                        <p:tav tm="100000">
                                          <p:val>
                                            <p:strVal val="#ppt_y"/>
                                          </p:val>
                                        </p:tav>
                                      </p:tavLst>
                                    </p:anim>
                                  </p:childTnLst>
                                </p:cTn>
                              </p:par>
                            </p:childTnLst>
                          </p:cTn>
                        </p:par>
                        <p:par>
                          <p:cTn id="36" fill="hold">
                            <p:stCondLst>
                              <p:cond delay="6500"/>
                            </p:stCondLst>
                            <p:childTnLst>
                              <p:par>
                                <p:cTn id="37" presetID="2" presetClass="entr" presetSubtype="2" fill="hold" grpId="0" nodeType="afterEffect">
                                  <p:stCondLst>
                                    <p:cond delay="0"/>
                                  </p:stCondLst>
                                  <p:childTnLst>
                                    <p:set>
                                      <p:cBhvr>
                                        <p:cTn id="38" dur="1" fill="hold">
                                          <p:stCondLst>
                                            <p:cond delay="0"/>
                                          </p:stCondLst>
                                        </p:cTn>
                                        <p:tgtEl>
                                          <p:spTgt spid="73735"/>
                                        </p:tgtEl>
                                        <p:attrNameLst>
                                          <p:attrName>style.visibility</p:attrName>
                                        </p:attrNameLst>
                                      </p:cBhvr>
                                      <p:to>
                                        <p:strVal val="visible"/>
                                      </p:to>
                                    </p:set>
                                    <p:anim calcmode="lin" valueType="num">
                                      <p:cBhvr additive="base">
                                        <p:cTn id="39" dur="500" fill="hold"/>
                                        <p:tgtEl>
                                          <p:spTgt spid="73735"/>
                                        </p:tgtEl>
                                        <p:attrNameLst>
                                          <p:attrName>ppt_x</p:attrName>
                                        </p:attrNameLst>
                                      </p:cBhvr>
                                      <p:tavLst>
                                        <p:tav tm="0">
                                          <p:val>
                                            <p:strVal val="1+#ppt_w/2"/>
                                          </p:val>
                                        </p:tav>
                                        <p:tav tm="100000">
                                          <p:val>
                                            <p:strVal val="#ppt_x"/>
                                          </p:val>
                                        </p:tav>
                                      </p:tavLst>
                                    </p:anim>
                                    <p:anim calcmode="lin" valueType="num">
                                      <p:cBhvr additive="base">
                                        <p:cTn id="40" dur="500" fill="hold"/>
                                        <p:tgtEl>
                                          <p:spTgt spid="73735"/>
                                        </p:tgtEl>
                                        <p:attrNameLst>
                                          <p:attrName>ppt_y</p:attrName>
                                        </p:attrNameLst>
                                      </p:cBhvr>
                                      <p:tavLst>
                                        <p:tav tm="0">
                                          <p:val>
                                            <p:strVal val="#ppt_y"/>
                                          </p:val>
                                        </p:tav>
                                        <p:tav tm="100000">
                                          <p:val>
                                            <p:strVal val="#ppt_y"/>
                                          </p:val>
                                        </p:tav>
                                      </p:tavLst>
                                    </p:anim>
                                  </p:childTnLst>
                                </p:cTn>
                              </p:par>
                            </p:childTnLst>
                          </p:cTn>
                        </p:par>
                        <p:par>
                          <p:cTn id="41" fill="hold">
                            <p:stCondLst>
                              <p:cond delay="7000"/>
                            </p:stCondLst>
                            <p:childTnLst>
                              <p:par>
                                <p:cTn id="42" presetID="2" presetClass="entr" presetSubtype="2" fill="hold" grpId="0" nodeType="afterEffect">
                                  <p:stCondLst>
                                    <p:cond delay="0"/>
                                  </p:stCondLst>
                                  <p:childTnLst>
                                    <p:set>
                                      <p:cBhvr>
                                        <p:cTn id="43" dur="1" fill="hold">
                                          <p:stCondLst>
                                            <p:cond delay="0"/>
                                          </p:stCondLst>
                                        </p:cTn>
                                        <p:tgtEl>
                                          <p:spTgt spid="73734"/>
                                        </p:tgtEl>
                                        <p:attrNameLst>
                                          <p:attrName>style.visibility</p:attrName>
                                        </p:attrNameLst>
                                      </p:cBhvr>
                                      <p:to>
                                        <p:strVal val="visible"/>
                                      </p:to>
                                    </p:set>
                                    <p:anim calcmode="lin" valueType="num">
                                      <p:cBhvr additive="base">
                                        <p:cTn id="44" dur="500" fill="hold"/>
                                        <p:tgtEl>
                                          <p:spTgt spid="73734"/>
                                        </p:tgtEl>
                                        <p:attrNameLst>
                                          <p:attrName>ppt_x</p:attrName>
                                        </p:attrNameLst>
                                      </p:cBhvr>
                                      <p:tavLst>
                                        <p:tav tm="0">
                                          <p:val>
                                            <p:strVal val="1+#ppt_w/2"/>
                                          </p:val>
                                        </p:tav>
                                        <p:tav tm="100000">
                                          <p:val>
                                            <p:strVal val="#ppt_x"/>
                                          </p:val>
                                        </p:tav>
                                      </p:tavLst>
                                    </p:anim>
                                    <p:anim calcmode="lin" valueType="num">
                                      <p:cBhvr additive="base">
                                        <p:cTn id="45" dur="500" fill="hold"/>
                                        <p:tgtEl>
                                          <p:spTgt spid="73734"/>
                                        </p:tgtEl>
                                        <p:attrNameLst>
                                          <p:attrName>ppt_y</p:attrName>
                                        </p:attrNameLst>
                                      </p:cBhvr>
                                      <p:tavLst>
                                        <p:tav tm="0">
                                          <p:val>
                                            <p:strVal val="#ppt_y"/>
                                          </p:val>
                                        </p:tav>
                                        <p:tav tm="100000">
                                          <p:val>
                                            <p:strVal val="#ppt_y"/>
                                          </p:val>
                                        </p:tav>
                                      </p:tavLst>
                                    </p:anim>
                                  </p:childTnLst>
                                </p:cTn>
                              </p:par>
                            </p:childTnLst>
                          </p:cTn>
                        </p:par>
                        <p:par>
                          <p:cTn id="46" fill="hold">
                            <p:stCondLst>
                              <p:cond delay="7500"/>
                            </p:stCondLst>
                            <p:childTnLst>
                              <p:par>
                                <p:cTn id="47" presetID="2" presetClass="entr" presetSubtype="2" fill="hold" grpId="0" nodeType="afterEffect">
                                  <p:stCondLst>
                                    <p:cond delay="0"/>
                                  </p:stCondLst>
                                  <p:childTnLst>
                                    <p:set>
                                      <p:cBhvr>
                                        <p:cTn id="48" dur="1" fill="hold">
                                          <p:stCondLst>
                                            <p:cond delay="0"/>
                                          </p:stCondLst>
                                        </p:cTn>
                                        <p:tgtEl>
                                          <p:spTgt spid="73733"/>
                                        </p:tgtEl>
                                        <p:attrNameLst>
                                          <p:attrName>style.visibility</p:attrName>
                                        </p:attrNameLst>
                                      </p:cBhvr>
                                      <p:to>
                                        <p:strVal val="visible"/>
                                      </p:to>
                                    </p:set>
                                    <p:anim calcmode="lin" valueType="num">
                                      <p:cBhvr additive="base">
                                        <p:cTn id="49" dur="500" fill="hold"/>
                                        <p:tgtEl>
                                          <p:spTgt spid="73733"/>
                                        </p:tgtEl>
                                        <p:attrNameLst>
                                          <p:attrName>ppt_x</p:attrName>
                                        </p:attrNameLst>
                                      </p:cBhvr>
                                      <p:tavLst>
                                        <p:tav tm="0">
                                          <p:val>
                                            <p:strVal val="1+#ppt_w/2"/>
                                          </p:val>
                                        </p:tav>
                                        <p:tav tm="100000">
                                          <p:val>
                                            <p:strVal val="#ppt_x"/>
                                          </p:val>
                                        </p:tav>
                                      </p:tavLst>
                                    </p:anim>
                                    <p:anim calcmode="lin" valueType="num">
                                      <p:cBhvr additive="base">
                                        <p:cTn id="50" dur="500" fill="hold"/>
                                        <p:tgtEl>
                                          <p:spTgt spid="73733"/>
                                        </p:tgtEl>
                                        <p:attrNameLst>
                                          <p:attrName>ppt_y</p:attrName>
                                        </p:attrNameLst>
                                      </p:cBhvr>
                                      <p:tavLst>
                                        <p:tav tm="0">
                                          <p:val>
                                            <p:strVal val="#ppt_y"/>
                                          </p:val>
                                        </p:tav>
                                        <p:tav tm="100000">
                                          <p:val>
                                            <p:strVal val="#ppt_y"/>
                                          </p:val>
                                        </p:tav>
                                      </p:tavLst>
                                    </p:anim>
                                  </p:childTnLst>
                                </p:cTn>
                              </p:par>
                            </p:childTnLst>
                          </p:cTn>
                        </p:par>
                        <p:par>
                          <p:cTn id="51" fill="hold">
                            <p:stCondLst>
                              <p:cond delay="8000"/>
                            </p:stCondLst>
                            <p:childTnLst>
                              <p:par>
                                <p:cTn id="52" presetID="2" presetClass="entr" presetSubtype="2" fill="hold" grpId="0" nodeType="afterEffect">
                                  <p:stCondLst>
                                    <p:cond delay="0"/>
                                  </p:stCondLst>
                                  <p:childTnLst>
                                    <p:set>
                                      <p:cBhvr>
                                        <p:cTn id="53" dur="1" fill="hold">
                                          <p:stCondLst>
                                            <p:cond delay="0"/>
                                          </p:stCondLst>
                                        </p:cTn>
                                        <p:tgtEl>
                                          <p:spTgt spid="73732"/>
                                        </p:tgtEl>
                                        <p:attrNameLst>
                                          <p:attrName>style.visibility</p:attrName>
                                        </p:attrNameLst>
                                      </p:cBhvr>
                                      <p:to>
                                        <p:strVal val="visible"/>
                                      </p:to>
                                    </p:set>
                                    <p:anim calcmode="lin" valueType="num">
                                      <p:cBhvr additive="base">
                                        <p:cTn id="54" dur="500" fill="hold"/>
                                        <p:tgtEl>
                                          <p:spTgt spid="73732"/>
                                        </p:tgtEl>
                                        <p:attrNameLst>
                                          <p:attrName>ppt_x</p:attrName>
                                        </p:attrNameLst>
                                      </p:cBhvr>
                                      <p:tavLst>
                                        <p:tav tm="0">
                                          <p:val>
                                            <p:strVal val="1+#ppt_w/2"/>
                                          </p:val>
                                        </p:tav>
                                        <p:tav tm="100000">
                                          <p:val>
                                            <p:strVal val="#ppt_x"/>
                                          </p:val>
                                        </p:tav>
                                      </p:tavLst>
                                    </p:anim>
                                    <p:anim calcmode="lin" valueType="num">
                                      <p:cBhvr additive="base">
                                        <p:cTn id="55" dur="500" fill="hold"/>
                                        <p:tgtEl>
                                          <p:spTgt spid="73732"/>
                                        </p:tgtEl>
                                        <p:attrNameLst>
                                          <p:attrName>ppt_y</p:attrName>
                                        </p:attrNameLst>
                                      </p:cBhvr>
                                      <p:tavLst>
                                        <p:tav tm="0">
                                          <p:val>
                                            <p:strVal val="#ppt_y"/>
                                          </p:val>
                                        </p:tav>
                                        <p:tav tm="100000">
                                          <p:val>
                                            <p:strVal val="#ppt_y"/>
                                          </p:val>
                                        </p:tav>
                                      </p:tavLst>
                                    </p:anim>
                                  </p:childTnLst>
                                </p:cTn>
                              </p:par>
                            </p:childTnLst>
                          </p:cTn>
                        </p:par>
                        <p:par>
                          <p:cTn id="56" fill="hold">
                            <p:stCondLst>
                              <p:cond delay="8500"/>
                            </p:stCondLst>
                            <p:childTnLst>
                              <p:par>
                                <p:cTn id="57" presetID="2" presetClass="entr" presetSubtype="2" fill="hold" grpId="0" nodeType="afterEffect">
                                  <p:stCondLst>
                                    <p:cond delay="0"/>
                                  </p:stCondLst>
                                  <p:childTnLst>
                                    <p:set>
                                      <p:cBhvr>
                                        <p:cTn id="58" dur="1" fill="hold">
                                          <p:stCondLst>
                                            <p:cond delay="0"/>
                                          </p:stCondLst>
                                        </p:cTn>
                                        <p:tgtEl>
                                          <p:spTgt spid="73731"/>
                                        </p:tgtEl>
                                        <p:attrNameLst>
                                          <p:attrName>style.visibility</p:attrName>
                                        </p:attrNameLst>
                                      </p:cBhvr>
                                      <p:to>
                                        <p:strVal val="visible"/>
                                      </p:to>
                                    </p:set>
                                    <p:anim calcmode="lin" valueType="num">
                                      <p:cBhvr additive="base">
                                        <p:cTn id="59" dur="500" fill="hold"/>
                                        <p:tgtEl>
                                          <p:spTgt spid="73731"/>
                                        </p:tgtEl>
                                        <p:attrNameLst>
                                          <p:attrName>ppt_x</p:attrName>
                                        </p:attrNameLst>
                                      </p:cBhvr>
                                      <p:tavLst>
                                        <p:tav tm="0">
                                          <p:val>
                                            <p:strVal val="1+#ppt_w/2"/>
                                          </p:val>
                                        </p:tav>
                                        <p:tav tm="100000">
                                          <p:val>
                                            <p:strVal val="#ppt_x"/>
                                          </p:val>
                                        </p:tav>
                                      </p:tavLst>
                                    </p:anim>
                                    <p:anim calcmode="lin" valueType="num">
                                      <p:cBhvr additive="base">
                                        <p:cTn id="60" dur="500" fill="hold"/>
                                        <p:tgtEl>
                                          <p:spTgt spid="73731"/>
                                        </p:tgtEl>
                                        <p:attrNameLst>
                                          <p:attrName>ppt_y</p:attrName>
                                        </p:attrNameLst>
                                      </p:cBhvr>
                                      <p:tavLst>
                                        <p:tav tm="0">
                                          <p:val>
                                            <p:strVal val="#ppt_y"/>
                                          </p:val>
                                        </p:tav>
                                        <p:tav tm="100000">
                                          <p:val>
                                            <p:strVal val="#ppt_y"/>
                                          </p:val>
                                        </p:tav>
                                      </p:tavLst>
                                    </p:anim>
                                  </p:childTnLst>
                                </p:cTn>
                              </p:par>
                            </p:childTnLst>
                          </p:cTn>
                        </p:par>
                        <p:par>
                          <p:cTn id="61" fill="hold">
                            <p:stCondLst>
                              <p:cond delay="9000"/>
                            </p:stCondLst>
                            <p:childTnLst>
                              <p:par>
                                <p:cTn id="62" presetID="2" presetClass="entr" presetSubtype="2" fill="hold" grpId="0" nodeType="afterEffect">
                                  <p:stCondLst>
                                    <p:cond delay="0"/>
                                  </p:stCondLst>
                                  <p:childTnLst>
                                    <p:set>
                                      <p:cBhvr>
                                        <p:cTn id="63" dur="1" fill="hold">
                                          <p:stCondLst>
                                            <p:cond delay="0"/>
                                          </p:stCondLst>
                                        </p:cTn>
                                        <p:tgtEl>
                                          <p:spTgt spid="73730"/>
                                        </p:tgtEl>
                                        <p:attrNameLst>
                                          <p:attrName>style.visibility</p:attrName>
                                        </p:attrNameLst>
                                      </p:cBhvr>
                                      <p:to>
                                        <p:strVal val="visible"/>
                                      </p:to>
                                    </p:set>
                                    <p:anim calcmode="lin" valueType="num">
                                      <p:cBhvr additive="base">
                                        <p:cTn id="64" dur="500" fill="hold"/>
                                        <p:tgtEl>
                                          <p:spTgt spid="73730"/>
                                        </p:tgtEl>
                                        <p:attrNameLst>
                                          <p:attrName>ppt_x</p:attrName>
                                        </p:attrNameLst>
                                      </p:cBhvr>
                                      <p:tavLst>
                                        <p:tav tm="0">
                                          <p:val>
                                            <p:strVal val="1+#ppt_w/2"/>
                                          </p:val>
                                        </p:tav>
                                        <p:tav tm="100000">
                                          <p:val>
                                            <p:strVal val="#ppt_x"/>
                                          </p:val>
                                        </p:tav>
                                      </p:tavLst>
                                    </p:anim>
                                    <p:anim calcmode="lin" valueType="num">
                                      <p:cBhvr additive="base">
                                        <p:cTn id="65" dur="500" fill="hold"/>
                                        <p:tgtEl>
                                          <p:spTgt spid="737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66" repeatCount="indefinite" fill="hold" display="0">
                  <p:stCondLst>
                    <p:cond delay="indefinite"/>
                  </p:stCondLst>
                  <p:endCondLst>
                    <p:cond evt="onPrev" delay="0">
                      <p:tgtEl>
                        <p:sldTgt/>
                      </p:tgtEl>
                    </p:cond>
                    <p:cond evt="onStopAudio" delay="0">
                      <p:tgtEl>
                        <p:sldTgt/>
                      </p:tgtEl>
                    </p:cond>
                  </p:endCondLst>
                </p:cTn>
                <p:tgtEl>
                  <p:spTgt spid="73747"/>
                </p:tgtEl>
              </p:cMediaNode>
            </p:audio>
          </p:childTnLst>
        </p:cTn>
      </p:par>
    </p:tnLst>
    <p:bldLst>
      <p:bldP spid="73730" grpId="0" animBg="1"/>
      <p:bldP spid="73731" grpId="0" animBg="1"/>
      <p:bldP spid="73732" grpId="0" animBg="1"/>
      <p:bldP spid="73733" grpId="0" animBg="1"/>
      <p:bldP spid="73734" grpId="0" animBg="1"/>
      <p:bldP spid="73735" grpId="0" animBg="1"/>
      <p:bldP spid="73736" grpId="0" animBg="1"/>
      <p:bldP spid="73737" grpId="0" animBg="1"/>
      <p:bldP spid="73738" grpId="0" animBg="1"/>
      <p:bldP spid="7374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60" name="图片 74759" descr="u=91200939,3182487389&amp;gp=0"/>
          <p:cNvPicPr>
            <a:picLocks noChangeAspect="1"/>
          </p:cNvPicPr>
          <p:nvPr/>
        </p:nvPicPr>
        <p:blipFill>
          <a:blip r:embed="rId2"/>
          <a:stretch>
            <a:fillRect/>
          </a:stretch>
        </p:blipFill>
        <p:spPr>
          <a:xfrm>
            <a:off x="0" y="5797550"/>
            <a:ext cx="9144000" cy="1060450"/>
          </a:xfrm>
          <a:prstGeom prst="rect">
            <a:avLst/>
          </a:prstGeom>
          <a:noFill/>
          <a:ln w="9525">
            <a:noFill/>
          </a:ln>
        </p:spPr>
      </p:pic>
      <p:sp>
        <p:nvSpPr>
          <p:cNvPr id="74754" name="流程图: 可选过程 74753"/>
          <p:cNvSpPr/>
          <p:nvPr/>
        </p:nvSpPr>
        <p:spPr>
          <a:xfrm>
            <a:off x="1979613" y="765175"/>
            <a:ext cx="3529012" cy="1081088"/>
          </a:xfrm>
          <a:prstGeom prst="flowChartAlternateProcess">
            <a:avLst/>
          </a:prstGeom>
          <a:solidFill>
            <a:srgbClr val="CCECFF"/>
          </a:solidFill>
          <a:ln w="38100" cap="flat" cmpd="sng">
            <a:solidFill>
              <a:srgbClr val="FFCC99"/>
            </a:solidFill>
            <a:prstDash val="solid"/>
            <a:miter/>
            <a:headEnd type="none" w="med" len="med"/>
            <a:tailEnd type="none" w="med" len="med"/>
          </a:ln>
        </p:spPr>
        <p:txBody>
          <a:bodyPr wrap="none" anchor="ctr"/>
          <a:lstStyle/>
          <a:p>
            <a:pPr algn="ctr">
              <a:buClrTx/>
            </a:pPr>
            <a:r>
              <a:rPr lang="zh-CN" altLang="en-US" sz="5400" dirty="0">
                <a:latin typeface="Arial" panose="020B0604020202090204" pitchFamily="34" charset="0"/>
                <a:ea typeface="隶书" pitchFamily="49" charset="-122"/>
              </a:rPr>
              <a:t>教学目的</a:t>
            </a:r>
            <a:endParaRPr lang="zh-CN" altLang="en-US" sz="5400">
              <a:latin typeface="Arial" panose="020B0604020202090204" pitchFamily="34" charset="0"/>
              <a:ea typeface="隶书" pitchFamily="49" charset="-122"/>
            </a:endParaRPr>
          </a:p>
        </p:txBody>
      </p:sp>
      <p:sp>
        <p:nvSpPr>
          <p:cNvPr id="74755" name="文本框 74754">
            <a:hlinkClick r:id="rId3" action="ppaction://hlinksldjump"/>
          </p:cNvPr>
          <p:cNvSpPr txBox="1"/>
          <p:nvPr/>
        </p:nvSpPr>
        <p:spPr>
          <a:xfrm>
            <a:off x="8101013" y="6381750"/>
            <a:ext cx="719137" cy="366713"/>
          </a:xfrm>
          <a:prstGeom prst="rect">
            <a:avLst/>
          </a:prstGeom>
          <a:noFill/>
          <a:ln w="9525">
            <a:noFill/>
          </a:ln>
        </p:spPr>
        <p:txBody>
          <a:bodyPr>
            <a:spAutoFit/>
          </a:bodyPr>
          <a:lstStyle/>
          <a:p>
            <a:pPr>
              <a:spcBef>
                <a:spcPct val="50000"/>
              </a:spcBef>
              <a:buClrTx/>
            </a:pPr>
            <a:r>
              <a:rPr lang="zh-CN" altLang="en-US" sz="1800" dirty="0">
                <a:latin typeface="Arial" panose="020B0604020202090204" pitchFamily="34" charset="0"/>
                <a:ea typeface="华文行楷" pitchFamily="2" charset="-122"/>
              </a:rPr>
              <a:t>返回</a:t>
            </a:r>
          </a:p>
        </p:txBody>
      </p:sp>
      <p:sp>
        <p:nvSpPr>
          <p:cNvPr id="74756" name="文本占位符 74755"/>
          <p:cNvSpPr>
            <a:spLocks noGrp="1"/>
          </p:cNvSpPr>
          <p:nvPr>
            <p:ph type="body" idx="1"/>
          </p:nvPr>
        </p:nvSpPr>
        <p:spPr>
          <a:xfrm>
            <a:off x="539750" y="2708275"/>
            <a:ext cx="6192838" cy="3243263"/>
          </a:xfrm>
        </p:spPr>
        <p:txBody>
          <a:bodyPr/>
          <a:lstStyle/>
          <a:p>
            <a:pPr algn="just"/>
            <a:r>
              <a:rPr lang="zh-CN" altLang="en-US" b="1" dirty="0">
                <a:latin typeface="华文新魏" pitchFamily="2" charset="-122"/>
                <a:ea typeface="华文新魏" pitchFamily="2" charset="-122"/>
              </a:rPr>
              <a:t>认识故乡对一个人成长的重要意义，体会“乡土情结”赋予的时代内涵。</a:t>
            </a:r>
          </a:p>
          <a:p>
            <a:pPr algn="just"/>
            <a:r>
              <a:rPr lang="zh-CN" altLang="en-US" b="1" dirty="0">
                <a:latin typeface="华文新魏" pitchFamily="2" charset="-122"/>
                <a:ea typeface="华文新魏" pitchFamily="2" charset="-122"/>
              </a:rPr>
              <a:t>体味散文的语言艺术，鉴赏文本的意蕴美，解文本大量引用的诗文的意图。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3" name="图片 75782" descr="u=91200939,3182487389&amp;gp=0"/>
          <p:cNvPicPr>
            <a:picLocks noChangeAspect="1"/>
          </p:cNvPicPr>
          <p:nvPr/>
        </p:nvPicPr>
        <p:blipFill>
          <a:blip r:embed="rId2"/>
          <a:stretch>
            <a:fillRect/>
          </a:stretch>
        </p:blipFill>
        <p:spPr>
          <a:xfrm>
            <a:off x="0" y="5797550"/>
            <a:ext cx="9144000" cy="1060450"/>
          </a:xfrm>
          <a:prstGeom prst="rect">
            <a:avLst/>
          </a:prstGeom>
          <a:noFill/>
          <a:ln w="9525">
            <a:noFill/>
          </a:ln>
        </p:spPr>
      </p:pic>
      <p:sp>
        <p:nvSpPr>
          <p:cNvPr id="75778" name="椭圆 75777"/>
          <p:cNvSpPr/>
          <p:nvPr/>
        </p:nvSpPr>
        <p:spPr>
          <a:xfrm>
            <a:off x="323850" y="549275"/>
            <a:ext cx="5184775" cy="1511300"/>
          </a:xfrm>
          <a:prstGeom prst="ellipse">
            <a:avLst/>
          </a:prstGeom>
          <a:solidFill>
            <a:schemeClr val="accent1">
              <a:alpha val="99001"/>
            </a:schemeClr>
          </a:solidFill>
          <a:ln w="9525" cap="flat" cmpd="sng">
            <a:solidFill>
              <a:schemeClr val="tx1"/>
            </a:solidFill>
            <a:prstDash val="solid"/>
            <a:headEnd type="none" w="med" len="med"/>
            <a:tailEnd type="none" w="med" len="med"/>
          </a:ln>
        </p:spPr>
        <p:txBody>
          <a:bodyPr wrap="none" anchor="ctr"/>
          <a:lstStyle/>
          <a:p>
            <a:pPr algn="ctr">
              <a:buClrTx/>
            </a:pPr>
            <a:r>
              <a:rPr lang="zh-CN" altLang="en-US" sz="5400" dirty="0">
                <a:latin typeface="Arial" panose="020B0604020202090204" pitchFamily="34" charset="0"/>
                <a:ea typeface="隶书" pitchFamily="49" charset="-122"/>
              </a:rPr>
              <a:t>教学重点</a:t>
            </a:r>
            <a:endParaRPr lang="zh-CN" altLang="en-US" sz="5400">
              <a:latin typeface="Arial" panose="020B0604020202090204" pitchFamily="34" charset="0"/>
              <a:ea typeface="隶书" pitchFamily="49" charset="-122"/>
            </a:endParaRPr>
          </a:p>
        </p:txBody>
      </p:sp>
      <p:sp>
        <p:nvSpPr>
          <p:cNvPr id="75780" name="矩形 75779"/>
          <p:cNvSpPr/>
          <p:nvPr/>
        </p:nvSpPr>
        <p:spPr>
          <a:xfrm>
            <a:off x="539750" y="2708275"/>
            <a:ext cx="6337300" cy="2528888"/>
          </a:xfrm>
          <a:prstGeom prst="rect">
            <a:avLst/>
          </a:prstGeom>
          <a:noFill/>
          <a:ln w="9525">
            <a:noFill/>
          </a:ln>
        </p:spPr>
        <p:txBody>
          <a:bodyPr>
            <a:spAutoFit/>
          </a:bodyPr>
          <a:lstStyle/>
          <a:p>
            <a:pPr algn="just">
              <a:spcBef>
                <a:spcPct val="20000"/>
              </a:spcBef>
              <a:buClr>
                <a:schemeClr val="tx2"/>
              </a:buClr>
              <a:buSzPct val="65000"/>
              <a:buFont typeface="Wingdings" panose="05000000000000000000" pitchFamily="2" charset="2"/>
              <a:buNone/>
            </a:pPr>
            <a:r>
              <a:rPr lang="zh-CN" altLang="en-US" sz="3200" b="1" dirty="0">
                <a:latin typeface="华文新魏" pitchFamily="2" charset="-122"/>
                <a:ea typeface="华文新魏" pitchFamily="2" charset="-122"/>
              </a:rPr>
              <a:t>        理解作品以故园之思作为线索，由“小家”到“大家”，由“离家”到“归家”，的行文思路，体会作者将乡土情升华为爱国主义的思想感情。</a:t>
            </a:r>
          </a:p>
        </p:txBody>
      </p:sp>
      <p:sp>
        <p:nvSpPr>
          <p:cNvPr id="75784" name="文本框 75783">
            <a:hlinkClick r:id="rId3" action="ppaction://hlinksldjump"/>
          </p:cNvPr>
          <p:cNvSpPr txBox="1"/>
          <p:nvPr/>
        </p:nvSpPr>
        <p:spPr>
          <a:xfrm>
            <a:off x="8101013" y="6381750"/>
            <a:ext cx="719137" cy="366713"/>
          </a:xfrm>
          <a:prstGeom prst="rect">
            <a:avLst/>
          </a:prstGeom>
          <a:noFill/>
          <a:ln w="9525">
            <a:noFill/>
          </a:ln>
        </p:spPr>
        <p:txBody>
          <a:bodyPr>
            <a:spAutoFit/>
          </a:bodyPr>
          <a:lstStyle/>
          <a:p>
            <a:pPr>
              <a:spcBef>
                <a:spcPct val="50000"/>
              </a:spcBef>
              <a:buClrTx/>
            </a:pPr>
            <a:r>
              <a:rPr lang="zh-CN" altLang="en-US" sz="1800" dirty="0">
                <a:latin typeface="Arial" panose="020B0604020202090204" pitchFamily="34" charset="0"/>
                <a:ea typeface="华文行楷" pitchFamily="2" charset="-122"/>
              </a:rPr>
              <a:t>返回</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76801"/>
          <p:cNvSpPr>
            <a:spLocks noGrp="1"/>
          </p:cNvSpPr>
          <p:nvPr>
            <p:ph type="title"/>
          </p:nvPr>
        </p:nvSpPr>
        <p:spPr>
          <a:xfrm>
            <a:off x="755650" y="188913"/>
            <a:ext cx="7772400" cy="936625"/>
          </a:xfrm>
        </p:spPr>
        <p:txBody>
          <a:bodyPr anchor="ctr"/>
          <a:lstStyle/>
          <a:p>
            <a:r>
              <a:rPr lang="zh-CN" altLang="en-US" sz="4800" dirty="0">
                <a:ea typeface="隶书" pitchFamily="49" charset="-122"/>
              </a:rPr>
              <a:t>作者简介</a:t>
            </a:r>
            <a:endParaRPr lang="zh-CN" altLang="en-US" sz="4800">
              <a:ea typeface="隶书" pitchFamily="49" charset="-122"/>
            </a:endParaRPr>
          </a:p>
        </p:txBody>
      </p:sp>
      <p:sp>
        <p:nvSpPr>
          <p:cNvPr id="76804" name="文本占位符 76803"/>
          <p:cNvSpPr>
            <a:spLocks noGrp="1"/>
          </p:cNvSpPr>
          <p:nvPr>
            <p:ph type="body" idx="1"/>
          </p:nvPr>
        </p:nvSpPr>
        <p:spPr>
          <a:xfrm>
            <a:off x="0" y="1125538"/>
            <a:ext cx="8604250" cy="5256212"/>
          </a:xfrm>
        </p:spPr>
        <p:txBody>
          <a:bodyPr/>
          <a:lstStyle/>
          <a:p>
            <a:pPr algn="just">
              <a:buNone/>
            </a:pPr>
            <a:r>
              <a:rPr lang="zh-CN" altLang="en-US" sz="2400" b="1" dirty="0"/>
              <a:t>             </a:t>
            </a:r>
            <a:r>
              <a:rPr lang="zh-CN" altLang="en-US" sz="2400" b="1" dirty="0">
                <a:solidFill>
                  <a:srgbClr val="C00000"/>
                </a:solidFill>
              </a:rPr>
              <a:t>柯灵</a:t>
            </a:r>
            <a:r>
              <a:rPr lang="en-US" altLang="zh-CN" sz="2400" b="1" dirty="0"/>
              <a:t>(1909</a:t>
            </a:r>
            <a:r>
              <a:rPr lang="en-US" altLang="zh-CN" sz="2400" b="1" dirty="0">
                <a:latin typeface="Times New Roman" panose="02020503050405090304" pitchFamily="18" charset="0"/>
              </a:rPr>
              <a:t>—</a:t>
            </a:r>
            <a:r>
              <a:rPr lang="en-US" altLang="zh-CN" sz="2400" b="1" dirty="0"/>
              <a:t>2000)</a:t>
            </a:r>
            <a:r>
              <a:rPr lang="zh-CN" altLang="en-US" sz="2400" b="1" dirty="0"/>
              <a:t>，原名高隆任，字季琳，浙江绍兴人，生于广州。中国现代著名散文家、电影剧作家。</a:t>
            </a:r>
            <a:r>
              <a:rPr lang="en-US" altLang="zh-CN" sz="2400" b="1" dirty="0"/>
              <a:t>1930</a:t>
            </a:r>
            <a:r>
              <a:rPr lang="zh-CN" altLang="en-US" sz="2400" b="1" dirty="0"/>
              <a:t>年任上海</a:t>
            </a:r>
            <a:r>
              <a:rPr lang="en-US" altLang="zh-CN" sz="2400" b="1" dirty="0"/>
              <a:t>《</a:t>
            </a:r>
            <a:r>
              <a:rPr lang="zh-CN" altLang="en-US" sz="2400" b="1" dirty="0"/>
              <a:t>时事周报</a:t>
            </a:r>
            <a:r>
              <a:rPr lang="en-US" altLang="zh-CN" sz="2400" b="1" dirty="0"/>
              <a:t>》</a:t>
            </a:r>
            <a:r>
              <a:rPr lang="zh-CN" altLang="en-US" sz="2400" b="1" dirty="0"/>
              <a:t>编辑。</a:t>
            </a:r>
            <a:r>
              <a:rPr lang="en-US" altLang="zh-CN" sz="2400" b="1" dirty="0"/>
              <a:t>1933</a:t>
            </a:r>
            <a:r>
              <a:rPr lang="zh-CN" altLang="en-US" sz="2400" b="1" dirty="0"/>
              <a:t>年起，先后任</a:t>
            </a:r>
            <a:r>
              <a:rPr lang="en-US" altLang="zh-CN" sz="2400" b="1" dirty="0"/>
              <a:t>《</a:t>
            </a:r>
            <a:r>
              <a:rPr lang="zh-CN" altLang="en-US" sz="2400" b="1" dirty="0"/>
              <a:t>晨报</a:t>
            </a:r>
            <a:r>
              <a:rPr lang="en-US" altLang="zh-CN" sz="2400" b="1" dirty="0"/>
              <a:t>》</a:t>
            </a:r>
            <a:r>
              <a:rPr lang="zh-CN" altLang="en-US" sz="2400" b="1" dirty="0"/>
              <a:t>记者兼</a:t>
            </a:r>
            <a:r>
              <a:rPr lang="en-US" altLang="zh-CN" sz="2400" b="1" dirty="0"/>
              <a:t>《</a:t>
            </a:r>
            <a:r>
              <a:rPr lang="zh-CN" altLang="en-US" sz="2400" b="1" dirty="0"/>
              <a:t>社会服务</a:t>
            </a:r>
            <a:r>
              <a:rPr lang="en-US" altLang="zh-CN" sz="2400" b="1" dirty="0"/>
              <a:t>》</a:t>
            </a:r>
            <a:r>
              <a:rPr lang="zh-CN" altLang="en-US" sz="2400" b="1" dirty="0"/>
              <a:t>版编辑，主办</a:t>
            </a:r>
            <a:r>
              <a:rPr lang="en-US" altLang="zh-CN" sz="2400" b="1" dirty="0"/>
              <a:t>《</a:t>
            </a:r>
            <a:r>
              <a:rPr lang="zh-CN" altLang="en-US" sz="2400" b="1" dirty="0"/>
              <a:t>大美晚报</a:t>
            </a:r>
            <a:r>
              <a:rPr lang="en-US" altLang="zh-CN" sz="2400" b="1" dirty="0"/>
              <a:t>》</a:t>
            </a:r>
            <a:r>
              <a:rPr lang="zh-CN" altLang="en-US" sz="2400" b="1" dirty="0"/>
              <a:t>周刊</a:t>
            </a:r>
            <a:r>
              <a:rPr lang="en-US" altLang="zh-CN" sz="2400" b="1" dirty="0"/>
              <a:t>《</a:t>
            </a:r>
            <a:r>
              <a:rPr lang="zh-CN" altLang="en-US" sz="2400" b="1" dirty="0"/>
              <a:t>文化街</a:t>
            </a:r>
            <a:r>
              <a:rPr lang="en-US" altLang="zh-CN" sz="2400" b="1" dirty="0"/>
              <a:t>》</a:t>
            </a:r>
            <a:r>
              <a:rPr lang="zh-CN" altLang="en-US" sz="2400" b="1" dirty="0"/>
              <a:t>，主编</a:t>
            </a:r>
            <a:r>
              <a:rPr lang="en-US" altLang="zh-CN" sz="2400" b="1" dirty="0"/>
              <a:t>《</a:t>
            </a:r>
            <a:r>
              <a:rPr lang="zh-CN" altLang="en-US" sz="2400" b="1" dirty="0"/>
              <a:t>明星</a:t>
            </a:r>
            <a:r>
              <a:rPr lang="en-US" altLang="zh-CN" sz="2400" b="1" dirty="0"/>
              <a:t>》</a:t>
            </a:r>
            <a:r>
              <a:rPr lang="zh-CN" altLang="en-US" sz="2400" b="1" dirty="0"/>
              <a:t>半月刊。</a:t>
            </a:r>
            <a:r>
              <a:rPr lang="en-US" altLang="zh-CN" sz="2400" b="1" dirty="0"/>
              <a:t>1937</a:t>
            </a:r>
            <a:r>
              <a:rPr lang="zh-CN" altLang="en-US" sz="2400" b="1" dirty="0"/>
              <a:t>年任</a:t>
            </a:r>
            <a:r>
              <a:rPr lang="en-US" altLang="zh-CN" sz="2400" b="1" dirty="0"/>
              <a:t>《</a:t>
            </a:r>
            <a:r>
              <a:rPr lang="zh-CN" altLang="en-US" sz="2400" b="1" dirty="0"/>
              <a:t>救亡日报</a:t>
            </a:r>
            <a:r>
              <a:rPr lang="en-US" altLang="zh-CN" sz="2400" b="1" dirty="0"/>
              <a:t>》</a:t>
            </a:r>
            <a:r>
              <a:rPr lang="zh-CN" altLang="en-US" sz="2400" b="1" dirty="0"/>
              <a:t>编委和</a:t>
            </a:r>
            <a:r>
              <a:rPr lang="en-US" altLang="zh-CN" sz="2400" b="1" dirty="0"/>
              <a:t>《</a:t>
            </a:r>
            <a:r>
              <a:rPr lang="zh-CN" altLang="en-US" sz="2400" b="1" dirty="0"/>
              <a:t>民族呼声</a:t>
            </a:r>
            <a:r>
              <a:rPr lang="en-US" altLang="zh-CN" sz="2400" b="1" dirty="0"/>
              <a:t>》</a:t>
            </a:r>
            <a:r>
              <a:rPr lang="zh-CN" altLang="en-US" sz="2400" b="1" dirty="0"/>
              <a:t>周刊主编。</a:t>
            </a:r>
            <a:r>
              <a:rPr lang="en-US" altLang="zh-CN" sz="2400" b="1" dirty="0"/>
              <a:t>《</a:t>
            </a:r>
            <a:r>
              <a:rPr lang="zh-CN" altLang="en-US" sz="2400" b="1" dirty="0"/>
              <a:t>文汇报</a:t>
            </a:r>
            <a:r>
              <a:rPr lang="en-US" altLang="zh-CN" sz="2400" b="1" dirty="0"/>
              <a:t>》</a:t>
            </a:r>
            <a:r>
              <a:rPr lang="zh-CN" altLang="en-US" sz="2400" b="1" dirty="0"/>
              <a:t>创刊后，主编副刊</a:t>
            </a:r>
            <a:r>
              <a:rPr lang="en-US" altLang="zh-CN" sz="2400" b="1" dirty="0"/>
              <a:t>《</a:t>
            </a:r>
            <a:r>
              <a:rPr lang="zh-CN" altLang="en-US" sz="2400" b="1" dirty="0"/>
              <a:t>世纪风</a:t>
            </a:r>
            <a:r>
              <a:rPr lang="en-US" altLang="zh-CN" sz="2400" b="1" dirty="0"/>
              <a:t>》</a:t>
            </a:r>
            <a:r>
              <a:rPr lang="zh-CN" altLang="en-US" sz="2400" b="1" dirty="0"/>
              <a:t>。太平洋战争爆发后，主编</a:t>
            </a:r>
            <a:r>
              <a:rPr lang="en-US" altLang="zh-CN" sz="2400" b="1" dirty="0"/>
              <a:t>《</a:t>
            </a:r>
            <a:r>
              <a:rPr lang="zh-CN" altLang="en-US" sz="2400" b="1" dirty="0"/>
              <a:t>万象</a:t>
            </a:r>
            <a:r>
              <a:rPr lang="en-US" altLang="zh-CN" sz="2400" b="1" dirty="0"/>
              <a:t>》</a:t>
            </a:r>
            <a:r>
              <a:rPr lang="zh-CN" altLang="en-US" sz="2400" b="1" dirty="0"/>
              <a:t>杂志。抗战胜利后，任</a:t>
            </a:r>
            <a:r>
              <a:rPr lang="en-US" altLang="zh-CN" sz="2400" b="1" dirty="0"/>
              <a:t>《</a:t>
            </a:r>
            <a:r>
              <a:rPr lang="zh-CN" altLang="en-US" sz="2400" b="1" dirty="0"/>
              <a:t>文汇报</a:t>
            </a:r>
            <a:r>
              <a:rPr lang="en-US" altLang="zh-CN" sz="2400" b="1" dirty="0"/>
              <a:t>》</a:t>
            </a:r>
            <a:r>
              <a:rPr lang="zh-CN" altLang="en-US" sz="2400" b="1" dirty="0"/>
              <a:t>主笔兼副刊主任。建国后任上海</a:t>
            </a:r>
            <a:r>
              <a:rPr lang="en-US" altLang="zh-CN" sz="2400" b="1" dirty="0"/>
              <a:t>《</a:t>
            </a:r>
            <a:r>
              <a:rPr lang="zh-CN" altLang="en-US" sz="2400" b="1" dirty="0"/>
              <a:t>文汇报</a:t>
            </a:r>
            <a:r>
              <a:rPr lang="en-US" altLang="zh-CN" sz="2400" b="1" dirty="0"/>
              <a:t>》</a:t>
            </a:r>
            <a:r>
              <a:rPr lang="zh-CN" altLang="en-US" sz="2400" b="1" dirty="0"/>
              <a:t>社副社长、副总编辑，后又担任过上海电影剧本创作所所长、上海电影艺术研究所所长、</a:t>
            </a:r>
            <a:r>
              <a:rPr lang="en-US" altLang="zh-CN" sz="2400" b="1" dirty="0"/>
              <a:t>《</a:t>
            </a:r>
            <a:r>
              <a:rPr lang="zh-CN" altLang="en-US" sz="2400" b="1" dirty="0"/>
              <a:t>大众电影</a:t>
            </a:r>
            <a:r>
              <a:rPr lang="en-US" altLang="zh-CN" sz="2400" b="1" dirty="0"/>
              <a:t>》</a:t>
            </a:r>
            <a:r>
              <a:rPr lang="zh-CN" altLang="en-US" sz="2400" b="1" dirty="0"/>
              <a:t>主编、上海作协书记处书记、上海电影协会常务副主席等职。</a:t>
            </a:r>
            <a:r>
              <a:rPr lang="zh-CN" altLang="en-US" sz="2400" b="1" dirty="0">
                <a:solidFill>
                  <a:srgbClr val="C00000"/>
                </a:solidFill>
              </a:rPr>
              <a:t>柯灵的主要作品有电影文学剧本</a:t>
            </a:r>
            <a:r>
              <a:rPr lang="en-US" altLang="zh-CN" sz="2400" b="1" dirty="0">
                <a:solidFill>
                  <a:srgbClr val="C00000"/>
                </a:solidFill>
              </a:rPr>
              <a:t>《</a:t>
            </a:r>
            <a:r>
              <a:rPr lang="zh-CN" altLang="en-US" sz="2400" b="1" dirty="0">
                <a:solidFill>
                  <a:srgbClr val="C00000"/>
                </a:solidFill>
              </a:rPr>
              <a:t>为了和平</a:t>
            </a:r>
            <a:r>
              <a:rPr lang="en-US" altLang="zh-CN" sz="2400" b="1" dirty="0">
                <a:solidFill>
                  <a:srgbClr val="C00000"/>
                </a:solidFill>
              </a:rPr>
              <a:t>》</a:t>
            </a:r>
            <a:r>
              <a:rPr lang="zh-CN" altLang="en-US" sz="2400" b="1" dirty="0">
                <a:solidFill>
                  <a:srgbClr val="C00000"/>
                </a:solidFill>
              </a:rPr>
              <a:t>、</a:t>
            </a:r>
            <a:r>
              <a:rPr lang="en-US" altLang="zh-CN" sz="2400" b="1" dirty="0">
                <a:solidFill>
                  <a:srgbClr val="C00000"/>
                </a:solidFill>
              </a:rPr>
              <a:t>《</a:t>
            </a:r>
            <a:r>
              <a:rPr lang="zh-CN" altLang="en-US" sz="2400" b="1" dirty="0">
                <a:solidFill>
                  <a:srgbClr val="C00000"/>
                </a:solidFill>
              </a:rPr>
              <a:t>不夜城</a:t>
            </a:r>
            <a:r>
              <a:rPr lang="en-US" altLang="zh-CN" sz="2400" b="1" dirty="0">
                <a:solidFill>
                  <a:srgbClr val="C00000"/>
                </a:solidFill>
              </a:rPr>
              <a:t>》</a:t>
            </a:r>
            <a:r>
              <a:rPr lang="zh-CN" altLang="en-US" sz="2400" b="1" dirty="0">
                <a:solidFill>
                  <a:srgbClr val="C00000"/>
                </a:solidFill>
              </a:rPr>
              <a:t>、</a:t>
            </a:r>
            <a:r>
              <a:rPr lang="en-US" altLang="zh-CN" sz="2400" b="1" dirty="0">
                <a:solidFill>
                  <a:srgbClr val="C00000"/>
                </a:solidFill>
              </a:rPr>
              <a:t>《</a:t>
            </a:r>
            <a:r>
              <a:rPr lang="zh-CN" altLang="en-US" sz="2400" b="1" dirty="0">
                <a:solidFill>
                  <a:srgbClr val="C00000"/>
                </a:solidFill>
              </a:rPr>
              <a:t>春满人间</a:t>
            </a:r>
            <a:r>
              <a:rPr lang="en-US" altLang="zh-CN" sz="2400" b="1" dirty="0">
                <a:solidFill>
                  <a:srgbClr val="C00000"/>
                </a:solidFill>
              </a:rPr>
              <a:t>》</a:t>
            </a:r>
            <a:r>
              <a:rPr lang="zh-CN" altLang="en-US" sz="2400" b="1" dirty="0">
                <a:solidFill>
                  <a:srgbClr val="C00000"/>
                </a:solidFill>
              </a:rPr>
              <a:t>、</a:t>
            </a:r>
            <a:r>
              <a:rPr lang="en-US" altLang="zh-CN" sz="2400" b="1" dirty="0">
                <a:solidFill>
                  <a:srgbClr val="C00000"/>
                </a:solidFill>
              </a:rPr>
              <a:t>《</a:t>
            </a:r>
            <a:r>
              <a:rPr lang="zh-CN" altLang="en-US" sz="2400" b="1" dirty="0">
                <a:solidFill>
                  <a:srgbClr val="C00000"/>
                </a:solidFill>
              </a:rPr>
              <a:t>秋瑾传</a:t>
            </a:r>
            <a:r>
              <a:rPr lang="en-US" altLang="zh-CN" sz="2400" b="1" dirty="0">
                <a:solidFill>
                  <a:srgbClr val="C00000"/>
                </a:solidFill>
              </a:rPr>
              <a:t>》</a:t>
            </a:r>
            <a:r>
              <a:rPr lang="zh-CN" altLang="en-US" sz="2400" b="1" dirty="0">
                <a:solidFill>
                  <a:srgbClr val="C00000"/>
                </a:solidFill>
              </a:rPr>
              <a:t>，散文集</a:t>
            </a:r>
            <a:r>
              <a:rPr lang="en-US" altLang="zh-CN" sz="2400" b="1" dirty="0">
                <a:solidFill>
                  <a:srgbClr val="C00000"/>
                </a:solidFill>
              </a:rPr>
              <a:t>《</a:t>
            </a:r>
            <a:r>
              <a:rPr lang="zh-CN" altLang="en-US" sz="2400" b="1" dirty="0">
                <a:solidFill>
                  <a:srgbClr val="C00000"/>
                </a:solidFill>
              </a:rPr>
              <a:t>香雪海</a:t>
            </a:r>
            <a:r>
              <a:rPr lang="en-US" altLang="zh-CN" sz="2400" b="1" dirty="0">
                <a:solidFill>
                  <a:srgbClr val="C00000"/>
                </a:solidFill>
              </a:rPr>
              <a:t>》</a:t>
            </a:r>
            <a:r>
              <a:rPr lang="zh-CN" altLang="en-US" sz="2400" b="1" dirty="0">
                <a:solidFill>
                  <a:srgbClr val="C00000"/>
                </a:solidFill>
              </a:rPr>
              <a:t>、</a:t>
            </a:r>
            <a:r>
              <a:rPr lang="en-US" altLang="zh-CN" sz="2400" b="1" dirty="0">
                <a:solidFill>
                  <a:srgbClr val="C00000"/>
                </a:solidFill>
              </a:rPr>
              <a:t>《</a:t>
            </a:r>
            <a:r>
              <a:rPr lang="zh-CN" altLang="en-US" sz="2400" b="1" dirty="0">
                <a:solidFill>
                  <a:srgbClr val="C00000"/>
                </a:solidFill>
              </a:rPr>
              <a:t>长相思</a:t>
            </a:r>
            <a:r>
              <a:rPr lang="en-US" altLang="zh-CN" sz="2400" b="1" dirty="0">
                <a:solidFill>
                  <a:srgbClr val="C00000"/>
                </a:solidFill>
              </a:rPr>
              <a:t>》</a:t>
            </a:r>
            <a:r>
              <a:rPr lang="zh-CN" altLang="en-US" sz="2400" b="1" dirty="0">
                <a:solidFill>
                  <a:srgbClr val="C00000"/>
                </a:solidFill>
              </a:rPr>
              <a:t>、</a:t>
            </a:r>
            <a:r>
              <a:rPr lang="en-US" altLang="zh-CN" sz="2400" b="1" dirty="0">
                <a:solidFill>
                  <a:srgbClr val="C00000"/>
                </a:solidFill>
              </a:rPr>
              <a:t>《</a:t>
            </a:r>
            <a:r>
              <a:rPr lang="zh-CN" altLang="en-US" sz="2400" b="1" dirty="0">
                <a:solidFill>
                  <a:srgbClr val="C00000"/>
                </a:solidFill>
              </a:rPr>
              <a:t>煮字生涯</a:t>
            </a:r>
            <a:r>
              <a:rPr lang="en-US" altLang="zh-CN" sz="2400" b="1" dirty="0">
                <a:solidFill>
                  <a:srgbClr val="C00000"/>
                </a:solidFill>
              </a:rPr>
              <a:t>》</a:t>
            </a:r>
            <a:r>
              <a:rPr lang="zh-CN" altLang="en-US" sz="2400" b="1" dirty="0">
                <a:solidFill>
                  <a:srgbClr val="C00000"/>
                </a:solidFill>
              </a:rPr>
              <a:t>、</a:t>
            </a:r>
            <a:r>
              <a:rPr lang="en-US" altLang="zh-CN" sz="2400" b="1" dirty="0">
                <a:solidFill>
                  <a:srgbClr val="C00000"/>
                </a:solidFill>
              </a:rPr>
              <a:t>《</a:t>
            </a:r>
            <a:r>
              <a:rPr lang="zh-CN" altLang="en-US" sz="2400" b="1" dirty="0">
                <a:solidFill>
                  <a:srgbClr val="C00000"/>
                </a:solidFill>
              </a:rPr>
              <a:t>柯灵散文选</a:t>
            </a:r>
            <a:r>
              <a:rPr lang="en-US" altLang="zh-CN" sz="2400" b="1" dirty="0">
                <a:solidFill>
                  <a:srgbClr val="C00000"/>
                </a:solidFill>
              </a:rPr>
              <a:t>》</a:t>
            </a:r>
            <a:r>
              <a:rPr lang="zh-CN" altLang="en-US" sz="2400" b="1" dirty="0">
                <a:solidFill>
                  <a:srgbClr val="C00000"/>
                </a:solidFill>
              </a:rPr>
              <a:t>、</a:t>
            </a:r>
            <a:r>
              <a:rPr lang="en-US" altLang="zh-CN" sz="2400" b="1" dirty="0">
                <a:solidFill>
                  <a:srgbClr val="C00000"/>
                </a:solidFill>
              </a:rPr>
              <a:t>《</a:t>
            </a:r>
            <a:r>
              <a:rPr lang="zh-CN" altLang="en-US" sz="2400" b="1" dirty="0">
                <a:solidFill>
                  <a:srgbClr val="C00000"/>
                </a:solidFill>
              </a:rPr>
              <a:t>柯灵杂文选</a:t>
            </a:r>
            <a:r>
              <a:rPr lang="en-US" altLang="zh-CN" sz="2400" b="1" dirty="0">
                <a:solidFill>
                  <a:srgbClr val="C00000"/>
                </a:solidFill>
              </a:rPr>
              <a:t>》</a:t>
            </a:r>
            <a:r>
              <a:rPr lang="zh-CN" altLang="en-US" sz="2400" b="1" dirty="0">
                <a:solidFill>
                  <a:srgbClr val="C00000"/>
                </a:solidFill>
              </a:rPr>
              <a:t>等。</a:t>
            </a:r>
          </a:p>
        </p:txBody>
      </p:sp>
      <p:sp>
        <p:nvSpPr>
          <p:cNvPr id="76805" name="文本框 76804">
            <a:hlinkClick r:id="rId2" action="ppaction://hlinksldjump"/>
          </p:cNvPr>
          <p:cNvSpPr txBox="1"/>
          <p:nvPr/>
        </p:nvSpPr>
        <p:spPr>
          <a:xfrm>
            <a:off x="8101013" y="6381750"/>
            <a:ext cx="719137" cy="366713"/>
          </a:xfrm>
          <a:prstGeom prst="rect">
            <a:avLst/>
          </a:prstGeom>
          <a:noFill/>
          <a:ln w="9525">
            <a:noFill/>
          </a:ln>
        </p:spPr>
        <p:txBody>
          <a:bodyPr>
            <a:spAutoFit/>
          </a:bodyPr>
          <a:lstStyle/>
          <a:p>
            <a:pPr>
              <a:spcBef>
                <a:spcPct val="50000"/>
              </a:spcBef>
              <a:buClrTx/>
            </a:pPr>
            <a:r>
              <a:rPr lang="zh-CN" altLang="en-US" sz="1800" dirty="0">
                <a:latin typeface="Arial" panose="020B0604020202090204" pitchFamily="34" charset="0"/>
                <a:ea typeface="华文行楷" pitchFamily="2" charset="-122"/>
              </a:rPr>
              <a:t>返回</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9" name="图片 77828" descr="u=91200939,3182487389&amp;gp=0"/>
          <p:cNvPicPr>
            <a:picLocks noChangeAspect="1"/>
          </p:cNvPicPr>
          <p:nvPr/>
        </p:nvPicPr>
        <p:blipFill>
          <a:blip r:embed="rId2"/>
          <a:stretch>
            <a:fillRect/>
          </a:stretch>
        </p:blipFill>
        <p:spPr>
          <a:xfrm>
            <a:off x="0" y="5797550"/>
            <a:ext cx="9144000" cy="1060450"/>
          </a:xfrm>
          <a:prstGeom prst="rect">
            <a:avLst/>
          </a:prstGeom>
          <a:noFill/>
          <a:ln w="9525">
            <a:noFill/>
          </a:ln>
        </p:spPr>
      </p:pic>
      <p:sp>
        <p:nvSpPr>
          <p:cNvPr id="77826" name="标题 77825"/>
          <p:cNvSpPr>
            <a:spLocks noGrp="1"/>
          </p:cNvSpPr>
          <p:nvPr>
            <p:ph type="title"/>
          </p:nvPr>
        </p:nvSpPr>
        <p:spPr>
          <a:xfrm>
            <a:off x="1763713" y="188913"/>
            <a:ext cx="4762500" cy="1008062"/>
          </a:xfrm>
        </p:spPr>
        <p:txBody>
          <a:bodyPr anchor="ctr"/>
          <a:lstStyle/>
          <a:p>
            <a:r>
              <a:rPr lang="zh-CN" altLang="en-US" sz="5400" dirty="0">
                <a:ea typeface="隶书" pitchFamily="49" charset="-122"/>
              </a:rPr>
              <a:t>背景简介</a:t>
            </a:r>
            <a:endParaRPr lang="zh-CN" altLang="en-US" sz="5400">
              <a:ea typeface="隶书" pitchFamily="49" charset="-122"/>
            </a:endParaRPr>
          </a:p>
        </p:txBody>
      </p:sp>
      <p:sp>
        <p:nvSpPr>
          <p:cNvPr id="77828" name="文本占位符 77827"/>
          <p:cNvSpPr>
            <a:spLocks noGrp="1"/>
          </p:cNvSpPr>
          <p:nvPr>
            <p:ph type="body" idx="1"/>
          </p:nvPr>
        </p:nvSpPr>
        <p:spPr>
          <a:xfrm>
            <a:off x="468313" y="1484313"/>
            <a:ext cx="7127875" cy="4114800"/>
          </a:xfrm>
        </p:spPr>
        <p:txBody>
          <a:bodyPr/>
          <a:lstStyle/>
          <a:p>
            <a:pPr algn="just">
              <a:lnSpc>
                <a:spcPct val="90000"/>
              </a:lnSpc>
              <a:buNone/>
            </a:pPr>
            <a:r>
              <a:rPr lang="en-US" altLang="zh-CN"/>
              <a:t>            </a:t>
            </a:r>
            <a:r>
              <a:rPr lang="en-US" altLang="zh-CN" b="1">
                <a:solidFill>
                  <a:srgbClr val="C00000"/>
                </a:solidFill>
                <a:ea typeface="华文新魏" pitchFamily="2" charset="-122"/>
              </a:rPr>
              <a:t>《</a:t>
            </a:r>
            <a:r>
              <a:rPr lang="zh-CN" altLang="en-US" b="1" dirty="0">
                <a:solidFill>
                  <a:srgbClr val="C00000"/>
                </a:solidFill>
                <a:ea typeface="华文新魏" pitchFamily="2" charset="-122"/>
              </a:rPr>
              <a:t>乡土情结</a:t>
            </a:r>
            <a:r>
              <a:rPr lang="en-US" altLang="zh-CN" b="1">
                <a:solidFill>
                  <a:srgbClr val="C00000"/>
                </a:solidFill>
                <a:ea typeface="华文新魏" pitchFamily="2" charset="-122"/>
              </a:rPr>
              <a:t>》</a:t>
            </a:r>
            <a:r>
              <a:rPr lang="zh-CN" altLang="en-US" b="1" dirty="0">
                <a:solidFill>
                  <a:srgbClr val="C00000"/>
                </a:solidFill>
                <a:ea typeface="华文新魏" pitchFamily="2" charset="-122"/>
              </a:rPr>
              <a:t>是柯灵为纪念</a:t>
            </a:r>
            <a:r>
              <a:rPr lang="en-US" altLang="zh-CN" b="1">
                <a:solidFill>
                  <a:srgbClr val="C00000"/>
                </a:solidFill>
                <a:ea typeface="华文新魏" pitchFamily="2" charset="-122"/>
              </a:rPr>
              <a:t>《</a:t>
            </a:r>
            <a:r>
              <a:rPr lang="zh-CN" altLang="en-US" b="1" dirty="0">
                <a:solidFill>
                  <a:srgbClr val="C00000"/>
                </a:solidFill>
                <a:ea typeface="华文新魏" pitchFamily="2" charset="-122"/>
              </a:rPr>
              <a:t>香港文学</a:t>
            </a:r>
            <a:r>
              <a:rPr lang="en-US" altLang="zh-CN" b="1">
                <a:solidFill>
                  <a:srgbClr val="C00000"/>
                </a:solidFill>
                <a:ea typeface="华文新魏" pitchFamily="2" charset="-122"/>
              </a:rPr>
              <a:t>》</a:t>
            </a:r>
            <a:r>
              <a:rPr lang="zh-CN" altLang="en-US" b="1" dirty="0">
                <a:solidFill>
                  <a:srgbClr val="C00000"/>
                </a:solidFill>
                <a:ea typeface="华文新魏" pitchFamily="2" charset="-122"/>
              </a:rPr>
              <a:t>创刊七周年而作的散文</a:t>
            </a:r>
            <a:r>
              <a:rPr lang="zh-CN" altLang="en-US" b="1" dirty="0">
                <a:ea typeface="华文新魏" pitchFamily="2" charset="-122"/>
              </a:rPr>
              <a:t>，每个人都有乡土情结。作为一位世纪文化老人，柯灵早年辗转各地，饱受战争与灾难的离乱之苦，对家园之思有特别的体会。因此，在</a:t>
            </a:r>
            <a:r>
              <a:rPr lang="en-US" altLang="zh-CN" b="1">
                <a:ea typeface="华文新魏" pitchFamily="2" charset="-122"/>
              </a:rPr>
              <a:t>《</a:t>
            </a:r>
            <a:r>
              <a:rPr lang="zh-CN" altLang="en-US" b="1" dirty="0">
                <a:ea typeface="华文新魏" pitchFamily="2" charset="-122"/>
              </a:rPr>
              <a:t>香港文学</a:t>
            </a:r>
            <a:r>
              <a:rPr lang="en-US" altLang="zh-CN" b="1">
                <a:ea typeface="华文新魏" pitchFamily="2" charset="-122"/>
              </a:rPr>
              <a:t>》</a:t>
            </a:r>
            <a:r>
              <a:rPr lang="zh-CN" altLang="en-US" b="1" dirty="0">
                <a:ea typeface="华文新魏" pitchFamily="2" charset="-122"/>
              </a:rPr>
              <a:t>创刊七周年之际，柯灵是怀着真挚深厚的情感写下了</a:t>
            </a:r>
            <a:r>
              <a:rPr lang="en-US" altLang="zh-CN" b="1">
                <a:ea typeface="华文新魏" pitchFamily="2" charset="-122"/>
              </a:rPr>
              <a:t>《</a:t>
            </a:r>
            <a:r>
              <a:rPr lang="zh-CN" altLang="en-US" b="1" dirty="0">
                <a:ea typeface="华文新魏" pitchFamily="2" charset="-122"/>
              </a:rPr>
              <a:t>乡土情结</a:t>
            </a:r>
            <a:r>
              <a:rPr lang="en-US" altLang="zh-CN" b="1">
                <a:ea typeface="华文新魏" pitchFamily="2" charset="-122"/>
              </a:rPr>
              <a:t>》</a:t>
            </a:r>
            <a:r>
              <a:rPr lang="zh-CN" altLang="en-US" b="1" dirty="0">
                <a:ea typeface="华文新魏" pitchFamily="2" charset="-122"/>
              </a:rPr>
              <a:t>这篇散文。</a:t>
            </a:r>
          </a:p>
        </p:txBody>
      </p:sp>
      <p:sp>
        <p:nvSpPr>
          <p:cNvPr id="77830" name="文本框 77829">
            <a:hlinkClick r:id="rId3" action="ppaction://hlinksldjump"/>
          </p:cNvPr>
          <p:cNvSpPr txBox="1"/>
          <p:nvPr/>
        </p:nvSpPr>
        <p:spPr>
          <a:xfrm>
            <a:off x="8101013" y="6381750"/>
            <a:ext cx="719137" cy="366713"/>
          </a:xfrm>
          <a:prstGeom prst="rect">
            <a:avLst/>
          </a:prstGeom>
          <a:noFill/>
          <a:ln w="9525">
            <a:noFill/>
          </a:ln>
        </p:spPr>
        <p:txBody>
          <a:bodyPr>
            <a:spAutoFit/>
          </a:bodyPr>
          <a:lstStyle/>
          <a:p>
            <a:pPr>
              <a:spcBef>
                <a:spcPct val="50000"/>
              </a:spcBef>
              <a:buClrTx/>
            </a:pPr>
            <a:r>
              <a:rPr lang="zh-CN" altLang="en-US" sz="1800" dirty="0">
                <a:latin typeface="Arial" panose="020B0604020202090204" pitchFamily="34" charset="0"/>
                <a:ea typeface="华文行楷" pitchFamily="2" charset="-122"/>
              </a:rPr>
              <a:t>返回</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78849"/>
          <p:cNvSpPr>
            <a:spLocks noGrp="1"/>
          </p:cNvSpPr>
          <p:nvPr>
            <p:ph type="title"/>
          </p:nvPr>
        </p:nvSpPr>
        <p:spPr>
          <a:xfrm>
            <a:off x="1116013" y="188913"/>
            <a:ext cx="6869112" cy="936625"/>
          </a:xfrm>
        </p:spPr>
        <p:txBody>
          <a:bodyPr anchor="ctr"/>
          <a:lstStyle/>
          <a:p>
            <a:r>
              <a:rPr lang="zh-CN" altLang="en-US" sz="5400" dirty="0">
                <a:ea typeface="隶书" pitchFamily="49" charset="-122"/>
              </a:rPr>
              <a:t>内容述评</a:t>
            </a:r>
          </a:p>
        </p:txBody>
      </p:sp>
      <p:sp>
        <p:nvSpPr>
          <p:cNvPr id="78852" name="文本占位符 78851"/>
          <p:cNvSpPr>
            <a:spLocks noGrp="1"/>
          </p:cNvSpPr>
          <p:nvPr>
            <p:ph type="body" idx="1"/>
          </p:nvPr>
        </p:nvSpPr>
        <p:spPr>
          <a:xfrm>
            <a:off x="468313" y="1268413"/>
            <a:ext cx="8280400" cy="5373687"/>
          </a:xfrm>
        </p:spPr>
        <p:txBody>
          <a:bodyPr/>
          <a:lstStyle/>
          <a:p>
            <a:pPr algn="just">
              <a:buNone/>
            </a:pPr>
            <a:r>
              <a:rPr lang="zh-CN" altLang="en-US" sz="2400" dirty="0"/>
              <a:t>             </a:t>
            </a:r>
            <a:r>
              <a:rPr lang="zh-CN" altLang="en-US" sz="2400" b="1" dirty="0"/>
              <a:t>文章开头解释乡土情结的由来与涵义，作者以王维的</a:t>
            </a:r>
            <a:r>
              <a:rPr lang="en-US" altLang="zh-CN" sz="2400" b="1" dirty="0"/>
              <a:t>《</a:t>
            </a:r>
            <a:r>
              <a:rPr lang="zh-CN" altLang="en-US" sz="2400" b="1" dirty="0"/>
              <a:t>杂诗</a:t>
            </a:r>
            <a:r>
              <a:rPr lang="en-US" altLang="zh-CN" sz="2400" b="1" dirty="0"/>
              <a:t>》</a:t>
            </a:r>
            <a:r>
              <a:rPr lang="zh-CN" altLang="en-US" sz="2400" b="1" dirty="0"/>
              <a:t>引出一个普通的道理：“每个人的心里，都有一方魂牵梦萦的土地。”并且援引了大量古代诗人写的思乡诗来进一步说明这种情感，点出“乡土情结”。接着，作者叙述人们离家的几种情形，不管是离家创业，还是因灾难与战争，人们在远离故乡的时候，乡土情结表现得更为强烈。在叙述了因各种原因而造成的离家之后，作者从历史说到当今，从自然说到人伦，从现实世界说到神话传说，最后归结到一点：安土重迁是中华民族的传统。作者把对乡土的思念与对祖国的思念融为一体，把乡土情结提高到民族凝聚力的高度来认识，这就丰富并深化了乡土情结的内涵。最后，作者从当今世界现代化程度越来越高、文化交融越来越充分的角度对乡土情结作了新的阐释，完成了主题的升华，读来发人深省，回味悠长。</a:t>
            </a:r>
          </a:p>
        </p:txBody>
      </p:sp>
      <p:sp>
        <p:nvSpPr>
          <p:cNvPr id="78853" name="文本框 78852">
            <a:hlinkClick r:id="rId2" action="ppaction://hlinksldjump"/>
          </p:cNvPr>
          <p:cNvSpPr txBox="1"/>
          <p:nvPr/>
        </p:nvSpPr>
        <p:spPr>
          <a:xfrm>
            <a:off x="8101013" y="6381750"/>
            <a:ext cx="719137" cy="366713"/>
          </a:xfrm>
          <a:prstGeom prst="rect">
            <a:avLst/>
          </a:prstGeom>
          <a:noFill/>
          <a:ln w="9525">
            <a:noFill/>
          </a:ln>
        </p:spPr>
        <p:txBody>
          <a:bodyPr>
            <a:spAutoFit/>
          </a:bodyPr>
          <a:lstStyle/>
          <a:p>
            <a:pPr>
              <a:spcBef>
                <a:spcPct val="50000"/>
              </a:spcBef>
              <a:buClrTx/>
            </a:pPr>
            <a:r>
              <a:rPr lang="zh-CN" altLang="en-US" sz="1800" dirty="0">
                <a:latin typeface="Arial" panose="020B0604020202090204" pitchFamily="34" charset="0"/>
                <a:ea typeface="华文行楷" pitchFamily="2" charset="-122"/>
              </a:rPr>
              <a:t>返回</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7" name="图片 79876" descr="u=91200939,3182487389&amp;gp=0"/>
          <p:cNvPicPr>
            <a:picLocks noChangeAspect="1"/>
          </p:cNvPicPr>
          <p:nvPr/>
        </p:nvPicPr>
        <p:blipFill>
          <a:blip r:embed="rId2"/>
          <a:stretch>
            <a:fillRect/>
          </a:stretch>
        </p:blipFill>
        <p:spPr>
          <a:xfrm>
            <a:off x="0" y="5797550"/>
            <a:ext cx="9144000" cy="1060450"/>
          </a:xfrm>
          <a:prstGeom prst="rect">
            <a:avLst/>
          </a:prstGeom>
          <a:noFill/>
          <a:ln w="9525">
            <a:noFill/>
          </a:ln>
        </p:spPr>
      </p:pic>
      <p:sp>
        <p:nvSpPr>
          <p:cNvPr id="79874" name="标题 79873"/>
          <p:cNvSpPr>
            <a:spLocks noGrp="1"/>
          </p:cNvSpPr>
          <p:nvPr>
            <p:ph type="title"/>
          </p:nvPr>
        </p:nvSpPr>
        <p:spPr/>
        <p:txBody>
          <a:bodyPr anchor="ctr"/>
          <a:lstStyle/>
          <a:p>
            <a:r>
              <a:rPr lang="zh-CN" altLang="en-US" sz="5400" dirty="0">
                <a:ea typeface="隶书" pitchFamily="49" charset="-122"/>
              </a:rPr>
              <a:t>艺术赏析</a:t>
            </a:r>
            <a:endParaRPr lang="zh-CN" altLang="en-US" sz="5400">
              <a:ea typeface="隶书" pitchFamily="49" charset="-122"/>
            </a:endParaRPr>
          </a:p>
        </p:txBody>
      </p:sp>
      <p:sp>
        <p:nvSpPr>
          <p:cNvPr id="79876" name="文本占位符 79875"/>
          <p:cNvSpPr>
            <a:spLocks noGrp="1"/>
          </p:cNvSpPr>
          <p:nvPr>
            <p:ph type="body" idx="1"/>
          </p:nvPr>
        </p:nvSpPr>
        <p:spPr/>
        <p:txBody>
          <a:bodyPr/>
          <a:lstStyle/>
          <a:p>
            <a:pPr marL="609600" indent="-609600"/>
            <a:r>
              <a:rPr lang="zh-CN" altLang="en-US" b="1" dirty="0">
                <a:ea typeface="楷体_GB2312" pitchFamily="49" charset="-122"/>
              </a:rPr>
              <a:t>由情真而情深。</a:t>
            </a:r>
          </a:p>
          <a:p>
            <a:pPr marL="609600" indent="-609600"/>
            <a:r>
              <a:rPr lang="zh-CN" altLang="en-US" b="1" dirty="0">
                <a:ea typeface="楷体_GB2312" pitchFamily="49" charset="-122"/>
              </a:rPr>
              <a:t>熔文、白和书、口于一炉。提倡雕琢而无痕迹，刻意求工而又显天然。如写自己数十年的沉浮、甘苦与艰险：象牙塔、十字街、青云路、地狱门、相隔一层纸。</a:t>
            </a:r>
          </a:p>
        </p:txBody>
      </p:sp>
      <p:sp>
        <p:nvSpPr>
          <p:cNvPr id="79878" name="文本框 79877">
            <a:hlinkClick r:id="rId3" action="ppaction://hlinksldjump"/>
          </p:cNvPr>
          <p:cNvSpPr txBox="1"/>
          <p:nvPr/>
        </p:nvSpPr>
        <p:spPr>
          <a:xfrm>
            <a:off x="8101013" y="6381750"/>
            <a:ext cx="719137" cy="366713"/>
          </a:xfrm>
          <a:prstGeom prst="rect">
            <a:avLst/>
          </a:prstGeom>
          <a:noFill/>
          <a:ln w="9525">
            <a:noFill/>
          </a:ln>
        </p:spPr>
        <p:txBody>
          <a:bodyPr>
            <a:spAutoFit/>
          </a:bodyPr>
          <a:lstStyle/>
          <a:p>
            <a:pPr>
              <a:spcBef>
                <a:spcPct val="50000"/>
              </a:spcBef>
              <a:buClrTx/>
            </a:pPr>
            <a:r>
              <a:rPr lang="zh-CN" altLang="en-US" sz="1800" dirty="0">
                <a:latin typeface="Arial" panose="020B0604020202090204" pitchFamily="34" charset="0"/>
                <a:ea typeface="华文行楷" pitchFamily="2" charset="-122"/>
              </a:rPr>
              <a:t>返回</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0">
          <a:blip r:embed="rId4"/>
          <a:stretch>
            <a:fillRect/>
          </a:stretch>
        </a:blipFill>
        <a:effectLst/>
      </p:bgPr>
    </p:bg>
    <p:spTree>
      <p:nvGrpSpPr>
        <p:cNvPr id="1" name=""/>
        <p:cNvGrpSpPr/>
        <p:nvPr/>
      </p:nvGrpSpPr>
      <p:grpSpPr>
        <a:xfrm>
          <a:off x="0" y="0"/>
          <a:ext cx="0" cy="0"/>
          <a:chOff x="0" y="0"/>
          <a:chExt cx="0" cy="0"/>
        </a:xfrm>
      </p:grpSpPr>
      <p:sp>
        <p:nvSpPr>
          <p:cNvPr id="449538" name="标题 449537"/>
          <p:cNvSpPr>
            <a:spLocks noGrp="1"/>
          </p:cNvSpPr>
          <p:nvPr>
            <p:ph type="title"/>
          </p:nvPr>
        </p:nvSpPr>
        <p:spPr>
          <a:xfrm>
            <a:off x="1258888" y="1628775"/>
            <a:ext cx="5905500" cy="1327150"/>
          </a:xfrm>
        </p:spPr>
        <p:txBody>
          <a:bodyPr anchor="b"/>
          <a:lstStyle/>
          <a:p>
            <a:pPr algn="ctr"/>
            <a:r>
              <a:rPr lang="zh-CN" altLang="en-US" sz="9600" dirty="0">
                <a:solidFill>
                  <a:srgbClr val="FF0000"/>
                </a:solidFill>
                <a:latin typeface="华文新魏" pitchFamily="2" charset="-122"/>
                <a:ea typeface="华文新魏" pitchFamily="2" charset="-122"/>
              </a:rPr>
              <a:t>北   方</a:t>
            </a:r>
          </a:p>
        </p:txBody>
      </p:sp>
      <p:sp>
        <p:nvSpPr>
          <p:cNvPr id="449539" name="文本占位符 449538"/>
          <p:cNvSpPr>
            <a:spLocks noGrp="1"/>
          </p:cNvSpPr>
          <p:nvPr>
            <p:ph type="body" idx="1"/>
          </p:nvPr>
        </p:nvSpPr>
        <p:spPr>
          <a:xfrm>
            <a:off x="3132138" y="3644900"/>
            <a:ext cx="2459037" cy="650875"/>
          </a:xfrm>
        </p:spPr>
        <p:txBody>
          <a:bodyPr/>
          <a:lstStyle/>
          <a:p>
            <a:pPr>
              <a:lnSpc>
                <a:spcPct val="80000"/>
              </a:lnSpc>
              <a:buNone/>
            </a:pPr>
            <a:r>
              <a:rPr lang="zh-CN" altLang="en-US" sz="4200" b="1" dirty="0">
                <a:solidFill>
                  <a:srgbClr val="FFFF00"/>
                </a:solidFill>
              </a:rPr>
              <a:t>艾    青</a:t>
            </a:r>
            <a:endParaRPr lang="zh-CN" altLang="en-US" sz="4200" b="1" dirty="0">
              <a:solidFill>
                <a:srgbClr val="FFFF00"/>
              </a:solidFill>
              <a:hlinkClick r:id="" action="ppaction://hlinkshowjump?jump=nextslide"/>
            </a:endParaRPr>
          </a:p>
        </p:txBody>
      </p:sp>
      <p:pic>
        <p:nvPicPr>
          <p:cNvPr id="449544" name="20.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5"/>
          <a:stretch>
            <a:fillRect/>
          </a:stretch>
        </p:blipFill>
        <p:spPr>
          <a:xfrm>
            <a:off x="8604250" y="6308725"/>
            <a:ext cx="304800" cy="304800"/>
          </a:xfrm>
          <a:prstGeom prst="rect">
            <a:avLst/>
          </a:prstGeom>
          <a:noFill/>
          <a:ln w="9525">
            <a:noFill/>
          </a:ln>
        </p:spPr>
      </p:pic>
    </p:spTree>
  </p:cSld>
  <p:clrMapOvr>
    <a:masterClrMapping/>
  </p:clrMapOvr>
  <p:transition advTm="59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9544"/>
                                        </p:tgtEl>
                                      </p:cBhvr>
                                    </p:cmd>
                                  </p:childTnLst>
                                </p:cTn>
                              </p:par>
                              <p:par>
                                <p:cTn id="7" presetID="17" presetClass="entr" presetSubtype="10" fill="hold" grpId="0" nodeType="withEffect">
                                  <p:stCondLst>
                                    <p:cond delay="0"/>
                                  </p:stCondLst>
                                  <p:childTnLst>
                                    <p:set>
                                      <p:cBhvr>
                                        <p:cTn id="8" dur="1" fill="hold">
                                          <p:stCondLst>
                                            <p:cond delay="0"/>
                                          </p:stCondLst>
                                        </p:cTn>
                                        <p:tgtEl>
                                          <p:spTgt spid="449538"/>
                                        </p:tgtEl>
                                        <p:attrNameLst>
                                          <p:attrName>style.visibility</p:attrName>
                                        </p:attrNameLst>
                                      </p:cBhvr>
                                      <p:to>
                                        <p:strVal val="visible"/>
                                      </p:to>
                                    </p:set>
                                    <p:anim calcmode="lin" valueType="num">
                                      <p:cBhvr>
                                        <p:cTn id="9" dur="2000" fill="hold"/>
                                        <p:tgtEl>
                                          <p:spTgt spid="449538"/>
                                        </p:tgtEl>
                                        <p:attrNameLst>
                                          <p:attrName>ppt_w</p:attrName>
                                        </p:attrNameLst>
                                      </p:cBhvr>
                                      <p:tavLst>
                                        <p:tav tm="0">
                                          <p:val>
                                            <p:fltVal val="0"/>
                                          </p:val>
                                        </p:tav>
                                        <p:tav tm="100000">
                                          <p:val>
                                            <p:strVal val="#ppt_w"/>
                                          </p:val>
                                        </p:tav>
                                      </p:tavLst>
                                    </p:anim>
                                    <p:anim calcmode="lin" valueType="num">
                                      <p:cBhvr>
                                        <p:cTn id="10" dur="2000" fill="hold"/>
                                        <p:tgtEl>
                                          <p:spTgt spid="449538"/>
                                        </p:tgtEl>
                                        <p:attrNameLst>
                                          <p:attrName>ppt_h</p:attrName>
                                        </p:attrNameLst>
                                      </p:cBhvr>
                                      <p:tavLst>
                                        <p:tav tm="0">
                                          <p:val>
                                            <p:strVal val="#ppt_h"/>
                                          </p:val>
                                        </p:tav>
                                        <p:tav tm="100000">
                                          <p:val>
                                            <p:strVal val="#ppt_h"/>
                                          </p:val>
                                        </p:tav>
                                      </p:tavLst>
                                    </p:anim>
                                  </p:childTnLst>
                                </p:cTn>
                              </p:par>
                            </p:childTnLst>
                          </p:cTn>
                        </p:par>
                        <p:par>
                          <p:cTn id="11" fill="hold">
                            <p:stCondLst>
                              <p:cond delay="0"/>
                            </p:stCondLst>
                            <p:childTnLst>
                              <p:par>
                                <p:cTn id="12" presetID="23" presetClass="entr" presetSubtype="16" fill="hold" grpId="0" nodeType="afterEffect">
                                  <p:stCondLst>
                                    <p:cond delay="0"/>
                                  </p:stCondLst>
                                  <p:childTnLst>
                                    <p:set>
                                      <p:cBhvr>
                                        <p:cTn id="13" dur="1" fill="hold">
                                          <p:stCondLst>
                                            <p:cond delay="0"/>
                                          </p:stCondLst>
                                        </p:cTn>
                                        <p:tgtEl>
                                          <p:spTgt spid="449539">
                                            <p:txEl>
                                              <p:pRg st="0" end="0"/>
                                            </p:txEl>
                                          </p:spTgt>
                                        </p:tgtEl>
                                        <p:attrNameLst>
                                          <p:attrName>style.visibility</p:attrName>
                                        </p:attrNameLst>
                                      </p:cBhvr>
                                      <p:to>
                                        <p:strVal val="visible"/>
                                      </p:to>
                                    </p:set>
                                    <p:anim calcmode="lin" valueType="num">
                                      <p:cBhvr>
                                        <p:cTn id="14" dur="2000" fill="hold"/>
                                        <p:tgtEl>
                                          <p:spTgt spid="449539">
                                            <p:txEl>
                                              <p:pRg st="0" end="0"/>
                                            </p:txEl>
                                          </p:spTgt>
                                        </p:tgtEl>
                                        <p:attrNameLst>
                                          <p:attrName>ppt_w</p:attrName>
                                        </p:attrNameLst>
                                      </p:cBhvr>
                                      <p:tavLst>
                                        <p:tav tm="0">
                                          <p:val>
                                            <p:fltVal val="0"/>
                                          </p:val>
                                        </p:tav>
                                        <p:tav tm="100000">
                                          <p:val>
                                            <p:strVal val="#ppt_w"/>
                                          </p:val>
                                        </p:tav>
                                      </p:tavLst>
                                    </p:anim>
                                    <p:anim calcmode="lin" valueType="num">
                                      <p:cBhvr>
                                        <p:cTn id="15" dur="2000" fill="hold"/>
                                        <p:tgtEl>
                                          <p:spTgt spid="449539">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2" showWhenStopped="0">
                <p:cTn id="16" repeatCount="indefinite" fill="hold" display="0">
                  <p:stCondLst>
                    <p:cond delay="indefinite"/>
                  </p:stCondLst>
                  <p:endCondLst>
                    <p:cond evt="onPrev" delay="0">
                      <p:tgtEl>
                        <p:sldTgt/>
                      </p:tgtEl>
                    </p:cond>
                    <p:cond evt="onStopAudio" delay="0">
                      <p:tgtEl>
                        <p:sldTgt/>
                      </p:tgtEl>
                    </p:cond>
                  </p:endCondLst>
                </p:cTn>
                <p:tgtEl>
                  <p:spTgt spid="449544"/>
                </p:tgtEl>
              </p:cMediaNode>
            </p:audio>
          </p:childTnLst>
        </p:cTn>
      </p:par>
    </p:tnLst>
    <p:bldLst>
      <p:bldP spid="449538" grpId="0"/>
      <p:bldP spid="44953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p:nvPr/>
        </p:nvSpPr>
        <p:spPr>
          <a:xfrm>
            <a:off x="3054350" y="1851025"/>
            <a:ext cx="5668963" cy="3378200"/>
          </a:xfrm>
          <a:prstGeom prst="rect">
            <a:avLst/>
          </a:prstGeom>
          <a:noFill/>
          <a:ln w="28575">
            <a:noFill/>
          </a:ln>
        </p:spPr>
        <p:txBody>
          <a:bodyPr>
            <a:spAutoFit/>
          </a:bodyPr>
          <a:lstStyle/>
          <a:p>
            <a:pPr>
              <a:lnSpc>
                <a:spcPct val="150000"/>
              </a:lnSpc>
              <a:spcBef>
                <a:spcPct val="0"/>
              </a:spcBef>
            </a:pPr>
            <a:r>
              <a:rPr lang="en-US" altLang="zh-CN" sz="2400" b="1" dirty="0">
                <a:solidFill>
                  <a:srgbClr val="0000FF"/>
                </a:solidFill>
                <a:latin typeface="宋体" pitchFamily="2" charset="-122"/>
              </a:rPr>
              <a:t>    </a:t>
            </a:r>
            <a:r>
              <a:rPr lang="zh-CN" altLang="en-US" sz="2400" b="1" dirty="0">
                <a:solidFill>
                  <a:srgbClr val="C00000"/>
                </a:solidFill>
                <a:latin typeface="宋体" pitchFamily="2" charset="-122"/>
              </a:rPr>
              <a:t>亨利</a:t>
            </a:r>
            <a:r>
              <a:rPr lang="en-US" altLang="zh-CN" sz="2400" b="1" dirty="0">
                <a:solidFill>
                  <a:srgbClr val="C00000"/>
                </a:solidFill>
                <a:latin typeface="宋体" pitchFamily="2" charset="-122"/>
              </a:rPr>
              <a:t>·</a:t>
            </a:r>
            <a:r>
              <a:rPr lang="zh-CN" altLang="en-US" sz="2400" b="1" dirty="0">
                <a:solidFill>
                  <a:srgbClr val="C00000"/>
                </a:solidFill>
                <a:latin typeface="宋体" pitchFamily="2" charset="-122"/>
              </a:rPr>
              <a:t>梭罗</a:t>
            </a:r>
            <a:r>
              <a:rPr lang="zh-CN" altLang="en-US" sz="2400" b="1" dirty="0">
                <a:solidFill>
                  <a:srgbClr val="0000FF"/>
                </a:solidFill>
                <a:latin typeface="宋体" pitchFamily="2" charset="-122"/>
              </a:rPr>
              <a:t>（</a:t>
            </a:r>
            <a:r>
              <a:rPr lang="en-US" altLang="zh-CN" sz="2400" b="1" dirty="0">
                <a:solidFill>
                  <a:srgbClr val="0000FF"/>
                </a:solidFill>
                <a:latin typeface="宋体" pitchFamily="2" charset="-122"/>
              </a:rPr>
              <a:t>1817</a:t>
            </a:r>
            <a:r>
              <a:rPr lang="en-US" altLang="en-US" sz="2400" b="1" dirty="0">
                <a:solidFill>
                  <a:srgbClr val="0000FF"/>
                </a:solidFill>
                <a:latin typeface="宋体" pitchFamily="2" charset="-122"/>
              </a:rPr>
              <a:t>—</a:t>
            </a:r>
            <a:r>
              <a:rPr lang="en-US" altLang="zh-CN" sz="2400" b="1" dirty="0">
                <a:solidFill>
                  <a:srgbClr val="0000FF"/>
                </a:solidFill>
                <a:latin typeface="宋体" pitchFamily="2" charset="-122"/>
              </a:rPr>
              <a:t>1862</a:t>
            </a:r>
            <a:r>
              <a:rPr lang="zh-CN" altLang="en-US" sz="2400" b="1" dirty="0">
                <a:solidFill>
                  <a:srgbClr val="0000FF"/>
                </a:solidFill>
                <a:latin typeface="宋体" pitchFamily="2" charset="-122"/>
              </a:rPr>
              <a:t>），</a:t>
            </a:r>
            <a:r>
              <a:rPr lang="en-US" altLang="zh-CN" sz="2400" b="1" dirty="0">
                <a:solidFill>
                  <a:srgbClr val="0000FF"/>
                </a:solidFill>
                <a:latin typeface="宋体" pitchFamily="2" charset="-122"/>
              </a:rPr>
              <a:t>19</a:t>
            </a:r>
            <a:r>
              <a:rPr lang="zh-CN" altLang="en-US" sz="2400" b="1" dirty="0">
                <a:solidFill>
                  <a:srgbClr val="0000FF"/>
                </a:solidFill>
                <a:latin typeface="宋体" pitchFamily="2" charset="-122"/>
              </a:rPr>
              <a:t>世纪美国最具有世界影响力的作家、哲学家。</a:t>
            </a:r>
            <a:r>
              <a:rPr lang="en-US" altLang="zh-CN" sz="2400" b="1" dirty="0">
                <a:solidFill>
                  <a:srgbClr val="0000FF"/>
                </a:solidFill>
                <a:latin typeface="宋体" pitchFamily="2" charset="-122"/>
              </a:rPr>
              <a:t>1837</a:t>
            </a:r>
            <a:r>
              <a:rPr lang="zh-CN" altLang="en-US" sz="2400" b="1" dirty="0">
                <a:solidFill>
                  <a:srgbClr val="0000FF"/>
                </a:solidFill>
                <a:latin typeface="宋体" pitchFamily="2" charset="-122"/>
              </a:rPr>
              <a:t>年毕业于哈佛大学，毕业后回家乡以教书为业。</a:t>
            </a:r>
            <a:r>
              <a:rPr lang="en-US" altLang="zh-CN" sz="2400" b="1" dirty="0">
                <a:solidFill>
                  <a:srgbClr val="0000FF"/>
                </a:solidFill>
                <a:latin typeface="宋体" pitchFamily="2" charset="-122"/>
              </a:rPr>
              <a:t>1841</a:t>
            </a:r>
            <a:r>
              <a:rPr lang="zh-CN" altLang="en-US" sz="2400" b="1" dirty="0">
                <a:solidFill>
                  <a:srgbClr val="0000FF"/>
                </a:solidFill>
                <a:latin typeface="宋体" pitchFamily="2" charset="-122"/>
              </a:rPr>
              <a:t>年起转而写作，并在著名作家爱默生的支持下，开始了超验主义实践，撰写了大量随笔。</a:t>
            </a:r>
          </a:p>
        </p:txBody>
      </p:sp>
      <p:sp>
        <p:nvSpPr>
          <p:cNvPr id="5123" name="Text Box 3"/>
          <p:cNvSpPr txBox="1"/>
          <p:nvPr/>
        </p:nvSpPr>
        <p:spPr>
          <a:xfrm>
            <a:off x="804863" y="5208588"/>
            <a:ext cx="2085975" cy="457200"/>
          </a:xfrm>
          <a:prstGeom prst="rect">
            <a:avLst/>
          </a:prstGeom>
          <a:noFill/>
          <a:ln w="9525">
            <a:noFill/>
          </a:ln>
        </p:spPr>
        <p:txBody>
          <a:bodyPr wrap="none">
            <a:spAutoFit/>
          </a:bodyPr>
          <a:lstStyle/>
          <a:p>
            <a:pPr>
              <a:spcBef>
                <a:spcPct val="0"/>
              </a:spcBef>
            </a:pPr>
            <a:r>
              <a:rPr lang="zh-CN" altLang="en-US" sz="2400" b="1" dirty="0">
                <a:solidFill>
                  <a:srgbClr val="0000FF"/>
                </a:solidFill>
                <a:latin typeface="Arial" panose="020B0604020202090204" pitchFamily="34" charset="0"/>
              </a:rPr>
              <a:t>年轻时的梭罗</a:t>
            </a:r>
            <a:r>
              <a:rPr lang="zh-CN" altLang="en-US" dirty="0">
                <a:latin typeface="Arial" panose="020B0604020202090204" pitchFamily="34" charset="0"/>
              </a:rPr>
              <a:t> </a:t>
            </a:r>
          </a:p>
        </p:txBody>
      </p:sp>
      <p:pic>
        <p:nvPicPr>
          <p:cNvPr id="5124" name="Picture 4" descr="align=center"/>
          <p:cNvPicPr>
            <a:picLocks noChangeAspect="1"/>
          </p:cNvPicPr>
          <p:nvPr/>
        </p:nvPicPr>
        <p:blipFill>
          <a:blip r:embed="rId2"/>
          <a:stretch>
            <a:fillRect/>
          </a:stretch>
        </p:blipFill>
        <p:spPr>
          <a:xfrm>
            <a:off x="560388" y="1851025"/>
            <a:ext cx="2303462" cy="3165475"/>
          </a:xfrm>
          <a:prstGeom prst="rect">
            <a:avLst/>
          </a:prstGeom>
          <a:noFill/>
          <a:ln w="9525">
            <a:noFill/>
          </a:ln>
        </p:spPr>
      </p:pic>
      <p:pic>
        <p:nvPicPr>
          <p:cNvPr id="5125" name="Picture 7" descr="作家介绍"/>
          <p:cNvPicPr>
            <a:picLocks noChangeAspect="1"/>
          </p:cNvPicPr>
          <p:nvPr/>
        </p:nvPicPr>
        <p:blipFill>
          <a:blip r:embed="rId3"/>
          <a:stretch>
            <a:fillRect/>
          </a:stretch>
        </p:blipFill>
        <p:spPr>
          <a:xfrm>
            <a:off x="692150" y="890588"/>
            <a:ext cx="2314575" cy="561975"/>
          </a:xfrm>
          <a:prstGeom prst="rect">
            <a:avLst/>
          </a:prstGeom>
          <a:noFill/>
          <a:ln w="9525">
            <a:noFill/>
          </a:ln>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CC99">
                <a:gamma/>
                <a:tint val="38039"/>
                <a:invGamma/>
              </a:srgbClr>
            </a:gs>
            <a:gs pos="50000">
              <a:srgbClr val="FFCC99"/>
            </a:gs>
            <a:gs pos="100000">
              <a:srgbClr val="FFCC99">
                <a:gamma/>
                <a:tint val="38039"/>
                <a:invGamma/>
              </a:srgbClr>
            </a:gs>
          </a:gsLst>
          <a:lin ang="0" scaled="1"/>
          <a:tileRect/>
        </a:gradFill>
        <a:effectLst/>
      </p:bgPr>
    </p:bg>
    <p:spTree>
      <p:nvGrpSpPr>
        <p:cNvPr id="1" name=""/>
        <p:cNvGrpSpPr/>
        <p:nvPr/>
      </p:nvGrpSpPr>
      <p:grpSpPr>
        <a:xfrm>
          <a:off x="0" y="0"/>
          <a:ext cx="0" cy="0"/>
          <a:chOff x="0" y="0"/>
          <a:chExt cx="0" cy="0"/>
        </a:xfrm>
      </p:grpSpPr>
      <p:sp>
        <p:nvSpPr>
          <p:cNvPr id="450563" name="文本占位符 450562"/>
          <p:cNvSpPr>
            <a:spLocks noGrp="1"/>
          </p:cNvSpPr>
          <p:nvPr>
            <p:ph type="body" idx="1"/>
          </p:nvPr>
        </p:nvSpPr>
        <p:spPr>
          <a:xfrm>
            <a:off x="354330" y="941388"/>
            <a:ext cx="8434388" cy="5145087"/>
          </a:xfrm>
        </p:spPr>
        <p:txBody>
          <a:bodyPr/>
          <a:lstStyle/>
          <a:p>
            <a:pPr>
              <a:lnSpc>
                <a:spcPct val="90000"/>
              </a:lnSpc>
              <a:buNone/>
            </a:pPr>
            <a:r>
              <a:rPr lang="en-US" altLang="zh-CN" sz="2800" dirty="0"/>
              <a:t>           </a:t>
            </a:r>
            <a:r>
              <a:rPr lang="zh-CN" altLang="en-US" sz="2800" b="1" dirty="0">
                <a:solidFill>
                  <a:srgbClr val="C00000"/>
                </a:solidFill>
                <a:latin typeface="宋体" pitchFamily="2" charset="-122"/>
              </a:rPr>
              <a:t>艾青</a:t>
            </a:r>
            <a:r>
              <a:rPr lang="zh-CN" altLang="en-US" sz="2800" b="1" dirty="0">
                <a:latin typeface="宋体" pitchFamily="2" charset="-122"/>
              </a:rPr>
              <a:t>（</a:t>
            </a:r>
            <a:r>
              <a:rPr lang="en-US" altLang="zh-CN" sz="2800" b="1" dirty="0">
                <a:latin typeface="宋体" pitchFamily="2" charset="-122"/>
              </a:rPr>
              <a:t>1910—1996</a:t>
            </a:r>
            <a:r>
              <a:rPr lang="zh-CN" altLang="en-US" sz="2800" b="1" dirty="0">
                <a:latin typeface="宋体" pitchFamily="2" charset="-122"/>
              </a:rPr>
              <a:t>），原名蒋海澄，浙江金华人。中国现当代著名诗人。</a:t>
            </a:r>
            <a:r>
              <a:rPr lang="en-US" altLang="zh-CN" sz="2800" b="1" dirty="0">
                <a:latin typeface="宋体" pitchFamily="2" charset="-122"/>
              </a:rPr>
              <a:t>1928</a:t>
            </a:r>
            <a:r>
              <a:rPr lang="zh-CN" altLang="en-US" sz="2800" b="1" dirty="0">
                <a:latin typeface="宋体" pitchFamily="2" charset="-122"/>
              </a:rPr>
              <a:t>年入学国立西湖艺术学院绘画系。次年赴法国勤工俭学。</a:t>
            </a:r>
            <a:r>
              <a:rPr lang="en-US" altLang="zh-CN" sz="2800" b="1" dirty="0">
                <a:latin typeface="宋体" pitchFamily="2" charset="-122"/>
              </a:rPr>
              <a:t>1932</a:t>
            </a:r>
            <a:r>
              <a:rPr lang="zh-CN" altLang="en-US" sz="2800" b="1" dirty="0">
                <a:latin typeface="宋体" pitchFamily="2" charset="-122"/>
              </a:rPr>
              <a:t>年回国后即投入革命文艺运动，并致力于诗歌创作。后赴延安，曾任</a:t>
            </a:r>
            <a:r>
              <a:rPr lang="en-US" altLang="zh-CN" sz="2800" b="1" dirty="0">
                <a:latin typeface="宋体" pitchFamily="2" charset="-122"/>
              </a:rPr>
              <a:t>《</a:t>
            </a:r>
            <a:r>
              <a:rPr lang="zh-CN" altLang="en-US" sz="2800" b="1" dirty="0">
                <a:latin typeface="宋体" pitchFamily="2" charset="-122"/>
              </a:rPr>
              <a:t>诗刊</a:t>
            </a:r>
            <a:r>
              <a:rPr lang="en-US" altLang="zh-CN" sz="2800" b="1" dirty="0">
                <a:latin typeface="宋体" pitchFamily="2" charset="-122"/>
              </a:rPr>
              <a:t>》</a:t>
            </a:r>
            <a:r>
              <a:rPr lang="zh-CN" altLang="en-US" sz="2800" b="1" dirty="0">
                <a:latin typeface="宋体" pitchFamily="2" charset="-122"/>
              </a:rPr>
              <a:t>主编。抗战胜利，任华北联合大学文艺学院副院长等职。建国后任</a:t>
            </a:r>
            <a:r>
              <a:rPr lang="en-US" altLang="zh-CN" sz="2800" b="1" dirty="0">
                <a:latin typeface="宋体" pitchFamily="2" charset="-122"/>
              </a:rPr>
              <a:t>《</a:t>
            </a:r>
            <a:r>
              <a:rPr lang="zh-CN" altLang="en-US" sz="2800" b="1" dirty="0">
                <a:latin typeface="宋体" pitchFamily="2" charset="-122"/>
              </a:rPr>
              <a:t>人民文学</a:t>
            </a:r>
            <a:r>
              <a:rPr lang="en-US" altLang="zh-CN" sz="2800" b="1" dirty="0">
                <a:latin typeface="宋体" pitchFamily="2" charset="-122"/>
              </a:rPr>
              <a:t>》</a:t>
            </a:r>
            <a:r>
              <a:rPr lang="zh-CN" altLang="en-US" sz="2800" b="1" dirty="0">
                <a:latin typeface="宋体" pitchFamily="2" charset="-122"/>
              </a:rPr>
              <a:t>副主编。</a:t>
            </a:r>
            <a:r>
              <a:rPr lang="en-US" altLang="zh-CN" sz="2800" b="1" dirty="0">
                <a:latin typeface="宋体" pitchFamily="2" charset="-122"/>
              </a:rPr>
              <a:t>1979</a:t>
            </a:r>
            <a:r>
              <a:rPr lang="zh-CN" altLang="en-US" sz="2800" b="1" dirty="0">
                <a:latin typeface="宋体" pitchFamily="2" charset="-122"/>
              </a:rPr>
              <a:t>年当选为中国作家协会副主席。艾青的诗歌创作与现实紧密结合，及时而强烈地传达了时代的呼唤和人民的心声。在艺术上，则追求深沉的审美意象和提倡自由流动的形式，推动了中国现代新诗的发展，在现当代诗坛有较大影响。</a:t>
            </a:r>
            <a:r>
              <a:rPr lang="zh-CN" altLang="en-US" sz="2800" b="1" dirty="0">
                <a:solidFill>
                  <a:srgbClr val="C00000"/>
                </a:solidFill>
                <a:latin typeface="宋体" pitchFamily="2" charset="-122"/>
              </a:rPr>
              <a:t>先后出版了二十多本诗集，主要有</a:t>
            </a:r>
            <a:r>
              <a:rPr lang="en-US" altLang="zh-CN" sz="2800" b="1" dirty="0">
                <a:solidFill>
                  <a:srgbClr val="C00000"/>
                </a:solidFill>
                <a:latin typeface="宋体" pitchFamily="2" charset="-122"/>
              </a:rPr>
              <a:t>《</a:t>
            </a:r>
            <a:r>
              <a:rPr lang="zh-CN" altLang="en-US" sz="2800" b="1" dirty="0">
                <a:solidFill>
                  <a:srgbClr val="C00000"/>
                </a:solidFill>
                <a:latin typeface="宋体" pitchFamily="2" charset="-122"/>
              </a:rPr>
              <a:t>大堰河</a:t>
            </a:r>
            <a:r>
              <a:rPr lang="en-US" altLang="zh-CN" sz="2800" b="1" dirty="0">
                <a:solidFill>
                  <a:srgbClr val="C00000"/>
                </a:solidFill>
                <a:latin typeface="宋体" pitchFamily="2" charset="-122"/>
              </a:rPr>
              <a:t>》</a:t>
            </a:r>
            <a:r>
              <a:rPr lang="zh-CN" altLang="en-US" sz="2800" b="1" dirty="0">
                <a:solidFill>
                  <a:srgbClr val="C00000"/>
                </a:solidFill>
                <a:latin typeface="宋体" pitchFamily="2" charset="-122"/>
              </a:rPr>
              <a:t>、</a:t>
            </a:r>
            <a:r>
              <a:rPr lang="en-US" altLang="zh-CN" sz="2800" b="1" dirty="0">
                <a:solidFill>
                  <a:srgbClr val="C00000"/>
                </a:solidFill>
                <a:latin typeface="宋体" pitchFamily="2" charset="-122"/>
              </a:rPr>
              <a:t>《</a:t>
            </a:r>
            <a:r>
              <a:rPr lang="zh-CN" altLang="en-US" sz="2800" b="1" dirty="0">
                <a:solidFill>
                  <a:srgbClr val="C00000"/>
                </a:solidFill>
                <a:latin typeface="宋体" pitchFamily="2" charset="-122"/>
              </a:rPr>
              <a:t>北方</a:t>
            </a:r>
            <a:r>
              <a:rPr lang="en-US" altLang="zh-CN" sz="2800" b="1" dirty="0">
                <a:solidFill>
                  <a:srgbClr val="C00000"/>
                </a:solidFill>
                <a:latin typeface="宋体" pitchFamily="2" charset="-122"/>
              </a:rPr>
              <a:t>》</a:t>
            </a:r>
            <a:r>
              <a:rPr lang="zh-CN" altLang="en-US" sz="2800" b="1" dirty="0">
                <a:solidFill>
                  <a:srgbClr val="C00000"/>
                </a:solidFill>
                <a:latin typeface="宋体" pitchFamily="2" charset="-122"/>
              </a:rPr>
              <a:t>、</a:t>
            </a:r>
            <a:r>
              <a:rPr lang="en-US" altLang="zh-CN" sz="2800" b="1" dirty="0">
                <a:solidFill>
                  <a:srgbClr val="C00000"/>
                </a:solidFill>
                <a:latin typeface="宋体" pitchFamily="2" charset="-122"/>
              </a:rPr>
              <a:t>《</a:t>
            </a:r>
            <a:r>
              <a:rPr lang="zh-CN" altLang="en-US" sz="2800" b="1" dirty="0">
                <a:solidFill>
                  <a:srgbClr val="C00000"/>
                </a:solidFill>
                <a:latin typeface="宋体" pitchFamily="2" charset="-122"/>
              </a:rPr>
              <a:t>向太阳</a:t>
            </a:r>
            <a:r>
              <a:rPr lang="en-US" altLang="zh-CN" sz="2800" b="1" dirty="0">
                <a:solidFill>
                  <a:srgbClr val="C00000"/>
                </a:solidFill>
                <a:latin typeface="宋体" pitchFamily="2" charset="-122"/>
              </a:rPr>
              <a:t>》</a:t>
            </a:r>
            <a:r>
              <a:rPr lang="zh-CN" altLang="en-US" sz="2800" b="1" dirty="0">
                <a:solidFill>
                  <a:srgbClr val="C00000"/>
                </a:solidFill>
                <a:latin typeface="宋体" pitchFamily="2" charset="-122"/>
              </a:rPr>
              <a:t>、</a:t>
            </a:r>
            <a:r>
              <a:rPr lang="en-US" altLang="zh-CN" sz="2800" b="1" dirty="0">
                <a:solidFill>
                  <a:srgbClr val="C00000"/>
                </a:solidFill>
                <a:latin typeface="宋体" pitchFamily="2" charset="-122"/>
              </a:rPr>
              <a:t>《</a:t>
            </a:r>
            <a:r>
              <a:rPr lang="zh-CN" altLang="en-US" sz="2800" b="1" dirty="0">
                <a:solidFill>
                  <a:srgbClr val="C00000"/>
                </a:solidFill>
                <a:latin typeface="宋体" pitchFamily="2" charset="-122"/>
              </a:rPr>
              <a:t>火把</a:t>
            </a:r>
            <a:r>
              <a:rPr lang="en-US" altLang="zh-CN" sz="2800" b="1" dirty="0">
                <a:solidFill>
                  <a:srgbClr val="C00000"/>
                </a:solidFill>
                <a:latin typeface="宋体" pitchFamily="2" charset="-122"/>
              </a:rPr>
              <a:t>》</a:t>
            </a:r>
            <a:r>
              <a:rPr lang="zh-CN" altLang="en-US" sz="2800" b="1" dirty="0">
                <a:solidFill>
                  <a:srgbClr val="C00000"/>
                </a:solidFill>
                <a:latin typeface="宋体" pitchFamily="2" charset="-122"/>
              </a:rPr>
              <a:t>、</a:t>
            </a:r>
            <a:r>
              <a:rPr lang="en-US" altLang="zh-CN" sz="2800" b="1" dirty="0">
                <a:solidFill>
                  <a:srgbClr val="C00000"/>
                </a:solidFill>
                <a:latin typeface="宋体" pitchFamily="2" charset="-122"/>
              </a:rPr>
              <a:t>《</a:t>
            </a:r>
            <a:r>
              <a:rPr lang="zh-CN" altLang="en-US" sz="2800" b="1" dirty="0">
                <a:solidFill>
                  <a:srgbClr val="C00000"/>
                </a:solidFill>
                <a:latin typeface="宋体" pitchFamily="2" charset="-122"/>
              </a:rPr>
              <a:t>归来的歌</a:t>
            </a:r>
            <a:r>
              <a:rPr lang="en-US" altLang="zh-CN" sz="2800" b="1" dirty="0">
                <a:solidFill>
                  <a:srgbClr val="C00000"/>
                </a:solidFill>
                <a:latin typeface="宋体" pitchFamily="2" charset="-122"/>
              </a:rPr>
              <a:t>》</a:t>
            </a:r>
            <a:r>
              <a:rPr lang="zh-CN" altLang="en-US" sz="2800" b="1" dirty="0">
                <a:solidFill>
                  <a:srgbClr val="C00000"/>
                </a:solidFill>
                <a:latin typeface="宋体" pitchFamily="2" charset="-122"/>
              </a:rPr>
              <a:t>等。</a:t>
            </a:r>
          </a:p>
        </p:txBody>
      </p:sp>
      <p:sp>
        <p:nvSpPr>
          <p:cNvPr id="450568" name="标题 450567"/>
          <p:cNvSpPr>
            <a:spLocks noGrp="1"/>
          </p:cNvSpPr>
          <p:nvPr>
            <p:ph type="title"/>
          </p:nvPr>
        </p:nvSpPr>
        <p:spPr>
          <a:xfrm>
            <a:off x="827088" y="163830"/>
            <a:ext cx="2386012" cy="777875"/>
          </a:xfrm>
        </p:spPr>
        <p:txBody>
          <a:bodyPr anchor="ctr"/>
          <a:lstStyle/>
          <a:p>
            <a:r>
              <a:rPr lang="zh-CN" altLang="en-US" sz="4000" dirty="0">
                <a:solidFill>
                  <a:srgbClr val="990000"/>
                </a:solidFill>
                <a:ea typeface="华文行楷" pitchFamily="2" charset="-122"/>
              </a:rPr>
              <a:t>作者简介</a:t>
            </a:r>
          </a:p>
        </p:txBody>
      </p:sp>
      <p:sp>
        <p:nvSpPr>
          <p:cNvPr id="450569" name="文本框 450568">
            <a:hlinkClick r:id="rId2" action="ppaction://hlinksldjump"/>
          </p:cNvPr>
          <p:cNvSpPr txBox="1"/>
          <p:nvPr/>
        </p:nvSpPr>
        <p:spPr>
          <a:xfrm>
            <a:off x="8243888" y="6381750"/>
            <a:ext cx="720725" cy="366713"/>
          </a:xfrm>
          <a:prstGeom prst="rect">
            <a:avLst/>
          </a:prstGeom>
          <a:noFill/>
          <a:ln w="9525">
            <a:noFill/>
          </a:ln>
        </p:spPr>
        <p:txBody>
          <a:bodyPr>
            <a:spAutoFit/>
          </a:bodyPr>
          <a:lstStyle/>
          <a:p>
            <a:r>
              <a:rPr lang="zh-CN" altLang="en-US" sz="1800" dirty="0">
                <a:solidFill>
                  <a:schemeClr val="tx2"/>
                </a:solidFill>
                <a:latin typeface="Tahoma" panose="020B0604030504040204" pitchFamily="34" charset="0"/>
                <a:ea typeface="华文行楷" pitchFamily="2" charset="-122"/>
              </a:rPr>
              <a:t>返回</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CCCC"/>
            </a:gs>
            <a:gs pos="50000">
              <a:schemeClr val="bg1"/>
            </a:gs>
            <a:gs pos="100000">
              <a:srgbClr val="FFCCCC"/>
            </a:gs>
          </a:gsLst>
          <a:lin ang="5400000" scaled="1"/>
          <a:tileRect/>
        </a:gradFill>
        <a:effectLst/>
      </p:bgPr>
    </p:bg>
    <p:spTree>
      <p:nvGrpSpPr>
        <p:cNvPr id="1" name=""/>
        <p:cNvGrpSpPr/>
        <p:nvPr/>
      </p:nvGrpSpPr>
      <p:grpSpPr>
        <a:xfrm>
          <a:off x="0" y="0"/>
          <a:ext cx="0" cy="0"/>
          <a:chOff x="0" y="0"/>
          <a:chExt cx="0" cy="0"/>
        </a:xfrm>
      </p:grpSpPr>
      <p:sp>
        <p:nvSpPr>
          <p:cNvPr id="584706" name="标题 584705"/>
          <p:cNvSpPr>
            <a:spLocks noGrp="1"/>
          </p:cNvSpPr>
          <p:nvPr>
            <p:ph type="title"/>
          </p:nvPr>
        </p:nvSpPr>
        <p:spPr>
          <a:xfrm>
            <a:off x="539750" y="404813"/>
            <a:ext cx="2519363" cy="765175"/>
          </a:xfrm>
        </p:spPr>
        <p:txBody>
          <a:bodyPr anchor="b"/>
          <a:lstStyle/>
          <a:p>
            <a:r>
              <a:rPr lang="zh-CN" altLang="en-US" sz="4000" dirty="0">
                <a:ea typeface="华文行楷" pitchFamily="2" charset="-122"/>
              </a:rPr>
              <a:t>内容评述</a:t>
            </a:r>
          </a:p>
        </p:txBody>
      </p:sp>
      <p:sp>
        <p:nvSpPr>
          <p:cNvPr id="584707" name="文本占位符 584706"/>
          <p:cNvSpPr>
            <a:spLocks noGrp="1"/>
          </p:cNvSpPr>
          <p:nvPr>
            <p:ph type="body" idx="1"/>
          </p:nvPr>
        </p:nvSpPr>
        <p:spPr>
          <a:xfrm>
            <a:off x="0" y="1196975"/>
            <a:ext cx="8820150" cy="5022850"/>
          </a:xfrm>
        </p:spPr>
        <p:txBody>
          <a:bodyPr/>
          <a:lstStyle/>
          <a:p>
            <a:pPr>
              <a:lnSpc>
                <a:spcPct val="80000"/>
              </a:lnSpc>
              <a:buNone/>
            </a:pPr>
            <a:r>
              <a:rPr lang="en-US" altLang="zh-CN" sz="2400" dirty="0">
                <a:solidFill>
                  <a:srgbClr val="000000"/>
                </a:solidFill>
              </a:rPr>
              <a:t>           </a:t>
            </a:r>
            <a:r>
              <a:rPr lang="zh-CN" altLang="en-US" sz="2000" b="1" dirty="0">
                <a:solidFill>
                  <a:srgbClr val="000000"/>
                </a:solidFill>
              </a:rPr>
              <a:t>第一节作者写出了日本帝国主义铁蹄践踏下的中国的一系列暗淡灰黄孤苦无奈悲哀苍凉的具体意象，这些意象与严冬的严寒和肃杀相互映衬，成为中国当时社会现实的真实反映和象征。</a:t>
            </a:r>
          </a:p>
          <a:p>
            <a:pPr>
              <a:lnSpc>
                <a:spcPct val="80000"/>
              </a:lnSpc>
              <a:buNone/>
            </a:pPr>
            <a:r>
              <a:rPr lang="zh-CN" altLang="en-US" sz="2000" b="1" dirty="0">
                <a:solidFill>
                  <a:srgbClr val="000000"/>
                </a:solidFill>
              </a:rPr>
              <a:t>            </a:t>
            </a:r>
          </a:p>
          <a:p>
            <a:pPr>
              <a:lnSpc>
                <a:spcPct val="80000"/>
              </a:lnSpc>
              <a:buNone/>
            </a:pPr>
            <a:r>
              <a:rPr lang="zh-CN" altLang="en-US" sz="2000" b="1" dirty="0">
                <a:solidFill>
                  <a:srgbClr val="000000"/>
                </a:solidFill>
              </a:rPr>
              <a:t>            第二节在前面苍凉景物的基础上进一步累加，强调的是“不安”“悲苦”“逃亡”，也象征沦陷区人们当时无家可归，流落他乡。</a:t>
            </a:r>
          </a:p>
          <a:p>
            <a:pPr>
              <a:lnSpc>
                <a:spcPct val="80000"/>
              </a:lnSpc>
              <a:buNone/>
            </a:pPr>
            <a:r>
              <a:rPr lang="zh-CN" altLang="en-US" sz="2000" b="1" dirty="0">
                <a:solidFill>
                  <a:srgbClr val="000000"/>
                </a:solidFill>
              </a:rPr>
              <a:t>             第三节是对前面的总结和概括，即北方正处于灾难、不幸、贫穷与饥饿中，而北方是当时中国社会的一个缩影，这样的景象就是当时灾难深重的中国的历史命运。</a:t>
            </a:r>
            <a:br>
              <a:rPr lang="zh-CN" altLang="en-US" sz="2000" b="1" dirty="0">
                <a:solidFill>
                  <a:srgbClr val="000000"/>
                </a:solidFill>
              </a:rPr>
            </a:br>
            <a:r>
              <a:rPr lang="zh-CN" altLang="en-US" sz="2000" b="1" dirty="0">
                <a:solidFill>
                  <a:srgbClr val="000000"/>
                </a:solidFill>
              </a:rPr>
              <a:t>        第四节抒发作者对这片国土的热爱之情，诗人三次用了</a:t>
            </a:r>
            <a:r>
              <a:rPr lang="zh-CN" altLang="en-US" sz="2000" b="1" dirty="0">
                <a:solidFill>
                  <a:srgbClr val="000000"/>
                </a:solidFill>
                <a:latin typeface="宋体" pitchFamily="2" charset="-122"/>
              </a:rPr>
              <a:t>“我爱这悲哀的国土”，让读者感受到了一种内心的富有震撼力的声音，使前面反复的强调和渲染都在这里得到了反衬。这种热爱之情产生的原因是这土地埋有我们祖先的骸骨，是他们和自然、和敌人搏斗过的地方，他们“从不曾屈辱”。这是一个“永远不会灭亡”的坚强民族。诗人于此汲取了一</a:t>
            </a:r>
            <a:r>
              <a:rPr lang="zh-CN" altLang="en-US" sz="2000" b="1" dirty="0">
                <a:solidFill>
                  <a:srgbClr val="000000"/>
                </a:solidFill>
              </a:rPr>
              <a:t>种顽强的精神力量，坚定了必胜的信念，从而使诗歌热爱祖国的主题得到充分的表达。</a:t>
            </a:r>
          </a:p>
          <a:p>
            <a:pPr>
              <a:lnSpc>
                <a:spcPct val="80000"/>
              </a:lnSpc>
              <a:buNone/>
            </a:pPr>
            <a:r>
              <a:rPr lang="zh-CN" altLang="en-US" sz="2000" b="1" dirty="0">
                <a:solidFill>
                  <a:srgbClr val="000000"/>
                </a:solidFill>
              </a:rPr>
              <a:t>      </a:t>
            </a:r>
            <a:r>
              <a:rPr lang="en-US" altLang="zh-CN" sz="2000" b="1" dirty="0">
                <a:solidFill>
                  <a:srgbClr val="000000"/>
                </a:solidFill>
              </a:rPr>
              <a:t>       </a:t>
            </a:r>
            <a:r>
              <a:rPr lang="zh-CN" altLang="en-US" sz="2000" b="1" dirty="0">
                <a:solidFill>
                  <a:srgbClr val="000000"/>
                </a:solidFill>
              </a:rPr>
              <a:t>这首诗歌写于抗战初期，虽然没有直截了当地号召人们去战斗，但在诗歌的结尾，却可以感受到诗人对祖国抱有坚强的信念，相信这样一个古老而坚强的民族不会灭亡，这在当时抗日战争的背景下是具有振奋和鼓舞作用的。</a:t>
            </a:r>
            <a:r>
              <a:rPr lang="en-US" altLang="zh-CN" sz="2000" b="1" dirty="0">
                <a:solidFill>
                  <a:srgbClr val="000000"/>
                </a:solidFill>
              </a:rPr>
              <a:t> </a:t>
            </a:r>
          </a:p>
        </p:txBody>
      </p:sp>
      <p:sp>
        <p:nvSpPr>
          <p:cNvPr id="584710" name="文本框 584709">
            <a:hlinkClick r:id="rId2" action="ppaction://hlinksldjump"/>
          </p:cNvPr>
          <p:cNvSpPr txBox="1"/>
          <p:nvPr/>
        </p:nvSpPr>
        <p:spPr>
          <a:xfrm>
            <a:off x="7885113" y="6237288"/>
            <a:ext cx="720725" cy="366712"/>
          </a:xfrm>
          <a:prstGeom prst="rect">
            <a:avLst/>
          </a:prstGeom>
          <a:noFill/>
          <a:ln w="9525">
            <a:noFill/>
          </a:ln>
        </p:spPr>
        <p:txBody>
          <a:bodyPr>
            <a:spAutoFit/>
          </a:bodyPr>
          <a:lstStyle/>
          <a:p>
            <a:r>
              <a:rPr lang="zh-CN" altLang="en-US" sz="1800" dirty="0">
                <a:solidFill>
                  <a:schemeClr val="tx2"/>
                </a:solidFill>
                <a:latin typeface="Tahoma" panose="020B0604030504040204" pitchFamily="34" charset="0"/>
                <a:ea typeface="华文行楷" pitchFamily="2" charset="-122"/>
              </a:rPr>
              <a:t>返回</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0066"/>
            </a:gs>
            <a:gs pos="50000">
              <a:schemeClr val="bg1"/>
            </a:gs>
            <a:gs pos="100000">
              <a:srgbClr val="FF0066"/>
            </a:gs>
          </a:gsLst>
          <a:lin ang="2700000" scaled="1"/>
          <a:tileRect/>
        </a:gradFill>
        <a:effectLst/>
      </p:bgPr>
    </p:bg>
    <p:spTree>
      <p:nvGrpSpPr>
        <p:cNvPr id="1" name=""/>
        <p:cNvGrpSpPr/>
        <p:nvPr/>
      </p:nvGrpSpPr>
      <p:grpSpPr>
        <a:xfrm>
          <a:off x="0" y="0"/>
          <a:ext cx="0" cy="0"/>
          <a:chOff x="0" y="0"/>
          <a:chExt cx="0" cy="0"/>
        </a:xfrm>
      </p:grpSpPr>
      <p:pic>
        <p:nvPicPr>
          <p:cNvPr id="518149" name="图片 518148" descr="u=1084323918,881805867&amp;gp=2"/>
          <p:cNvPicPr>
            <a:picLocks noChangeAspect="1"/>
          </p:cNvPicPr>
          <p:nvPr/>
        </p:nvPicPr>
        <p:blipFill>
          <a:blip r:embed="rId2"/>
          <a:srcRect t="7974" r="8537"/>
          <a:stretch>
            <a:fillRect/>
          </a:stretch>
        </p:blipFill>
        <p:spPr>
          <a:xfrm>
            <a:off x="0" y="5300663"/>
            <a:ext cx="1547813" cy="1557337"/>
          </a:xfrm>
          <a:prstGeom prst="rect">
            <a:avLst/>
          </a:prstGeom>
          <a:noFill/>
          <a:ln w="9525">
            <a:noFill/>
          </a:ln>
        </p:spPr>
      </p:pic>
      <p:sp>
        <p:nvSpPr>
          <p:cNvPr id="518146" name="标题 518145"/>
          <p:cNvSpPr>
            <a:spLocks noGrp="1"/>
          </p:cNvSpPr>
          <p:nvPr>
            <p:ph type="title"/>
          </p:nvPr>
        </p:nvSpPr>
        <p:spPr>
          <a:xfrm>
            <a:off x="1692275" y="692150"/>
            <a:ext cx="4681538" cy="1143000"/>
          </a:xfrm>
        </p:spPr>
        <p:txBody>
          <a:bodyPr anchor="ctr"/>
          <a:lstStyle/>
          <a:p>
            <a:r>
              <a:rPr lang="zh-CN" altLang="en-US" dirty="0">
                <a:solidFill>
                  <a:srgbClr val="990000"/>
                </a:solidFill>
                <a:ea typeface="华文行楷" pitchFamily="2" charset="-122"/>
              </a:rPr>
              <a:t>艺术赏析</a:t>
            </a:r>
          </a:p>
        </p:txBody>
      </p:sp>
      <p:sp>
        <p:nvSpPr>
          <p:cNvPr id="518147" name="文本占位符 518146"/>
          <p:cNvSpPr>
            <a:spLocks noGrp="1"/>
          </p:cNvSpPr>
          <p:nvPr>
            <p:ph type="body" idx="1"/>
          </p:nvPr>
        </p:nvSpPr>
        <p:spPr>
          <a:xfrm>
            <a:off x="457200" y="1600200"/>
            <a:ext cx="8229600" cy="3989388"/>
          </a:xfrm>
        </p:spPr>
        <p:txBody>
          <a:bodyPr/>
          <a:lstStyle/>
          <a:p>
            <a:pPr>
              <a:lnSpc>
                <a:spcPct val="90000"/>
              </a:lnSpc>
              <a:buNone/>
            </a:pPr>
            <a:r>
              <a:rPr lang="en-US" altLang="zh-CN" dirty="0"/>
              <a:t>           </a:t>
            </a:r>
            <a:r>
              <a:rPr lang="zh-CN" altLang="en-US" b="1" dirty="0"/>
              <a:t>一、在写作上注重用形象展示作者的思想感情，在铺展意象情境的基础上来抒情说理，寄情于景，融理于象。</a:t>
            </a:r>
          </a:p>
          <a:p>
            <a:pPr>
              <a:lnSpc>
                <a:spcPct val="90000"/>
              </a:lnSpc>
              <a:buNone/>
            </a:pPr>
            <a:r>
              <a:rPr lang="zh-CN" altLang="en-US" b="1" dirty="0"/>
              <a:t>           二、具有鲜明的绘画因素，表现出诗人对色彩、光线、形体的敏锐的感受力。</a:t>
            </a:r>
          </a:p>
          <a:p>
            <a:pPr>
              <a:lnSpc>
                <a:spcPct val="90000"/>
              </a:lnSpc>
              <a:buNone/>
            </a:pPr>
            <a:r>
              <a:rPr lang="zh-CN" altLang="en-US" b="1" dirty="0"/>
              <a:t>           三、基调沉郁而坚强有力，以深沉的笔调，苍凉辽阔的场景，真切地传达了诗人的感受和时代氛围。 </a:t>
            </a:r>
          </a:p>
        </p:txBody>
      </p:sp>
      <p:sp>
        <p:nvSpPr>
          <p:cNvPr id="518150" name="文本框 518149">
            <a:hlinkClick r:id="rId3" action="ppaction://hlinksldjump"/>
          </p:cNvPr>
          <p:cNvSpPr txBox="1"/>
          <p:nvPr/>
        </p:nvSpPr>
        <p:spPr>
          <a:xfrm>
            <a:off x="7956550" y="6092825"/>
            <a:ext cx="720725" cy="366713"/>
          </a:xfrm>
          <a:prstGeom prst="rect">
            <a:avLst/>
          </a:prstGeom>
          <a:noFill/>
          <a:ln w="9525">
            <a:noFill/>
          </a:ln>
        </p:spPr>
        <p:txBody>
          <a:bodyPr>
            <a:spAutoFit/>
          </a:bodyPr>
          <a:lstStyle/>
          <a:p>
            <a:r>
              <a:rPr lang="zh-CN" altLang="en-US" sz="1800" dirty="0">
                <a:solidFill>
                  <a:srgbClr val="FFFFCC"/>
                </a:solidFill>
                <a:latin typeface="Tahoma" panose="020B0604030504040204" pitchFamily="34" charset="0"/>
                <a:ea typeface="华文行楷" pitchFamily="2" charset="-122"/>
              </a:rPr>
              <a:t>返回</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2" name="图片 4111" descr="20070330183443B23c"/>
          <p:cNvPicPr>
            <a:picLocks noChangeAspect="1"/>
          </p:cNvPicPr>
          <p:nvPr/>
        </p:nvPicPr>
        <p:blipFill>
          <a:blip r:embed="rId4"/>
          <a:stretch>
            <a:fillRect/>
          </a:stretch>
        </p:blipFill>
        <p:spPr>
          <a:xfrm>
            <a:off x="0" y="0"/>
            <a:ext cx="9144000" cy="6858000"/>
          </a:xfrm>
          <a:prstGeom prst="rect">
            <a:avLst/>
          </a:prstGeom>
          <a:solidFill>
            <a:srgbClr val="C0C0C0"/>
          </a:solidFill>
          <a:ln w="9525">
            <a:noFill/>
          </a:ln>
        </p:spPr>
      </p:pic>
      <p:sp>
        <p:nvSpPr>
          <p:cNvPr id="4099" name="文本框 4098">
            <a:hlinkClick r:id="" action="ppaction://hlinkshowjump?jump=endshow"/>
          </p:cNvPr>
          <p:cNvSpPr txBox="1"/>
          <p:nvPr/>
        </p:nvSpPr>
        <p:spPr>
          <a:xfrm>
            <a:off x="7524750" y="6165850"/>
            <a:ext cx="865188" cy="366713"/>
          </a:xfrm>
          <a:prstGeom prst="rect">
            <a:avLst/>
          </a:prstGeom>
          <a:noFill/>
          <a:ln w="9525">
            <a:noFill/>
          </a:ln>
        </p:spPr>
        <p:txBody>
          <a:bodyPr>
            <a:spAutoFit/>
          </a:bodyPr>
          <a:lstStyle/>
          <a:p>
            <a:pPr>
              <a:spcBef>
                <a:spcPct val="50000"/>
              </a:spcBef>
              <a:buClr>
                <a:schemeClr val="bg1"/>
              </a:buClr>
            </a:pPr>
            <a:r>
              <a:rPr lang="zh-CN" altLang="en-US" dirty="0">
                <a:solidFill>
                  <a:srgbClr val="FFCC66"/>
                </a:solidFill>
                <a:latin typeface="Times New Roman" panose="02020503050405090304" pitchFamily="18" charset="0"/>
                <a:ea typeface="华文行楷" pitchFamily="2" charset="-122"/>
              </a:rPr>
              <a:t>退出</a:t>
            </a:r>
          </a:p>
        </p:txBody>
      </p:sp>
      <p:sp>
        <p:nvSpPr>
          <p:cNvPr id="4100" name="流程图: 可选过程 4099">
            <a:hlinkClick r:id="rId5" action="ppaction://hlinksldjump"/>
          </p:cNvPr>
          <p:cNvSpPr/>
          <p:nvPr/>
        </p:nvSpPr>
        <p:spPr>
          <a:xfrm>
            <a:off x="971550" y="5157788"/>
            <a:ext cx="649288" cy="1539875"/>
          </a:xfrm>
          <a:prstGeom prst="flowChartAlternateProcess">
            <a:avLst/>
          </a:prstGeom>
          <a:gradFill rotWithShape="1">
            <a:gsLst>
              <a:gs pos="0">
                <a:srgbClr val="FFCC66">
                  <a:gamma/>
                  <a:shade val="46275"/>
                  <a:invGamma/>
                </a:srgbClr>
              </a:gs>
              <a:gs pos="50000">
                <a:srgbClr val="FFCC66"/>
              </a:gs>
              <a:gs pos="100000">
                <a:srgbClr val="FFCC66">
                  <a:gamma/>
                  <a:shade val="46275"/>
                  <a:invGamma/>
                </a:srgbClr>
              </a:gs>
            </a:gsLst>
            <a:lin ang="0" scaled="1"/>
            <a:tileRect/>
          </a:gradFill>
          <a:ln w="9525">
            <a:noFill/>
          </a:ln>
        </p:spPr>
        <p:txBody>
          <a:bodyPr vert="eaVert" wrap="none" anchor="ctr"/>
          <a:lstStyle/>
          <a:p>
            <a:pPr algn="ctr">
              <a:buClr>
                <a:schemeClr val="bg1"/>
              </a:buClr>
            </a:pPr>
            <a:r>
              <a:rPr lang="zh-CN" altLang="en-US" sz="2000" dirty="0">
                <a:solidFill>
                  <a:srgbClr val="0000FF"/>
                </a:solidFill>
                <a:latin typeface="Times New Roman" panose="02020503050405090304" pitchFamily="18" charset="0"/>
                <a:ea typeface="隶书" pitchFamily="49" charset="-122"/>
              </a:rPr>
              <a:t>教学目的</a:t>
            </a:r>
          </a:p>
        </p:txBody>
      </p:sp>
      <p:sp>
        <p:nvSpPr>
          <p:cNvPr id="4101" name="流程图: 可选过程 4100">
            <a:hlinkClick r:id="rId6" action="ppaction://hlinksldjump"/>
          </p:cNvPr>
          <p:cNvSpPr/>
          <p:nvPr/>
        </p:nvSpPr>
        <p:spPr>
          <a:xfrm>
            <a:off x="1620838" y="5157788"/>
            <a:ext cx="647700" cy="1511300"/>
          </a:xfrm>
          <a:prstGeom prst="flowChartAlternateProcess">
            <a:avLst/>
          </a:prstGeom>
          <a:gradFill rotWithShape="1">
            <a:gsLst>
              <a:gs pos="0">
                <a:srgbClr val="FFCC66">
                  <a:gamma/>
                  <a:shade val="46275"/>
                  <a:invGamma/>
                </a:srgbClr>
              </a:gs>
              <a:gs pos="50000">
                <a:srgbClr val="FFCC66"/>
              </a:gs>
              <a:gs pos="100000">
                <a:srgbClr val="FFCC66">
                  <a:gamma/>
                  <a:shade val="46275"/>
                  <a:invGamma/>
                </a:srgbClr>
              </a:gs>
            </a:gsLst>
            <a:lin ang="0" scaled="1"/>
            <a:tileRect/>
          </a:gradFill>
          <a:ln w="9525">
            <a:noFill/>
          </a:ln>
        </p:spPr>
        <p:txBody>
          <a:bodyPr vert="eaVert" wrap="none" anchor="ctr"/>
          <a:lstStyle/>
          <a:p>
            <a:pPr algn="ctr">
              <a:buClr>
                <a:schemeClr val="bg1"/>
              </a:buClr>
            </a:pPr>
            <a:r>
              <a:rPr lang="zh-CN" altLang="en-US" sz="2000" dirty="0">
                <a:solidFill>
                  <a:srgbClr val="0000FF"/>
                </a:solidFill>
                <a:latin typeface="Times New Roman" panose="02020503050405090304" pitchFamily="18" charset="0"/>
                <a:ea typeface="隶书" pitchFamily="49" charset="-122"/>
              </a:rPr>
              <a:t>教学重点</a:t>
            </a:r>
          </a:p>
        </p:txBody>
      </p:sp>
      <p:sp>
        <p:nvSpPr>
          <p:cNvPr id="4102" name="流程图: 可选过程 4101">
            <a:hlinkClick r:id="rId7" action="ppaction://hlinksldjump"/>
          </p:cNvPr>
          <p:cNvSpPr/>
          <p:nvPr/>
        </p:nvSpPr>
        <p:spPr>
          <a:xfrm>
            <a:off x="2268538" y="5157788"/>
            <a:ext cx="647700" cy="1511300"/>
          </a:xfrm>
          <a:prstGeom prst="flowChartAlternateProcess">
            <a:avLst/>
          </a:prstGeom>
          <a:gradFill rotWithShape="1">
            <a:gsLst>
              <a:gs pos="0">
                <a:srgbClr val="FFCC66"/>
              </a:gs>
              <a:gs pos="100000">
                <a:srgbClr val="FFCC66">
                  <a:gamma/>
                  <a:shade val="46275"/>
                  <a:invGamma/>
                </a:srgbClr>
              </a:gs>
            </a:gsLst>
            <a:lin ang="0" scaled="1"/>
            <a:tileRect/>
          </a:gradFill>
          <a:ln w="9525" cap="flat" cmpd="sng">
            <a:solidFill>
              <a:srgbClr val="FFCC66"/>
            </a:solidFill>
            <a:prstDash val="solid"/>
            <a:miter/>
            <a:headEnd type="none" w="med" len="med"/>
            <a:tailEnd type="none" w="med" len="med"/>
          </a:ln>
        </p:spPr>
        <p:txBody>
          <a:bodyPr vert="eaVert" wrap="none" anchor="ctr"/>
          <a:lstStyle/>
          <a:p>
            <a:pPr algn="ctr">
              <a:buClr>
                <a:schemeClr val="bg1"/>
              </a:buClr>
            </a:pPr>
            <a:r>
              <a:rPr lang="zh-CN" altLang="en-US" sz="2000" dirty="0">
                <a:solidFill>
                  <a:srgbClr val="0000FF"/>
                </a:solidFill>
                <a:latin typeface="Times New Roman" panose="02020503050405090304" pitchFamily="18" charset="0"/>
                <a:ea typeface="隶书" pitchFamily="49" charset="-122"/>
              </a:rPr>
              <a:t>作者简介</a:t>
            </a:r>
          </a:p>
        </p:txBody>
      </p:sp>
      <p:sp>
        <p:nvSpPr>
          <p:cNvPr id="4103" name="流程图: 可选过程 4102">
            <a:hlinkClick r:id="rId8" action="ppaction://hlinksldjump"/>
          </p:cNvPr>
          <p:cNvSpPr/>
          <p:nvPr/>
        </p:nvSpPr>
        <p:spPr>
          <a:xfrm>
            <a:off x="2916238" y="5157788"/>
            <a:ext cx="647700" cy="1511300"/>
          </a:xfrm>
          <a:prstGeom prst="flowChartAlternateProcess">
            <a:avLst/>
          </a:prstGeom>
          <a:gradFill rotWithShape="1">
            <a:gsLst>
              <a:gs pos="0">
                <a:srgbClr val="FFCC66">
                  <a:gamma/>
                  <a:shade val="46275"/>
                  <a:invGamma/>
                </a:srgbClr>
              </a:gs>
              <a:gs pos="50000">
                <a:srgbClr val="FFCC66"/>
              </a:gs>
              <a:gs pos="100000">
                <a:srgbClr val="FFCC66">
                  <a:gamma/>
                  <a:shade val="46275"/>
                  <a:invGamma/>
                </a:srgbClr>
              </a:gs>
            </a:gsLst>
            <a:lin ang="0" scaled="1"/>
            <a:tileRect/>
          </a:gradFill>
          <a:ln w="9525">
            <a:noFill/>
          </a:ln>
        </p:spPr>
        <p:txBody>
          <a:bodyPr vert="eaVert" wrap="none" anchor="ctr"/>
          <a:lstStyle/>
          <a:p>
            <a:pPr algn="ctr">
              <a:buClr>
                <a:schemeClr val="bg1"/>
              </a:buClr>
            </a:pPr>
            <a:r>
              <a:rPr lang="zh-CN" altLang="en-US" sz="2000" dirty="0">
                <a:solidFill>
                  <a:srgbClr val="0000FF"/>
                </a:solidFill>
                <a:latin typeface="Times New Roman" panose="02020503050405090304" pitchFamily="18" charset="0"/>
                <a:ea typeface="隶书" pitchFamily="49" charset="-122"/>
              </a:rPr>
              <a:t>背景简介</a:t>
            </a:r>
          </a:p>
        </p:txBody>
      </p:sp>
      <p:sp>
        <p:nvSpPr>
          <p:cNvPr id="4104" name="流程图: 可选过程 4103">
            <a:hlinkClick r:id="rId9" action="ppaction://hlinksldjump"/>
          </p:cNvPr>
          <p:cNvSpPr/>
          <p:nvPr/>
        </p:nvSpPr>
        <p:spPr>
          <a:xfrm>
            <a:off x="3563938" y="5157788"/>
            <a:ext cx="647700" cy="1511300"/>
          </a:xfrm>
          <a:prstGeom prst="flowChartAlternateProcess">
            <a:avLst/>
          </a:prstGeom>
          <a:gradFill rotWithShape="1">
            <a:gsLst>
              <a:gs pos="0">
                <a:srgbClr val="FFCC66">
                  <a:gamma/>
                  <a:shade val="46275"/>
                  <a:invGamma/>
                </a:srgbClr>
              </a:gs>
              <a:gs pos="50000">
                <a:srgbClr val="FFCC66"/>
              </a:gs>
              <a:gs pos="100000">
                <a:srgbClr val="FFCC66">
                  <a:gamma/>
                  <a:shade val="46275"/>
                  <a:invGamma/>
                </a:srgbClr>
              </a:gs>
            </a:gsLst>
            <a:lin ang="0" scaled="1"/>
            <a:tileRect/>
          </a:gradFill>
          <a:ln w="9525">
            <a:noFill/>
          </a:ln>
        </p:spPr>
        <p:txBody>
          <a:bodyPr vert="eaVert" wrap="none" anchor="ctr"/>
          <a:lstStyle/>
          <a:p>
            <a:pPr algn="ctr">
              <a:buClr>
                <a:schemeClr val="bg1"/>
              </a:buClr>
            </a:pPr>
            <a:r>
              <a:rPr lang="zh-CN" altLang="en-US" sz="2000" dirty="0">
                <a:solidFill>
                  <a:srgbClr val="0000FF"/>
                </a:solidFill>
                <a:latin typeface="Times New Roman" panose="02020503050405090304" pitchFamily="18" charset="0"/>
                <a:ea typeface="隶书" pitchFamily="49" charset="-122"/>
              </a:rPr>
              <a:t>内容述评</a:t>
            </a:r>
          </a:p>
        </p:txBody>
      </p:sp>
      <p:sp>
        <p:nvSpPr>
          <p:cNvPr id="4105" name="流程图: 可选过程 4104">
            <a:hlinkClick r:id="rId10" action="ppaction://hlinksldjump"/>
          </p:cNvPr>
          <p:cNvSpPr/>
          <p:nvPr/>
        </p:nvSpPr>
        <p:spPr>
          <a:xfrm>
            <a:off x="4211638" y="5157788"/>
            <a:ext cx="649287" cy="1511300"/>
          </a:xfrm>
          <a:prstGeom prst="flowChartAlternateProcess">
            <a:avLst/>
          </a:prstGeom>
          <a:gradFill rotWithShape="1">
            <a:gsLst>
              <a:gs pos="0">
                <a:srgbClr val="FFCC66"/>
              </a:gs>
              <a:gs pos="100000">
                <a:srgbClr val="FFCC66">
                  <a:gamma/>
                  <a:shade val="46275"/>
                  <a:invGamma/>
                </a:srgbClr>
              </a:gs>
            </a:gsLst>
            <a:lin ang="0" scaled="1"/>
            <a:tileRect/>
          </a:gradFill>
          <a:ln w="9525">
            <a:noFill/>
          </a:ln>
        </p:spPr>
        <p:txBody>
          <a:bodyPr vert="eaVert" wrap="none" anchor="ctr"/>
          <a:lstStyle/>
          <a:p>
            <a:pPr algn="ctr">
              <a:buClr>
                <a:schemeClr val="bg1"/>
              </a:buClr>
            </a:pPr>
            <a:r>
              <a:rPr lang="zh-CN" altLang="en-US" sz="2000" dirty="0">
                <a:solidFill>
                  <a:srgbClr val="0000FF"/>
                </a:solidFill>
                <a:latin typeface="Times New Roman" panose="02020503050405090304" pitchFamily="18" charset="0"/>
                <a:ea typeface="隶书" pitchFamily="49" charset="-122"/>
              </a:rPr>
              <a:t>艺术赏析</a:t>
            </a:r>
          </a:p>
        </p:txBody>
      </p:sp>
      <p:sp>
        <p:nvSpPr>
          <p:cNvPr id="4106" name="流程图: 可选过程 4105">
            <a:hlinkClick r:id="rId11" action="ppaction://hlinksldjump"/>
          </p:cNvPr>
          <p:cNvSpPr/>
          <p:nvPr/>
        </p:nvSpPr>
        <p:spPr>
          <a:xfrm>
            <a:off x="4860925" y="5157788"/>
            <a:ext cx="647700" cy="1511300"/>
          </a:xfrm>
          <a:prstGeom prst="flowChartAlternateProcess">
            <a:avLst/>
          </a:prstGeom>
          <a:gradFill rotWithShape="1">
            <a:gsLst>
              <a:gs pos="0">
                <a:srgbClr val="FFCC66">
                  <a:gamma/>
                  <a:shade val="46275"/>
                  <a:invGamma/>
                </a:srgbClr>
              </a:gs>
              <a:gs pos="50000">
                <a:srgbClr val="FFCC66"/>
              </a:gs>
              <a:gs pos="100000">
                <a:srgbClr val="FFCC66">
                  <a:gamma/>
                  <a:shade val="46275"/>
                  <a:invGamma/>
                </a:srgbClr>
              </a:gs>
            </a:gsLst>
            <a:lin ang="0" scaled="1"/>
            <a:tileRect/>
          </a:gradFill>
          <a:ln w="9525">
            <a:noFill/>
          </a:ln>
        </p:spPr>
        <p:txBody>
          <a:bodyPr vert="eaVert" wrap="none" anchor="ctr"/>
          <a:lstStyle/>
          <a:p>
            <a:pPr algn="ctr">
              <a:buClr>
                <a:schemeClr val="bg1"/>
              </a:buClr>
            </a:pPr>
            <a:r>
              <a:rPr lang="zh-CN" altLang="en-US" sz="2000" dirty="0">
                <a:solidFill>
                  <a:srgbClr val="0000FF"/>
                </a:solidFill>
                <a:latin typeface="Times New Roman" panose="02020503050405090304" pitchFamily="18" charset="0"/>
                <a:ea typeface="隶书" pitchFamily="49" charset="-122"/>
              </a:rPr>
              <a:t>思考练习</a:t>
            </a:r>
          </a:p>
        </p:txBody>
      </p:sp>
      <p:sp>
        <p:nvSpPr>
          <p:cNvPr id="4107" name="文本框 4106"/>
          <p:cNvSpPr txBox="1"/>
          <p:nvPr/>
        </p:nvSpPr>
        <p:spPr>
          <a:xfrm>
            <a:off x="0" y="1196975"/>
            <a:ext cx="6119813" cy="366713"/>
          </a:xfrm>
          <a:prstGeom prst="rect">
            <a:avLst/>
          </a:prstGeom>
          <a:noFill/>
          <a:ln w="9525">
            <a:noFill/>
          </a:ln>
        </p:spPr>
        <p:txBody>
          <a:bodyPr>
            <a:spAutoFit/>
          </a:bodyPr>
          <a:lstStyle/>
          <a:p>
            <a:pPr>
              <a:buClr>
                <a:schemeClr val="bg1"/>
              </a:buClr>
            </a:pPr>
            <a:r>
              <a:rPr lang="en-US" altLang="zh-CN" dirty="0">
                <a:latin typeface="Times New Roman" panose="02020503050405090304" pitchFamily="18" charset="0"/>
              </a:rPr>
              <a:t>        </a:t>
            </a:r>
            <a:endParaRPr lang="en-US" altLang="zh-CN" b="1" dirty="0">
              <a:latin typeface="Times New Roman" panose="02020503050405090304" pitchFamily="18" charset="0"/>
            </a:endParaRPr>
          </a:p>
        </p:txBody>
      </p:sp>
      <p:sp>
        <p:nvSpPr>
          <p:cNvPr id="4110" name="文本框 4109"/>
          <p:cNvSpPr txBox="1"/>
          <p:nvPr/>
        </p:nvSpPr>
        <p:spPr>
          <a:xfrm>
            <a:off x="3851275" y="3500438"/>
            <a:ext cx="1584325" cy="641350"/>
          </a:xfrm>
          <a:prstGeom prst="rect">
            <a:avLst/>
          </a:prstGeom>
          <a:noFill/>
          <a:ln w="9525">
            <a:noFill/>
          </a:ln>
        </p:spPr>
        <p:txBody>
          <a:bodyPr>
            <a:spAutoFit/>
          </a:bodyPr>
          <a:lstStyle/>
          <a:p>
            <a:pPr>
              <a:spcBef>
                <a:spcPct val="50000"/>
              </a:spcBef>
              <a:buClr>
                <a:schemeClr val="bg1"/>
              </a:buClr>
            </a:pPr>
            <a:r>
              <a:rPr lang="zh-CN" altLang="en-US" sz="3600" b="1" dirty="0">
                <a:solidFill>
                  <a:srgbClr val="CC3300"/>
                </a:solidFill>
                <a:latin typeface="Times New Roman" panose="02020503050405090304" pitchFamily="18" charset="0"/>
                <a:ea typeface="华文行楷" pitchFamily="2" charset="-122"/>
              </a:rPr>
              <a:t>施蛰存</a:t>
            </a:r>
          </a:p>
        </p:txBody>
      </p:sp>
      <p:sp>
        <p:nvSpPr>
          <p:cNvPr id="4114" name="矩形 4113"/>
          <p:cNvSpPr/>
          <p:nvPr/>
        </p:nvSpPr>
        <p:spPr>
          <a:xfrm>
            <a:off x="1187450" y="1125538"/>
            <a:ext cx="6985000" cy="1993900"/>
          </a:xfrm>
          <a:prstGeom prst="rect">
            <a:avLst/>
          </a:prstGeom>
        </p:spPr>
        <p:txBody>
          <a:bodyPr wrap="none" fromWordArt="1">
            <a:prstTxWarp prst="textPlain">
              <a:avLst>
                <a:gd name="adj" fmla="val 50000"/>
              </a:avLst>
            </a:prstTxWarp>
            <a:normAutofit/>
          </a:bodyPr>
          <a:lstStyle/>
          <a:p>
            <a:pPr algn="ctr"/>
            <a:r>
              <a:rPr lang="zh-CN" altLang="en-US" sz="8000">
                <a:ln w="19050" cap="flat" cmpd="sng">
                  <a:solidFill>
                    <a:srgbClr val="99CCFF"/>
                  </a:solidFill>
                  <a:prstDash val="solid"/>
                  <a:headEnd type="none" w="med" len="med"/>
                  <a:tailEnd type="none" w="med" len="med"/>
                </a:ln>
                <a:solidFill>
                  <a:srgbClr val="0066CC"/>
                </a:solidFill>
                <a:effectLst>
                  <a:outerShdw dist="35921" dir="2699999" algn="ctr" rotWithShape="0">
                    <a:srgbClr val="990000"/>
                  </a:outerShdw>
                </a:effectLst>
                <a:latin typeface="华文行楷" charset="0"/>
                <a:ea typeface="华文行楷" charset="0"/>
              </a:rPr>
              <a:t>纪念傅雷</a:t>
            </a:r>
          </a:p>
        </p:txBody>
      </p:sp>
      <p:sp>
        <p:nvSpPr>
          <p:cNvPr id="4116" name="流程图: 可选过程 4115">
            <a:hlinkClick r:id="rId12" action="ppaction://hlinkfile"/>
          </p:cNvPr>
          <p:cNvSpPr/>
          <p:nvPr/>
        </p:nvSpPr>
        <p:spPr>
          <a:xfrm>
            <a:off x="5508625" y="5157788"/>
            <a:ext cx="647700" cy="1511300"/>
          </a:xfrm>
          <a:prstGeom prst="flowChartAlternateProcess">
            <a:avLst/>
          </a:prstGeom>
          <a:gradFill rotWithShape="1">
            <a:gsLst>
              <a:gs pos="0">
                <a:srgbClr val="FFCC66">
                  <a:gamma/>
                  <a:shade val="46275"/>
                  <a:invGamma/>
                </a:srgbClr>
              </a:gs>
              <a:gs pos="50000">
                <a:srgbClr val="FFCC66"/>
              </a:gs>
              <a:gs pos="100000">
                <a:srgbClr val="FFCC66">
                  <a:gamma/>
                  <a:shade val="46275"/>
                  <a:invGamma/>
                </a:srgbClr>
              </a:gs>
            </a:gsLst>
            <a:lin ang="0" scaled="1"/>
            <a:tileRect/>
          </a:gradFill>
          <a:ln w="9525">
            <a:noFill/>
          </a:ln>
        </p:spPr>
        <p:txBody>
          <a:bodyPr vert="eaVert" wrap="none" anchor="ctr"/>
          <a:lstStyle/>
          <a:p>
            <a:pPr algn="ctr">
              <a:buClr>
                <a:schemeClr val="bg1"/>
              </a:buClr>
            </a:pPr>
            <a:r>
              <a:rPr lang="zh-CN" altLang="en-US" sz="2000" dirty="0">
                <a:solidFill>
                  <a:srgbClr val="0000FF"/>
                </a:solidFill>
                <a:latin typeface="Times New Roman" panose="02020503050405090304" pitchFamily="18" charset="0"/>
                <a:ea typeface="隶书" pitchFamily="49" charset="-122"/>
              </a:rPr>
              <a:t>朗     读</a:t>
            </a:r>
          </a:p>
        </p:txBody>
      </p:sp>
      <p:pic>
        <p:nvPicPr>
          <p:cNvPr id="4117" name="34.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13"/>
          <a:stretch>
            <a:fillRect/>
          </a:stretch>
        </p:blipFill>
        <p:spPr>
          <a:xfrm>
            <a:off x="8604250" y="6165850"/>
            <a:ext cx="304800" cy="304800"/>
          </a:xfrm>
          <a:prstGeom prst="rect">
            <a:avLst/>
          </a:prstGeom>
          <a:noFill/>
          <a:ln w="9525">
            <a:noFill/>
          </a:ln>
        </p:spPr>
      </p:pic>
      <p:sp>
        <p:nvSpPr>
          <p:cNvPr id="4118" name="流程图: 可选过程 4117">
            <a:hlinkClick r:id="rId14" action="ppaction://hlinksldjump"/>
          </p:cNvPr>
          <p:cNvSpPr/>
          <p:nvPr/>
        </p:nvSpPr>
        <p:spPr>
          <a:xfrm>
            <a:off x="6156325" y="5157788"/>
            <a:ext cx="647700" cy="1511300"/>
          </a:xfrm>
          <a:prstGeom prst="flowChartAlternateProcess">
            <a:avLst/>
          </a:prstGeom>
          <a:gradFill rotWithShape="1">
            <a:gsLst>
              <a:gs pos="0">
                <a:srgbClr val="FFCC66">
                  <a:gamma/>
                  <a:shade val="46275"/>
                  <a:invGamma/>
                </a:srgbClr>
              </a:gs>
              <a:gs pos="50000">
                <a:srgbClr val="FFCC66"/>
              </a:gs>
              <a:gs pos="100000">
                <a:srgbClr val="FFCC66">
                  <a:gamma/>
                  <a:shade val="46275"/>
                  <a:invGamma/>
                </a:srgbClr>
              </a:gs>
            </a:gsLst>
            <a:lin ang="0" scaled="1"/>
            <a:tileRect/>
          </a:gradFill>
          <a:ln w="9525">
            <a:noFill/>
          </a:ln>
        </p:spPr>
        <p:txBody>
          <a:bodyPr vert="eaVert" wrap="none" anchor="ctr"/>
          <a:lstStyle/>
          <a:p>
            <a:pPr algn="ctr">
              <a:buClr>
                <a:schemeClr val="bg1"/>
              </a:buClr>
            </a:pPr>
            <a:r>
              <a:rPr lang="zh-CN" altLang="en-US" sz="2000" dirty="0">
                <a:solidFill>
                  <a:srgbClr val="0000FF"/>
                </a:solidFill>
                <a:latin typeface="Times New Roman" panose="02020503050405090304" pitchFamily="18" charset="0"/>
                <a:ea typeface="隶书" pitchFamily="49" charset="-122"/>
              </a:rPr>
              <a:t>资料链接</a:t>
            </a:r>
          </a:p>
        </p:txBody>
      </p:sp>
    </p:spTree>
  </p:cSld>
  <p:clrMapOvr>
    <a:masterClrMapping/>
  </p:clrMapOvr>
  <p:transition advTm="1762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17"/>
                                        </p:tgtEl>
                                      </p:cBhvr>
                                    </p:cmd>
                                  </p:childTnLst>
                                </p:cTn>
                              </p:par>
                              <p:par>
                                <p:cTn id="7" presetID="35" presetClass="entr" presetSubtype="0" fill="hold" nodeType="withEffect">
                                  <p:stCondLst>
                                    <p:cond delay="0"/>
                                  </p:stCondLst>
                                  <p:childTnLst>
                                    <p:set>
                                      <p:cBhvr>
                                        <p:cTn id="8" dur="1" fill="hold">
                                          <p:stCondLst>
                                            <p:cond delay="0"/>
                                          </p:stCondLst>
                                        </p:cTn>
                                        <p:tgtEl>
                                          <p:spTgt spid="4114"/>
                                        </p:tgtEl>
                                        <p:attrNameLst>
                                          <p:attrName>style.visibility</p:attrName>
                                        </p:attrNameLst>
                                      </p:cBhvr>
                                      <p:to>
                                        <p:strVal val="visible"/>
                                      </p:to>
                                    </p:set>
                                    <p:animEffect transition="in" filter="fade">
                                      <p:cBhvr>
                                        <p:cTn id="9" dur="5000"/>
                                        <p:tgtEl>
                                          <p:spTgt spid="4114"/>
                                        </p:tgtEl>
                                      </p:cBhvr>
                                    </p:animEffect>
                                    <p:anim calcmode="lin" valueType="num">
                                      <p:cBhvr>
                                        <p:cTn id="10" dur="5000" fill="hold"/>
                                        <p:tgtEl>
                                          <p:spTgt spid="4114"/>
                                        </p:tgtEl>
                                        <p:attrNameLst>
                                          <p:attrName>style.rotation</p:attrName>
                                        </p:attrNameLst>
                                      </p:cBhvr>
                                      <p:tavLst>
                                        <p:tav tm="0">
                                          <p:val>
                                            <p:fltVal val="720"/>
                                          </p:val>
                                        </p:tav>
                                        <p:tav tm="100000">
                                          <p:val>
                                            <p:fltVal val="0"/>
                                          </p:val>
                                        </p:tav>
                                      </p:tavLst>
                                    </p:anim>
                                    <p:anim calcmode="lin" valueType="num">
                                      <p:cBhvr>
                                        <p:cTn id="11" dur="5000" fill="hold"/>
                                        <p:tgtEl>
                                          <p:spTgt spid="4114"/>
                                        </p:tgtEl>
                                        <p:attrNameLst>
                                          <p:attrName>ppt_h</p:attrName>
                                        </p:attrNameLst>
                                      </p:cBhvr>
                                      <p:tavLst>
                                        <p:tav tm="0">
                                          <p:val>
                                            <p:fltVal val="0"/>
                                          </p:val>
                                        </p:tav>
                                        <p:tav tm="100000">
                                          <p:val>
                                            <p:strVal val="#ppt_h"/>
                                          </p:val>
                                        </p:tav>
                                      </p:tavLst>
                                    </p:anim>
                                    <p:anim calcmode="lin" valueType="num">
                                      <p:cBhvr>
                                        <p:cTn id="12" dur="5000" fill="hold"/>
                                        <p:tgtEl>
                                          <p:spTgt spid="4114"/>
                                        </p:tgtEl>
                                        <p:attrNameLst>
                                          <p:attrName>ppt_w</p:attrName>
                                        </p:attrNameLst>
                                      </p:cBhvr>
                                      <p:tavLst>
                                        <p:tav tm="0">
                                          <p:val>
                                            <p:fltVal val="0"/>
                                          </p:val>
                                        </p:tav>
                                        <p:tav tm="100000">
                                          <p:val>
                                            <p:strVal val="#ppt_w"/>
                                          </p:val>
                                        </p:tav>
                                      </p:tavLst>
                                    </p:anim>
                                  </p:childTnLst>
                                </p:cTn>
                              </p:par>
                            </p:childTnLst>
                          </p:cTn>
                        </p:par>
                        <p:par>
                          <p:cTn id="13" fill="hold">
                            <p:stCondLst>
                              <p:cond delay="0"/>
                            </p:stCondLst>
                            <p:childTnLst>
                              <p:par>
                                <p:cTn id="14" presetID="17" presetClass="entr" presetSubtype="10" fill="hold" grpId="0" nodeType="afterEffect">
                                  <p:stCondLst>
                                    <p:cond delay="0"/>
                                  </p:stCondLst>
                                  <p:childTnLst>
                                    <p:set>
                                      <p:cBhvr>
                                        <p:cTn id="15" dur="1" fill="hold">
                                          <p:stCondLst>
                                            <p:cond delay="0"/>
                                          </p:stCondLst>
                                        </p:cTn>
                                        <p:tgtEl>
                                          <p:spTgt spid="4110"/>
                                        </p:tgtEl>
                                        <p:attrNameLst>
                                          <p:attrName>style.visibility</p:attrName>
                                        </p:attrNameLst>
                                      </p:cBhvr>
                                      <p:to>
                                        <p:strVal val="visible"/>
                                      </p:to>
                                    </p:set>
                                    <p:anim calcmode="lin" valueType="num">
                                      <p:cBhvr>
                                        <p:cTn id="16" dur="2000" fill="hold"/>
                                        <p:tgtEl>
                                          <p:spTgt spid="4110"/>
                                        </p:tgtEl>
                                        <p:attrNameLst>
                                          <p:attrName>ppt_w</p:attrName>
                                        </p:attrNameLst>
                                      </p:cBhvr>
                                      <p:tavLst>
                                        <p:tav tm="0">
                                          <p:val>
                                            <p:fltVal val="0"/>
                                          </p:val>
                                        </p:tav>
                                        <p:tav tm="100000">
                                          <p:val>
                                            <p:strVal val="#ppt_w"/>
                                          </p:val>
                                        </p:tav>
                                      </p:tavLst>
                                    </p:anim>
                                    <p:anim calcmode="lin" valueType="num">
                                      <p:cBhvr>
                                        <p:cTn id="17" dur="2000" fill="hold"/>
                                        <p:tgtEl>
                                          <p:spTgt spid="4110"/>
                                        </p:tgtEl>
                                        <p:attrNameLst>
                                          <p:attrName>ppt_h</p:attrName>
                                        </p:attrNameLst>
                                      </p:cBhvr>
                                      <p:tavLst>
                                        <p:tav tm="0">
                                          <p:val>
                                            <p:strVal val="#ppt_h"/>
                                          </p:val>
                                        </p:tav>
                                        <p:tav tm="100000">
                                          <p:val>
                                            <p:strVal val="#ppt_h"/>
                                          </p:val>
                                        </p:tav>
                                      </p:tavLst>
                                    </p:anim>
                                  </p:childTnLst>
                                </p:cTn>
                              </p:par>
                            </p:childTnLst>
                          </p:cTn>
                        </p:par>
                        <p:par>
                          <p:cTn id="18" fill="hold">
                            <p:stCondLst>
                              <p:cond delay="2000"/>
                            </p:stCondLst>
                            <p:childTnLst>
                              <p:par>
                                <p:cTn id="19" presetID="2" presetClass="entr" presetSubtype="2" fill="hold" grpId="0" nodeType="afterEffect">
                                  <p:stCondLst>
                                    <p:cond delay="0"/>
                                  </p:stCondLst>
                                  <p:childTnLst>
                                    <p:set>
                                      <p:cBhvr>
                                        <p:cTn id="20" dur="1" fill="hold">
                                          <p:stCondLst>
                                            <p:cond delay="0"/>
                                          </p:stCondLst>
                                        </p:cTn>
                                        <p:tgtEl>
                                          <p:spTgt spid="4100"/>
                                        </p:tgtEl>
                                        <p:attrNameLst>
                                          <p:attrName>style.visibility</p:attrName>
                                        </p:attrNameLst>
                                      </p:cBhvr>
                                      <p:to>
                                        <p:strVal val="visible"/>
                                      </p:to>
                                    </p:set>
                                    <p:anim calcmode="lin" valueType="num">
                                      <p:cBhvr additive="base">
                                        <p:cTn id="21" dur="500" fill="hold"/>
                                        <p:tgtEl>
                                          <p:spTgt spid="4100"/>
                                        </p:tgtEl>
                                        <p:attrNameLst>
                                          <p:attrName>ppt_x</p:attrName>
                                        </p:attrNameLst>
                                      </p:cBhvr>
                                      <p:tavLst>
                                        <p:tav tm="0">
                                          <p:val>
                                            <p:strVal val="1+#ppt_w/2"/>
                                          </p:val>
                                        </p:tav>
                                        <p:tav tm="100000">
                                          <p:val>
                                            <p:strVal val="#ppt_x"/>
                                          </p:val>
                                        </p:tav>
                                      </p:tavLst>
                                    </p:anim>
                                    <p:anim calcmode="lin" valueType="num">
                                      <p:cBhvr additive="base">
                                        <p:cTn id="22" dur="500" fill="hold"/>
                                        <p:tgtEl>
                                          <p:spTgt spid="4100"/>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 presetClass="entr" presetSubtype="2" fill="hold" grpId="0" nodeType="afterEffect">
                                  <p:stCondLst>
                                    <p:cond delay="0"/>
                                  </p:stCondLst>
                                  <p:childTnLst>
                                    <p:set>
                                      <p:cBhvr>
                                        <p:cTn id="25" dur="1" fill="hold">
                                          <p:stCondLst>
                                            <p:cond delay="0"/>
                                          </p:stCondLst>
                                        </p:cTn>
                                        <p:tgtEl>
                                          <p:spTgt spid="4101"/>
                                        </p:tgtEl>
                                        <p:attrNameLst>
                                          <p:attrName>style.visibility</p:attrName>
                                        </p:attrNameLst>
                                      </p:cBhvr>
                                      <p:to>
                                        <p:strVal val="visible"/>
                                      </p:to>
                                    </p:set>
                                    <p:anim calcmode="lin" valueType="num">
                                      <p:cBhvr additive="base">
                                        <p:cTn id="26" dur="500" fill="hold"/>
                                        <p:tgtEl>
                                          <p:spTgt spid="4101"/>
                                        </p:tgtEl>
                                        <p:attrNameLst>
                                          <p:attrName>ppt_x</p:attrName>
                                        </p:attrNameLst>
                                      </p:cBhvr>
                                      <p:tavLst>
                                        <p:tav tm="0">
                                          <p:val>
                                            <p:strVal val="1+#ppt_w/2"/>
                                          </p:val>
                                        </p:tav>
                                        <p:tav tm="100000">
                                          <p:val>
                                            <p:strVal val="#ppt_x"/>
                                          </p:val>
                                        </p:tav>
                                      </p:tavLst>
                                    </p:anim>
                                    <p:anim calcmode="lin" valueType="num">
                                      <p:cBhvr additive="base">
                                        <p:cTn id="27" dur="500" fill="hold"/>
                                        <p:tgtEl>
                                          <p:spTgt spid="4101"/>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2" presetClass="entr" presetSubtype="2" fill="hold" grpId="0" nodeType="afterEffect">
                                  <p:stCondLst>
                                    <p:cond delay="0"/>
                                  </p:stCondLst>
                                  <p:childTnLst>
                                    <p:set>
                                      <p:cBhvr>
                                        <p:cTn id="30" dur="1" fill="hold">
                                          <p:stCondLst>
                                            <p:cond delay="0"/>
                                          </p:stCondLst>
                                        </p:cTn>
                                        <p:tgtEl>
                                          <p:spTgt spid="4102"/>
                                        </p:tgtEl>
                                        <p:attrNameLst>
                                          <p:attrName>style.visibility</p:attrName>
                                        </p:attrNameLst>
                                      </p:cBhvr>
                                      <p:to>
                                        <p:strVal val="visible"/>
                                      </p:to>
                                    </p:set>
                                    <p:anim calcmode="lin" valueType="num">
                                      <p:cBhvr additive="base">
                                        <p:cTn id="31" dur="500" fill="hold"/>
                                        <p:tgtEl>
                                          <p:spTgt spid="4102"/>
                                        </p:tgtEl>
                                        <p:attrNameLst>
                                          <p:attrName>ppt_x</p:attrName>
                                        </p:attrNameLst>
                                      </p:cBhvr>
                                      <p:tavLst>
                                        <p:tav tm="0">
                                          <p:val>
                                            <p:strVal val="1+#ppt_w/2"/>
                                          </p:val>
                                        </p:tav>
                                        <p:tav tm="100000">
                                          <p:val>
                                            <p:strVal val="#ppt_x"/>
                                          </p:val>
                                        </p:tav>
                                      </p:tavLst>
                                    </p:anim>
                                    <p:anim calcmode="lin" valueType="num">
                                      <p:cBhvr additive="base">
                                        <p:cTn id="32" dur="500" fill="hold"/>
                                        <p:tgtEl>
                                          <p:spTgt spid="4102"/>
                                        </p:tgtEl>
                                        <p:attrNameLst>
                                          <p:attrName>ppt_y</p:attrName>
                                        </p:attrNameLst>
                                      </p:cBhvr>
                                      <p:tavLst>
                                        <p:tav tm="0">
                                          <p:val>
                                            <p:strVal val="#ppt_y"/>
                                          </p:val>
                                        </p:tav>
                                        <p:tav tm="100000">
                                          <p:val>
                                            <p:strVal val="#ppt_y"/>
                                          </p:val>
                                        </p:tav>
                                      </p:tavLst>
                                    </p:anim>
                                  </p:childTnLst>
                                </p:cTn>
                              </p:par>
                            </p:childTnLst>
                          </p:cTn>
                        </p:par>
                        <p:par>
                          <p:cTn id="33" fill="hold">
                            <p:stCondLst>
                              <p:cond delay="3500"/>
                            </p:stCondLst>
                            <p:childTnLst>
                              <p:par>
                                <p:cTn id="34" presetID="2" presetClass="entr" presetSubtype="2" fill="hold" grpId="0" nodeType="afterEffect">
                                  <p:stCondLst>
                                    <p:cond delay="0"/>
                                  </p:stCondLst>
                                  <p:childTnLst>
                                    <p:set>
                                      <p:cBhvr>
                                        <p:cTn id="35" dur="1" fill="hold">
                                          <p:stCondLst>
                                            <p:cond delay="0"/>
                                          </p:stCondLst>
                                        </p:cTn>
                                        <p:tgtEl>
                                          <p:spTgt spid="4103"/>
                                        </p:tgtEl>
                                        <p:attrNameLst>
                                          <p:attrName>style.visibility</p:attrName>
                                        </p:attrNameLst>
                                      </p:cBhvr>
                                      <p:to>
                                        <p:strVal val="visible"/>
                                      </p:to>
                                    </p:set>
                                    <p:anim calcmode="lin" valueType="num">
                                      <p:cBhvr additive="base">
                                        <p:cTn id="36" dur="500" fill="hold"/>
                                        <p:tgtEl>
                                          <p:spTgt spid="4103"/>
                                        </p:tgtEl>
                                        <p:attrNameLst>
                                          <p:attrName>ppt_x</p:attrName>
                                        </p:attrNameLst>
                                      </p:cBhvr>
                                      <p:tavLst>
                                        <p:tav tm="0">
                                          <p:val>
                                            <p:strVal val="1+#ppt_w/2"/>
                                          </p:val>
                                        </p:tav>
                                        <p:tav tm="100000">
                                          <p:val>
                                            <p:strVal val="#ppt_x"/>
                                          </p:val>
                                        </p:tav>
                                      </p:tavLst>
                                    </p:anim>
                                    <p:anim calcmode="lin" valueType="num">
                                      <p:cBhvr additive="base">
                                        <p:cTn id="37" dur="500" fill="hold"/>
                                        <p:tgtEl>
                                          <p:spTgt spid="4103"/>
                                        </p:tgtEl>
                                        <p:attrNameLst>
                                          <p:attrName>ppt_y</p:attrName>
                                        </p:attrNameLst>
                                      </p:cBhvr>
                                      <p:tavLst>
                                        <p:tav tm="0">
                                          <p:val>
                                            <p:strVal val="#ppt_y"/>
                                          </p:val>
                                        </p:tav>
                                        <p:tav tm="100000">
                                          <p:val>
                                            <p:strVal val="#ppt_y"/>
                                          </p:val>
                                        </p:tav>
                                      </p:tavLst>
                                    </p:anim>
                                  </p:childTnLst>
                                </p:cTn>
                              </p:par>
                            </p:childTnLst>
                          </p:cTn>
                        </p:par>
                        <p:par>
                          <p:cTn id="38" fill="hold">
                            <p:stCondLst>
                              <p:cond delay="4000"/>
                            </p:stCondLst>
                            <p:childTnLst>
                              <p:par>
                                <p:cTn id="39" presetID="2" presetClass="entr" presetSubtype="2" fill="hold" grpId="0" nodeType="afterEffect">
                                  <p:stCondLst>
                                    <p:cond delay="0"/>
                                  </p:stCondLst>
                                  <p:childTnLst>
                                    <p:set>
                                      <p:cBhvr>
                                        <p:cTn id="40" dur="1" fill="hold">
                                          <p:stCondLst>
                                            <p:cond delay="0"/>
                                          </p:stCondLst>
                                        </p:cTn>
                                        <p:tgtEl>
                                          <p:spTgt spid="4104"/>
                                        </p:tgtEl>
                                        <p:attrNameLst>
                                          <p:attrName>style.visibility</p:attrName>
                                        </p:attrNameLst>
                                      </p:cBhvr>
                                      <p:to>
                                        <p:strVal val="visible"/>
                                      </p:to>
                                    </p:set>
                                    <p:anim calcmode="lin" valueType="num">
                                      <p:cBhvr additive="base">
                                        <p:cTn id="41" dur="500" fill="hold"/>
                                        <p:tgtEl>
                                          <p:spTgt spid="4104"/>
                                        </p:tgtEl>
                                        <p:attrNameLst>
                                          <p:attrName>ppt_x</p:attrName>
                                        </p:attrNameLst>
                                      </p:cBhvr>
                                      <p:tavLst>
                                        <p:tav tm="0">
                                          <p:val>
                                            <p:strVal val="1+#ppt_w/2"/>
                                          </p:val>
                                        </p:tav>
                                        <p:tav tm="100000">
                                          <p:val>
                                            <p:strVal val="#ppt_x"/>
                                          </p:val>
                                        </p:tav>
                                      </p:tavLst>
                                    </p:anim>
                                    <p:anim calcmode="lin" valueType="num">
                                      <p:cBhvr additive="base">
                                        <p:cTn id="42" dur="500" fill="hold"/>
                                        <p:tgtEl>
                                          <p:spTgt spid="4104"/>
                                        </p:tgtEl>
                                        <p:attrNameLst>
                                          <p:attrName>ppt_y</p:attrName>
                                        </p:attrNameLst>
                                      </p:cBhvr>
                                      <p:tavLst>
                                        <p:tav tm="0">
                                          <p:val>
                                            <p:strVal val="#ppt_y"/>
                                          </p:val>
                                        </p:tav>
                                        <p:tav tm="100000">
                                          <p:val>
                                            <p:strVal val="#ppt_y"/>
                                          </p:val>
                                        </p:tav>
                                      </p:tavLst>
                                    </p:anim>
                                  </p:childTnLst>
                                </p:cTn>
                              </p:par>
                            </p:childTnLst>
                          </p:cTn>
                        </p:par>
                        <p:par>
                          <p:cTn id="43" fill="hold">
                            <p:stCondLst>
                              <p:cond delay="4500"/>
                            </p:stCondLst>
                            <p:childTnLst>
                              <p:par>
                                <p:cTn id="44" presetID="2" presetClass="entr" presetSubtype="2" fill="hold" grpId="0" nodeType="afterEffect">
                                  <p:stCondLst>
                                    <p:cond delay="0"/>
                                  </p:stCondLst>
                                  <p:childTnLst>
                                    <p:set>
                                      <p:cBhvr>
                                        <p:cTn id="45" dur="1" fill="hold">
                                          <p:stCondLst>
                                            <p:cond delay="0"/>
                                          </p:stCondLst>
                                        </p:cTn>
                                        <p:tgtEl>
                                          <p:spTgt spid="4105"/>
                                        </p:tgtEl>
                                        <p:attrNameLst>
                                          <p:attrName>style.visibility</p:attrName>
                                        </p:attrNameLst>
                                      </p:cBhvr>
                                      <p:to>
                                        <p:strVal val="visible"/>
                                      </p:to>
                                    </p:set>
                                    <p:anim calcmode="lin" valueType="num">
                                      <p:cBhvr additive="base">
                                        <p:cTn id="46" dur="500" fill="hold"/>
                                        <p:tgtEl>
                                          <p:spTgt spid="4105"/>
                                        </p:tgtEl>
                                        <p:attrNameLst>
                                          <p:attrName>ppt_x</p:attrName>
                                        </p:attrNameLst>
                                      </p:cBhvr>
                                      <p:tavLst>
                                        <p:tav tm="0">
                                          <p:val>
                                            <p:strVal val="1+#ppt_w/2"/>
                                          </p:val>
                                        </p:tav>
                                        <p:tav tm="100000">
                                          <p:val>
                                            <p:strVal val="#ppt_x"/>
                                          </p:val>
                                        </p:tav>
                                      </p:tavLst>
                                    </p:anim>
                                    <p:anim calcmode="lin" valueType="num">
                                      <p:cBhvr additive="base">
                                        <p:cTn id="47" dur="500" fill="hold"/>
                                        <p:tgtEl>
                                          <p:spTgt spid="4105"/>
                                        </p:tgtEl>
                                        <p:attrNameLst>
                                          <p:attrName>ppt_y</p:attrName>
                                        </p:attrNameLst>
                                      </p:cBhvr>
                                      <p:tavLst>
                                        <p:tav tm="0">
                                          <p:val>
                                            <p:strVal val="#ppt_y"/>
                                          </p:val>
                                        </p:tav>
                                        <p:tav tm="100000">
                                          <p:val>
                                            <p:strVal val="#ppt_y"/>
                                          </p:val>
                                        </p:tav>
                                      </p:tavLst>
                                    </p:anim>
                                  </p:childTnLst>
                                </p:cTn>
                              </p:par>
                            </p:childTnLst>
                          </p:cTn>
                        </p:par>
                        <p:par>
                          <p:cTn id="48" fill="hold">
                            <p:stCondLst>
                              <p:cond delay="5000"/>
                            </p:stCondLst>
                            <p:childTnLst>
                              <p:par>
                                <p:cTn id="49" presetID="2" presetClass="entr" presetSubtype="2" fill="hold" grpId="0" nodeType="afterEffect">
                                  <p:stCondLst>
                                    <p:cond delay="0"/>
                                  </p:stCondLst>
                                  <p:childTnLst>
                                    <p:set>
                                      <p:cBhvr>
                                        <p:cTn id="50" dur="1" fill="hold">
                                          <p:stCondLst>
                                            <p:cond delay="0"/>
                                          </p:stCondLst>
                                        </p:cTn>
                                        <p:tgtEl>
                                          <p:spTgt spid="4106"/>
                                        </p:tgtEl>
                                        <p:attrNameLst>
                                          <p:attrName>style.visibility</p:attrName>
                                        </p:attrNameLst>
                                      </p:cBhvr>
                                      <p:to>
                                        <p:strVal val="visible"/>
                                      </p:to>
                                    </p:set>
                                    <p:anim calcmode="lin" valueType="num">
                                      <p:cBhvr additive="base">
                                        <p:cTn id="51" dur="500" fill="hold"/>
                                        <p:tgtEl>
                                          <p:spTgt spid="4106"/>
                                        </p:tgtEl>
                                        <p:attrNameLst>
                                          <p:attrName>ppt_x</p:attrName>
                                        </p:attrNameLst>
                                      </p:cBhvr>
                                      <p:tavLst>
                                        <p:tav tm="0">
                                          <p:val>
                                            <p:strVal val="1+#ppt_w/2"/>
                                          </p:val>
                                        </p:tav>
                                        <p:tav tm="100000">
                                          <p:val>
                                            <p:strVal val="#ppt_x"/>
                                          </p:val>
                                        </p:tav>
                                      </p:tavLst>
                                    </p:anim>
                                    <p:anim calcmode="lin" valueType="num">
                                      <p:cBhvr additive="base">
                                        <p:cTn id="52" dur="500" fill="hold"/>
                                        <p:tgtEl>
                                          <p:spTgt spid="4106"/>
                                        </p:tgtEl>
                                        <p:attrNameLst>
                                          <p:attrName>ppt_y</p:attrName>
                                        </p:attrNameLst>
                                      </p:cBhvr>
                                      <p:tavLst>
                                        <p:tav tm="0">
                                          <p:val>
                                            <p:strVal val="#ppt_y"/>
                                          </p:val>
                                        </p:tav>
                                        <p:tav tm="100000">
                                          <p:val>
                                            <p:strVal val="#ppt_y"/>
                                          </p:val>
                                        </p:tav>
                                      </p:tavLst>
                                    </p:anim>
                                  </p:childTnLst>
                                </p:cTn>
                              </p:par>
                            </p:childTnLst>
                          </p:cTn>
                        </p:par>
                        <p:par>
                          <p:cTn id="53" fill="hold">
                            <p:stCondLst>
                              <p:cond delay="5500"/>
                            </p:stCondLst>
                            <p:childTnLst>
                              <p:par>
                                <p:cTn id="54" presetID="2" presetClass="entr" presetSubtype="2" fill="hold" grpId="0" nodeType="afterEffect">
                                  <p:stCondLst>
                                    <p:cond delay="0"/>
                                  </p:stCondLst>
                                  <p:childTnLst>
                                    <p:set>
                                      <p:cBhvr>
                                        <p:cTn id="55" dur="1" fill="hold">
                                          <p:stCondLst>
                                            <p:cond delay="0"/>
                                          </p:stCondLst>
                                        </p:cTn>
                                        <p:tgtEl>
                                          <p:spTgt spid="4116"/>
                                        </p:tgtEl>
                                        <p:attrNameLst>
                                          <p:attrName>style.visibility</p:attrName>
                                        </p:attrNameLst>
                                      </p:cBhvr>
                                      <p:to>
                                        <p:strVal val="visible"/>
                                      </p:to>
                                    </p:set>
                                    <p:anim calcmode="lin" valueType="num">
                                      <p:cBhvr additive="base">
                                        <p:cTn id="56" dur="500" fill="hold"/>
                                        <p:tgtEl>
                                          <p:spTgt spid="4116"/>
                                        </p:tgtEl>
                                        <p:attrNameLst>
                                          <p:attrName>ppt_x</p:attrName>
                                        </p:attrNameLst>
                                      </p:cBhvr>
                                      <p:tavLst>
                                        <p:tav tm="0">
                                          <p:val>
                                            <p:strVal val="1+#ppt_w/2"/>
                                          </p:val>
                                        </p:tav>
                                        <p:tav tm="100000">
                                          <p:val>
                                            <p:strVal val="#ppt_x"/>
                                          </p:val>
                                        </p:tav>
                                      </p:tavLst>
                                    </p:anim>
                                    <p:anim calcmode="lin" valueType="num">
                                      <p:cBhvr additive="base">
                                        <p:cTn id="57" dur="500" fill="hold"/>
                                        <p:tgtEl>
                                          <p:spTgt spid="4116"/>
                                        </p:tgtEl>
                                        <p:attrNameLst>
                                          <p:attrName>ppt_y</p:attrName>
                                        </p:attrNameLst>
                                      </p:cBhvr>
                                      <p:tavLst>
                                        <p:tav tm="0">
                                          <p:val>
                                            <p:strVal val="#ppt_y"/>
                                          </p:val>
                                        </p:tav>
                                        <p:tav tm="100000">
                                          <p:val>
                                            <p:strVal val="#ppt_y"/>
                                          </p:val>
                                        </p:tav>
                                      </p:tavLst>
                                    </p:anim>
                                  </p:childTnLst>
                                </p:cTn>
                              </p:par>
                            </p:childTnLst>
                          </p:cTn>
                        </p:par>
                        <p:par>
                          <p:cTn id="58" fill="hold">
                            <p:stCondLst>
                              <p:cond delay="6000"/>
                            </p:stCondLst>
                            <p:childTnLst>
                              <p:par>
                                <p:cTn id="59" presetID="2" presetClass="entr" presetSubtype="2" fill="hold" grpId="1" nodeType="afterEffect">
                                  <p:stCondLst>
                                    <p:cond delay="0"/>
                                  </p:stCondLst>
                                  <p:childTnLst>
                                    <p:set>
                                      <p:cBhvr>
                                        <p:cTn id="60" dur="1" fill="hold">
                                          <p:stCondLst>
                                            <p:cond delay="0"/>
                                          </p:stCondLst>
                                        </p:cTn>
                                        <p:tgtEl>
                                          <p:spTgt spid="4116"/>
                                        </p:tgtEl>
                                        <p:attrNameLst>
                                          <p:attrName>style.visibility</p:attrName>
                                        </p:attrNameLst>
                                      </p:cBhvr>
                                      <p:to>
                                        <p:strVal val="visible"/>
                                      </p:to>
                                    </p:set>
                                    <p:anim calcmode="lin" valueType="num">
                                      <p:cBhvr additive="base">
                                        <p:cTn id="61" dur="500" fill="hold"/>
                                        <p:tgtEl>
                                          <p:spTgt spid="4116"/>
                                        </p:tgtEl>
                                        <p:attrNameLst>
                                          <p:attrName>ppt_x</p:attrName>
                                        </p:attrNameLst>
                                      </p:cBhvr>
                                      <p:tavLst>
                                        <p:tav tm="0">
                                          <p:val>
                                            <p:strVal val="1+#ppt_w/2"/>
                                          </p:val>
                                        </p:tav>
                                        <p:tav tm="100000">
                                          <p:val>
                                            <p:strVal val="#ppt_x"/>
                                          </p:val>
                                        </p:tav>
                                      </p:tavLst>
                                    </p:anim>
                                    <p:anim calcmode="lin" valueType="num">
                                      <p:cBhvr additive="base">
                                        <p:cTn id="62" dur="500" fill="hold"/>
                                        <p:tgtEl>
                                          <p:spTgt spid="4116"/>
                                        </p:tgtEl>
                                        <p:attrNameLst>
                                          <p:attrName>ppt_y</p:attrName>
                                        </p:attrNameLst>
                                      </p:cBhvr>
                                      <p:tavLst>
                                        <p:tav tm="0">
                                          <p:val>
                                            <p:strVal val="#ppt_y"/>
                                          </p:val>
                                        </p:tav>
                                        <p:tav tm="100000">
                                          <p:val>
                                            <p:strVal val="#ppt_y"/>
                                          </p:val>
                                        </p:tav>
                                      </p:tavLst>
                                    </p:anim>
                                  </p:childTnLst>
                                </p:cTn>
                              </p:par>
                            </p:childTnLst>
                          </p:cTn>
                        </p:par>
                        <p:par>
                          <p:cTn id="63" fill="hold">
                            <p:stCondLst>
                              <p:cond delay="6500"/>
                            </p:stCondLst>
                            <p:childTnLst>
                              <p:par>
                                <p:cTn id="64" presetID="2" presetClass="entr" presetSubtype="2" fill="hold" grpId="0" nodeType="afterEffect">
                                  <p:stCondLst>
                                    <p:cond delay="0"/>
                                  </p:stCondLst>
                                  <p:childTnLst>
                                    <p:set>
                                      <p:cBhvr>
                                        <p:cTn id="65" dur="1" fill="hold">
                                          <p:stCondLst>
                                            <p:cond delay="0"/>
                                          </p:stCondLst>
                                        </p:cTn>
                                        <p:tgtEl>
                                          <p:spTgt spid="4118"/>
                                        </p:tgtEl>
                                        <p:attrNameLst>
                                          <p:attrName>style.visibility</p:attrName>
                                        </p:attrNameLst>
                                      </p:cBhvr>
                                      <p:to>
                                        <p:strVal val="visible"/>
                                      </p:to>
                                    </p:set>
                                    <p:anim calcmode="lin" valueType="num">
                                      <p:cBhvr additive="base">
                                        <p:cTn id="66" dur="500" fill="hold"/>
                                        <p:tgtEl>
                                          <p:spTgt spid="4118"/>
                                        </p:tgtEl>
                                        <p:attrNameLst>
                                          <p:attrName>ppt_x</p:attrName>
                                        </p:attrNameLst>
                                      </p:cBhvr>
                                      <p:tavLst>
                                        <p:tav tm="0">
                                          <p:val>
                                            <p:strVal val="1+#ppt_w/2"/>
                                          </p:val>
                                        </p:tav>
                                        <p:tav tm="100000">
                                          <p:val>
                                            <p:strVal val="#ppt_x"/>
                                          </p:val>
                                        </p:tav>
                                      </p:tavLst>
                                    </p:anim>
                                    <p:anim calcmode="lin" valueType="num">
                                      <p:cBhvr additive="base">
                                        <p:cTn id="67" dur="500" fill="hold"/>
                                        <p:tgtEl>
                                          <p:spTgt spid="4118"/>
                                        </p:tgtEl>
                                        <p:attrNameLst>
                                          <p:attrName>ppt_y</p:attrName>
                                        </p:attrNameLst>
                                      </p:cBhvr>
                                      <p:tavLst>
                                        <p:tav tm="0">
                                          <p:val>
                                            <p:strVal val="#ppt_y"/>
                                          </p:val>
                                        </p:tav>
                                        <p:tav tm="100000">
                                          <p:val>
                                            <p:strVal val="#ppt_y"/>
                                          </p:val>
                                        </p:tav>
                                      </p:tavLst>
                                    </p:anim>
                                  </p:childTnLst>
                                </p:cTn>
                              </p:par>
                            </p:childTnLst>
                          </p:cTn>
                        </p:par>
                        <p:par>
                          <p:cTn id="68" fill="hold">
                            <p:stCondLst>
                              <p:cond delay="7000"/>
                            </p:stCondLst>
                            <p:childTnLst>
                              <p:par>
                                <p:cTn id="69" presetID="2" presetClass="entr" presetSubtype="2" fill="hold" grpId="1" nodeType="afterEffect">
                                  <p:stCondLst>
                                    <p:cond delay="0"/>
                                  </p:stCondLst>
                                  <p:childTnLst>
                                    <p:set>
                                      <p:cBhvr>
                                        <p:cTn id="70" dur="1" fill="hold">
                                          <p:stCondLst>
                                            <p:cond delay="0"/>
                                          </p:stCondLst>
                                        </p:cTn>
                                        <p:tgtEl>
                                          <p:spTgt spid="4118"/>
                                        </p:tgtEl>
                                        <p:attrNameLst>
                                          <p:attrName>style.visibility</p:attrName>
                                        </p:attrNameLst>
                                      </p:cBhvr>
                                      <p:to>
                                        <p:strVal val="visible"/>
                                      </p:to>
                                    </p:set>
                                    <p:anim calcmode="lin" valueType="num">
                                      <p:cBhvr additive="base">
                                        <p:cTn id="71" dur="500" fill="hold"/>
                                        <p:tgtEl>
                                          <p:spTgt spid="4118"/>
                                        </p:tgtEl>
                                        <p:attrNameLst>
                                          <p:attrName>ppt_x</p:attrName>
                                        </p:attrNameLst>
                                      </p:cBhvr>
                                      <p:tavLst>
                                        <p:tav tm="0">
                                          <p:val>
                                            <p:strVal val="1+#ppt_w/2"/>
                                          </p:val>
                                        </p:tav>
                                        <p:tav tm="100000">
                                          <p:val>
                                            <p:strVal val="#ppt_x"/>
                                          </p:val>
                                        </p:tav>
                                      </p:tavLst>
                                    </p:anim>
                                    <p:anim calcmode="lin" valueType="num">
                                      <p:cBhvr additive="base">
                                        <p:cTn id="72" dur="500" fill="hold"/>
                                        <p:tgtEl>
                                          <p:spTgt spid="41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3" repeatCount="indefinite" fill="hold" display="0">
                  <p:stCondLst>
                    <p:cond delay="indefinite"/>
                  </p:stCondLst>
                  <p:endCondLst>
                    <p:cond evt="onPrev" delay="0">
                      <p:tgtEl>
                        <p:sldTgt/>
                      </p:tgtEl>
                    </p:cond>
                    <p:cond evt="onStopAudio" delay="0">
                      <p:tgtEl>
                        <p:sldTgt/>
                      </p:tgtEl>
                    </p:cond>
                  </p:endCondLst>
                </p:cTn>
                <p:tgtEl>
                  <p:spTgt spid="4117"/>
                </p:tgtEl>
              </p:cMediaNode>
            </p:audio>
          </p:childTnLst>
        </p:cTn>
      </p:par>
    </p:tnLst>
    <p:bldLst>
      <p:bldP spid="4100" grpId="0" bldLvl="0" animBg="1"/>
      <p:bldP spid="4101" grpId="0" bldLvl="0" animBg="1"/>
      <p:bldP spid="4102" grpId="0" bldLvl="0" animBg="1"/>
      <p:bldP spid="4103" grpId="0" bldLvl="0" animBg="1"/>
      <p:bldP spid="4104" grpId="0" bldLvl="0" animBg="1"/>
      <p:bldP spid="4105" grpId="0" bldLvl="0" animBg="1"/>
      <p:bldP spid="4106" grpId="0" bldLvl="0" animBg="1"/>
      <p:bldP spid="4110" grpId="0"/>
      <p:bldP spid="4116" grpId="0" bldLvl="0" animBg="1"/>
      <p:bldP spid="4116" grpId="1" bldLvl="0" animBg="1"/>
      <p:bldP spid="4118" grpId="0" bldLvl="0" animBg="1"/>
      <p:bldP spid="4118" grpId="1"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7169"/>
          <p:cNvSpPr>
            <a:spLocks noGrp="1"/>
          </p:cNvSpPr>
          <p:nvPr>
            <p:ph type="title"/>
          </p:nvPr>
        </p:nvSpPr>
        <p:spPr>
          <a:xfrm>
            <a:off x="0" y="333375"/>
            <a:ext cx="9144000" cy="1143000"/>
          </a:xfrm>
        </p:spPr>
        <p:txBody>
          <a:bodyPr anchor="ctr"/>
          <a:lstStyle/>
          <a:p>
            <a:r>
              <a:rPr lang="zh-CN" altLang="en-US" sz="6000" dirty="0">
                <a:solidFill>
                  <a:srgbClr val="2F6002"/>
                </a:solidFill>
                <a:latin typeface="911 Porscha" pitchFamily="2" charset="0"/>
                <a:ea typeface="华文行楷" pitchFamily="2" charset="-122"/>
              </a:rPr>
              <a:t>教学目的</a:t>
            </a:r>
          </a:p>
        </p:txBody>
      </p:sp>
      <p:sp>
        <p:nvSpPr>
          <p:cNvPr id="7171" name="文本占位符 7170"/>
          <p:cNvSpPr>
            <a:spLocks noGrp="1"/>
          </p:cNvSpPr>
          <p:nvPr>
            <p:ph type="body" idx="1"/>
          </p:nvPr>
        </p:nvSpPr>
        <p:spPr>
          <a:xfrm>
            <a:off x="4140200" y="1844675"/>
            <a:ext cx="4752975" cy="4537075"/>
          </a:xfrm>
        </p:spPr>
        <p:txBody>
          <a:bodyPr/>
          <a:lstStyle/>
          <a:p>
            <a:pPr>
              <a:buNone/>
            </a:pPr>
            <a:r>
              <a:rPr lang="en-US" altLang="zh-CN" dirty="0">
                <a:ea typeface="华文行楷" pitchFamily="2" charset="-122"/>
              </a:rPr>
              <a:t>          </a:t>
            </a:r>
            <a:r>
              <a:rPr lang="en-US" altLang="zh-CN" b="1" dirty="0">
                <a:latin typeface="楷体_GB2312" pitchFamily="49" charset="-122"/>
                <a:ea typeface="楷体_GB2312" pitchFamily="49" charset="-122"/>
              </a:rPr>
              <a:t>1</a:t>
            </a:r>
            <a:r>
              <a:rPr lang="zh-CN" altLang="en-US" b="1" dirty="0">
                <a:latin typeface="楷体_GB2312" pitchFamily="49" charset="-122"/>
                <a:ea typeface="楷体_GB2312" pitchFamily="49" charset="-122"/>
              </a:rPr>
              <a:t>．通过学习，了解傅雷的个性特征，感悟中国知识分子坚持真理、刚直不屈的优秀品格、</a:t>
            </a:r>
            <a:br>
              <a:rPr lang="zh-CN" altLang="en-US" b="1" dirty="0">
                <a:latin typeface="楷体_GB2312" pitchFamily="49" charset="-122"/>
                <a:ea typeface="楷体_GB2312" pitchFamily="49" charset="-122"/>
              </a:rPr>
            </a:br>
            <a:r>
              <a:rPr lang="zh-CN" altLang="en-US" b="1" dirty="0">
                <a:latin typeface="楷体_GB2312" pitchFamily="49" charset="-122"/>
                <a:ea typeface="楷体_GB2312" pitchFamily="49" charset="-122"/>
              </a:rPr>
              <a:t>    </a:t>
            </a:r>
            <a:r>
              <a:rPr lang="en-US" altLang="zh-CN" b="1" dirty="0">
                <a:latin typeface="楷体_GB2312" pitchFamily="49" charset="-122"/>
                <a:ea typeface="楷体_GB2312" pitchFamily="49" charset="-122"/>
              </a:rPr>
              <a:t>2</a:t>
            </a:r>
            <a:r>
              <a:rPr lang="zh-CN" altLang="en-US" b="1" dirty="0">
                <a:latin typeface="楷体_GB2312" pitchFamily="49" charset="-122"/>
                <a:ea typeface="楷体_GB2312" pitchFamily="49" charset="-122"/>
              </a:rPr>
              <a:t>．品味傅雷作为一个典型的中国知识分子那纯洁、正直、真诚、高尚的灵魂。</a:t>
            </a:r>
          </a:p>
        </p:txBody>
      </p:sp>
      <p:sp>
        <p:nvSpPr>
          <p:cNvPr id="7172" name="文本框 7171">
            <a:hlinkClick r:id="rId2" action="ppaction://hlinksldjump"/>
          </p:cNvPr>
          <p:cNvSpPr txBox="1"/>
          <p:nvPr/>
        </p:nvSpPr>
        <p:spPr>
          <a:xfrm>
            <a:off x="7885113" y="6381750"/>
            <a:ext cx="863600" cy="366713"/>
          </a:xfrm>
          <a:prstGeom prst="rect">
            <a:avLst/>
          </a:prstGeom>
          <a:noFill/>
          <a:ln w="9525">
            <a:noFill/>
          </a:ln>
        </p:spPr>
        <p:txBody>
          <a:bodyPr>
            <a:spAutoFit/>
          </a:bodyPr>
          <a:lstStyle/>
          <a:p>
            <a:pPr>
              <a:spcBef>
                <a:spcPct val="50000"/>
              </a:spcBef>
              <a:buClr>
                <a:schemeClr val="bg1"/>
              </a:buClr>
            </a:pPr>
            <a:r>
              <a:rPr lang="zh-CN" altLang="en-US" dirty="0">
                <a:latin typeface="Times New Roman" panose="02020503050405090304" pitchFamily="18" charset="0"/>
                <a:ea typeface="华文行楷" pitchFamily="2" charset="-122"/>
              </a:rPr>
              <a:t>返回</a:t>
            </a:r>
          </a:p>
        </p:txBody>
      </p:sp>
      <p:pic>
        <p:nvPicPr>
          <p:cNvPr id="7173" name="图片 7172" descr="061092236463421"/>
          <p:cNvPicPr>
            <a:picLocks noChangeAspect="1"/>
          </p:cNvPicPr>
          <p:nvPr/>
        </p:nvPicPr>
        <p:blipFill>
          <a:blip r:embed="rId3"/>
          <a:stretch>
            <a:fillRect/>
          </a:stretch>
        </p:blipFill>
        <p:spPr>
          <a:xfrm>
            <a:off x="0" y="1985963"/>
            <a:ext cx="3851275" cy="4872037"/>
          </a:xfrm>
          <a:prstGeom prst="rect">
            <a:avLst/>
          </a:prstGeom>
          <a:noFill/>
          <a:ln w="9525">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a:xfrm>
            <a:off x="0" y="404813"/>
            <a:ext cx="9144000" cy="1152525"/>
          </a:xfrm>
        </p:spPr>
        <p:txBody>
          <a:bodyPr anchor="ctr"/>
          <a:lstStyle/>
          <a:p>
            <a:r>
              <a:rPr lang="zh-CN" altLang="en-US" sz="6000" dirty="0">
                <a:solidFill>
                  <a:srgbClr val="006600"/>
                </a:solidFill>
                <a:ea typeface="华文行楷" pitchFamily="2" charset="-122"/>
              </a:rPr>
              <a:t>教学重点</a:t>
            </a:r>
          </a:p>
        </p:txBody>
      </p:sp>
      <p:sp>
        <p:nvSpPr>
          <p:cNvPr id="8195" name="文本占位符 8194"/>
          <p:cNvSpPr>
            <a:spLocks noGrp="1"/>
          </p:cNvSpPr>
          <p:nvPr>
            <p:ph type="body" idx="1"/>
          </p:nvPr>
        </p:nvSpPr>
        <p:spPr>
          <a:xfrm>
            <a:off x="4284663" y="1844675"/>
            <a:ext cx="4679950" cy="4535488"/>
          </a:xfrm>
        </p:spPr>
        <p:txBody>
          <a:bodyPr/>
          <a:lstStyle/>
          <a:p>
            <a:pPr>
              <a:buNone/>
            </a:pPr>
            <a:r>
              <a:rPr lang="en-US" altLang="zh-CN" sz="4400" b="1" dirty="0">
                <a:latin typeface="楷体_GB2312" pitchFamily="49" charset="-122"/>
                <a:ea typeface="楷体_GB2312" pitchFamily="49" charset="-122"/>
              </a:rPr>
              <a:t>     1.</a:t>
            </a:r>
            <a:r>
              <a:rPr lang="zh-CN" altLang="en-US" sz="4400" b="1" dirty="0">
                <a:latin typeface="楷体_GB2312" pitchFamily="49" charset="-122"/>
                <a:ea typeface="楷体_GB2312" pitchFamily="49" charset="-122"/>
              </a:rPr>
              <a:t>如何理解傅雷性格中的“怒”与“刚直”。</a:t>
            </a:r>
          </a:p>
          <a:p>
            <a:pPr>
              <a:buNone/>
            </a:pPr>
            <a:r>
              <a:rPr lang="zh-CN" altLang="en-US" sz="4400" b="1" dirty="0">
                <a:latin typeface="楷体_GB2312" pitchFamily="49" charset="-122"/>
                <a:ea typeface="楷体_GB2312" pitchFamily="49" charset="-122"/>
              </a:rPr>
              <a:t>     </a:t>
            </a:r>
            <a:r>
              <a:rPr lang="en-US" altLang="zh-CN" sz="4400" b="1" dirty="0">
                <a:latin typeface="楷体_GB2312" pitchFamily="49" charset="-122"/>
                <a:ea typeface="楷体_GB2312" pitchFamily="49" charset="-122"/>
              </a:rPr>
              <a:t>2.</a:t>
            </a:r>
            <a:r>
              <a:rPr lang="zh-CN" altLang="en-US" sz="4400" b="1" dirty="0">
                <a:latin typeface="楷体_GB2312" pitchFamily="49" charset="-122"/>
                <a:ea typeface="楷体_GB2312" pitchFamily="49" charset="-122"/>
              </a:rPr>
              <a:t>怎样看待“傅雷之死”。</a:t>
            </a:r>
            <a:r>
              <a:rPr lang="zh-CN" altLang="en-US" dirty="0"/>
              <a:t>  </a:t>
            </a:r>
          </a:p>
        </p:txBody>
      </p:sp>
      <p:sp>
        <p:nvSpPr>
          <p:cNvPr id="8196" name="文本框 8195">
            <a:hlinkClick r:id="rId2" action="ppaction://hlinksldjump"/>
          </p:cNvPr>
          <p:cNvSpPr txBox="1"/>
          <p:nvPr/>
        </p:nvSpPr>
        <p:spPr>
          <a:xfrm>
            <a:off x="7885113" y="6381750"/>
            <a:ext cx="863600" cy="366713"/>
          </a:xfrm>
          <a:prstGeom prst="rect">
            <a:avLst/>
          </a:prstGeom>
          <a:noFill/>
          <a:ln w="9525">
            <a:noFill/>
          </a:ln>
        </p:spPr>
        <p:txBody>
          <a:bodyPr>
            <a:spAutoFit/>
          </a:bodyPr>
          <a:lstStyle/>
          <a:p>
            <a:pPr>
              <a:spcBef>
                <a:spcPct val="50000"/>
              </a:spcBef>
              <a:buClr>
                <a:schemeClr val="bg1"/>
              </a:buClr>
            </a:pPr>
            <a:r>
              <a:rPr lang="zh-CN" altLang="en-US" dirty="0">
                <a:latin typeface="Times New Roman" panose="02020503050405090304" pitchFamily="18" charset="0"/>
                <a:ea typeface="华文行楷" pitchFamily="2" charset="-122"/>
              </a:rPr>
              <a:t>返回</a:t>
            </a:r>
          </a:p>
        </p:txBody>
      </p:sp>
      <p:pic>
        <p:nvPicPr>
          <p:cNvPr id="8197" name="图片 8196" descr="200633234245166"/>
          <p:cNvPicPr>
            <a:picLocks noChangeAspect="1"/>
          </p:cNvPicPr>
          <p:nvPr/>
        </p:nvPicPr>
        <p:blipFill>
          <a:blip r:embed="rId3"/>
          <a:stretch>
            <a:fillRect/>
          </a:stretch>
        </p:blipFill>
        <p:spPr>
          <a:xfrm>
            <a:off x="0" y="1773238"/>
            <a:ext cx="4000500" cy="4875212"/>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9217"/>
          <p:cNvSpPr>
            <a:spLocks noGrp="1"/>
          </p:cNvSpPr>
          <p:nvPr>
            <p:ph type="title"/>
          </p:nvPr>
        </p:nvSpPr>
        <p:spPr>
          <a:xfrm>
            <a:off x="323850" y="188913"/>
            <a:ext cx="8229600" cy="882650"/>
          </a:xfrm>
        </p:spPr>
        <p:txBody>
          <a:bodyPr anchor="ctr"/>
          <a:lstStyle/>
          <a:p>
            <a:r>
              <a:rPr lang="zh-CN" altLang="en-US" sz="6000" dirty="0">
                <a:solidFill>
                  <a:srgbClr val="006600"/>
                </a:solidFill>
                <a:ea typeface="华文行楷" pitchFamily="2" charset="-122"/>
              </a:rPr>
              <a:t>作者简介</a:t>
            </a:r>
          </a:p>
        </p:txBody>
      </p:sp>
      <p:sp>
        <p:nvSpPr>
          <p:cNvPr id="9219" name="文本占位符 9218"/>
          <p:cNvSpPr>
            <a:spLocks noGrp="1"/>
          </p:cNvSpPr>
          <p:nvPr>
            <p:ph type="body" idx="1"/>
          </p:nvPr>
        </p:nvSpPr>
        <p:spPr>
          <a:xfrm>
            <a:off x="395288" y="1052513"/>
            <a:ext cx="8424862" cy="5400675"/>
          </a:xfrm>
        </p:spPr>
        <p:txBody>
          <a:bodyPr/>
          <a:lstStyle/>
          <a:p>
            <a:pPr>
              <a:lnSpc>
                <a:spcPct val="90000"/>
              </a:lnSpc>
              <a:buNone/>
            </a:pPr>
            <a:r>
              <a:rPr lang="en-US" altLang="zh-CN" dirty="0"/>
              <a:t>           </a:t>
            </a:r>
            <a:r>
              <a:rPr lang="zh-CN" altLang="en-US" b="1" dirty="0">
                <a:solidFill>
                  <a:srgbClr val="C00000"/>
                </a:solidFill>
                <a:latin typeface="楷体_GB2312" pitchFamily="49" charset="-122"/>
                <a:ea typeface="楷体_GB2312" pitchFamily="49" charset="-122"/>
              </a:rPr>
              <a:t>施蛰存</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1905</a:t>
            </a:r>
            <a:r>
              <a:rPr lang="en-US" altLang="zh-CN" b="1" dirty="0">
                <a:latin typeface="Times New Roman" panose="02020503050405090304" pitchFamily="18" charset="0"/>
                <a:ea typeface="楷体_GB2312" pitchFamily="49" charset="-122"/>
              </a:rPr>
              <a:t>—</a:t>
            </a:r>
            <a:r>
              <a:rPr lang="en-US" altLang="zh-CN" b="1" dirty="0">
                <a:latin typeface="楷体_GB2312" pitchFamily="49" charset="-122"/>
                <a:ea typeface="楷体_GB2312" pitchFamily="49" charset="-122"/>
              </a:rPr>
              <a:t>2003</a:t>
            </a:r>
            <a:r>
              <a:rPr lang="zh-CN" altLang="en-US" b="1" dirty="0">
                <a:latin typeface="楷体_GB2312" pitchFamily="49" charset="-122"/>
                <a:ea typeface="楷体_GB2312" pitchFamily="49" charset="-122"/>
              </a:rPr>
              <a:t>），原名施德普，字蛰存，生于浙江杭州。</a:t>
            </a:r>
            <a:r>
              <a:rPr lang="en-US" altLang="zh-CN" b="1" dirty="0">
                <a:latin typeface="楷体_GB2312" pitchFamily="49" charset="-122"/>
                <a:ea typeface="楷体_GB2312" pitchFamily="49" charset="-122"/>
              </a:rPr>
              <a:t>20</a:t>
            </a:r>
            <a:r>
              <a:rPr lang="zh-CN" altLang="en-US" b="1" dirty="0">
                <a:latin typeface="楷体_GB2312" pitchFamily="49" charset="-122"/>
                <a:ea typeface="楷体_GB2312" pitchFamily="49" charset="-122"/>
              </a:rPr>
              <a:t>世纪</a:t>
            </a:r>
            <a:r>
              <a:rPr lang="en-US" altLang="zh-CN" b="1" dirty="0">
                <a:latin typeface="楷体_GB2312" pitchFamily="49" charset="-122"/>
                <a:ea typeface="楷体_GB2312" pitchFamily="49" charset="-122"/>
              </a:rPr>
              <a:t>30</a:t>
            </a:r>
            <a:r>
              <a:rPr lang="zh-CN" altLang="en-US" b="1" dirty="0">
                <a:latin typeface="楷体_GB2312" pitchFamily="49" charset="-122"/>
                <a:ea typeface="楷体_GB2312" pitchFamily="49" charset="-122"/>
              </a:rPr>
              <a:t>年代在上海主编</a:t>
            </a:r>
            <a:r>
              <a:rPr lang="en-US" altLang="zh-CN" b="1" dirty="0">
                <a:latin typeface="楷体_GB2312" pitchFamily="49" charset="-122"/>
                <a:ea typeface="楷体_GB2312" pitchFamily="49" charset="-122"/>
              </a:rPr>
              <a:t>《</a:t>
            </a:r>
            <a:r>
              <a:rPr lang="zh-CN" altLang="en-US" b="1" dirty="0">
                <a:latin typeface="楷体_GB2312" pitchFamily="49" charset="-122"/>
                <a:ea typeface="楷体_GB2312" pitchFamily="49" charset="-122"/>
              </a:rPr>
              <a:t>现代</a:t>
            </a:r>
            <a:r>
              <a:rPr lang="en-US" altLang="zh-CN" b="1" dirty="0">
                <a:latin typeface="楷体_GB2312" pitchFamily="49" charset="-122"/>
                <a:ea typeface="楷体_GB2312" pitchFamily="49" charset="-122"/>
              </a:rPr>
              <a:t>》</a:t>
            </a:r>
            <a:r>
              <a:rPr lang="zh-CN" altLang="en-US" b="1" dirty="0">
                <a:latin typeface="楷体_GB2312" pitchFamily="49" charset="-122"/>
                <a:ea typeface="楷体_GB2312" pitchFamily="49" charset="-122"/>
              </a:rPr>
              <a:t>月刊，并从事小说创作，</a:t>
            </a:r>
            <a:r>
              <a:rPr lang="zh-CN" altLang="en-US" b="1" dirty="0">
                <a:solidFill>
                  <a:srgbClr val="C00000"/>
                </a:solidFill>
                <a:latin typeface="楷体_GB2312" pitchFamily="49" charset="-122"/>
                <a:ea typeface="楷体_GB2312" pitchFamily="49" charset="-122"/>
              </a:rPr>
              <a:t>是中国最早的“新感觉派”的代表。</a:t>
            </a:r>
            <a:r>
              <a:rPr lang="zh-CN" altLang="en-US" b="1" dirty="0">
                <a:latin typeface="楷体_GB2312" pitchFamily="49" charset="-122"/>
                <a:ea typeface="楷体_GB2312" pitchFamily="49" charset="-122"/>
              </a:rPr>
              <a:t>曾相继在云南大学、厦门大学、暨南大学等校任教。解放后任华东师范大学教授。他博学多才，兼通古今中外，在古典文学研究、碑帖研究、外国文学翻译等方面均有很大成绩。</a:t>
            </a:r>
            <a:r>
              <a:rPr lang="zh-CN" altLang="en-US" b="1" dirty="0">
                <a:solidFill>
                  <a:srgbClr val="C00000"/>
                </a:solidFill>
                <a:latin typeface="楷体_GB2312" pitchFamily="49" charset="-122"/>
                <a:ea typeface="楷体_GB2312" pitchFamily="49" charset="-122"/>
              </a:rPr>
              <a:t>有</a:t>
            </a:r>
            <a:r>
              <a:rPr lang="en-US" altLang="zh-CN" b="1" dirty="0">
                <a:solidFill>
                  <a:srgbClr val="C00000"/>
                </a:solidFill>
                <a:latin typeface="楷体_GB2312" pitchFamily="49" charset="-122"/>
                <a:ea typeface="楷体_GB2312" pitchFamily="49" charset="-122"/>
              </a:rPr>
              <a:t>《</a:t>
            </a:r>
            <a:r>
              <a:rPr lang="zh-CN" altLang="en-US" b="1" dirty="0">
                <a:solidFill>
                  <a:srgbClr val="C00000"/>
                </a:solidFill>
                <a:latin typeface="楷体_GB2312" pitchFamily="49" charset="-122"/>
                <a:ea typeface="楷体_GB2312" pitchFamily="49" charset="-122"/>
              </a:rPr>
              <a:t>施蛰存文集</a:t>
            </a:r>
            <a:r>
              <a:rPr lang="en-US" altLang="zh-CN" b="1" dirty="0">
                <a:solidFill>
                  <a:srgbClr val="C00000"/>
                </a:solidFill>
                <a:latin typeface="楷体_GB2312" pitchFamily="49" charset="-122"/>
                <a:ea typeface="楷体_GB2312" pitchFamily="49" charset="-122"/>
              </a:rPr>
              <a:t>》</a:t>
            </a:r>
            <a:r>
              <a:rPr lang="zh-CN" altLang="en-US" b="1" dirty="0">
                <a:solidFill>
                  <a:srgbClr val="C00000"/>
                </a:solidFill>
                <a:latin typeface="楷体_GB2312" pitchFamily="49" charset="-122"/>
                <a:ea typeface="楷体_GB2312" pitchFamily="49" charset="-122"/>
              </a:rPr>
              <a:t>。</a:t>
            </a:r>
            <a:r>
              <a:rPr lang="zh-CN" altLang="en-US" b="1" dirty="0">
                <a:solidFill>
                  <a:schemeClr val="tx1"/>
                </a:solidFill>
                <a:latin typeface="楷体_GB2312" pitchFamily="49" charset="-122"/>
                <a:ea typeface="楷体_GB2312" pitchFamily="49" charset="-122"/>
              </a:rPr>
              <a:t>鉴于在文学创作和学术研究上的贡献，施蛰存曾被授予“上海市文学艺术杰出贡献奖”（</a:t>
            </a:r>
            <a:r>
              <a:rPr lang="en-US" altLang="zh-CN" b="1" dirty="0">
                <a:solidFill>
                  <a:schemeClr val="tx1"/>
                </a:solidFill>
                <a:latin typeface="楷体_GB2312" pitchFamily="49" charset="-122"/>
                <a:ea typeface="楷体_GB2312" pitchFamily="49" charset="-122"/>
              </a:rPr>
              <a:t>1993</a:t>
            </a:r>
            <a:r>
              <a:rPr lang="zh-CN" altLang="en-US" b="1" dirty="0">
                <a:solidFill>
                  <a:schemeClr val="tx1"/>
                </a:solidFill>
                <a:latin typeface="楷体_GB2312" pitchFamily="49" charset="-122"/>
                <a:ea typeface="楷体_GB2312" pitchFamily="49" charset="-122"/>
              </a:rPr>
              <a:t>年）和“</a:t>
            </a:r>
            <a:r>
              <a:rPr lang="zh-CN" altLang="en-US" b="1" dirty="0">
                <a:solidFill>
                  <a:srgbClr val="C00000"/>
                </a:solidFill>
                <a:latin typeface="楷体_GB2312" pitchFamily="49" charset="-122"/>
                <a:ea typeface="楷体_GB2312" pitchFamily="49" charset="-122"/>
              </a:rPr>
              <a:t>亚洲华文作家文艺基金会敬慰奖”。  </a:t>
            </a:r>
          </a:p>
        </p:txBody>
      </p:sp>
      <p:sp>
        <p:nvSpPr>
          <p:cNvPr id="9220" name="文本框 9219">
            <a:hlinkClick r:id="rId2" action="ppaction://hlinksldjump"/>
          </p:cNvPr>
          <p:cNvSpPr txBox="1"/>
          <p:nvPr/>
        </p:nvSpPr>
        <p:spPr>
          <a:xfrm>
            <a:off x="7885113" y="6381750"/>
            <a:ext cx="863600" cy="366713"/>
          </a:xfrm>
          <a:prstGeom prst="rect">
            <a:avLst/>
          </a:prstGeom>
          <a:noFill/>
          <a:ln w="9525">
            <a:noFill/>
          </a:ln>
        </p:spPr>
        <p:txBody>
          <a:bodyPr>
            <a:spAutoFit/>
          </a:bodyPr>
          <a:lstStyle/>
          <a:p>
            <a:pPr>
              <a:spcBef>
                <a:spcPct val="50000"/>
              </a:spcBef>
              <a:buClr>
                <a:schemeClr val="bg1"/>
              </a:buClr>
            </a:pPr>
            <a:r>
              <a:rPr lang="zh-CN" altLang="en-US" dirty="0">
                <a:latin typeface="Times New Roman" panose="02020503050405090304" pitchFamily="18" charset="0"/>
                <a:ea typeface="华文行楷" pitchFamily="2" charset="-122"/>
              </a:rPr>
              <a:t>返回</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1265"/>
          <p:cNvSpPr>
            <a:spLocks noGrp="1"/>
          </p:cNvSpPr>
          <p:nvPr>
            <p:ph type="title"/>
          </p:nvPr>
        </p:nvSpPr>
        <p:spPr>
          <a:xfrm>
            <a:off x="0" y="260350"/>
            <a:ext cx="9144000" cy="1143000"/>
          </a:xfrm>
        </p:spPr>
        <p:txBody>
          <a:bodyPr anchor="ctr"/>
          <a:lstStyle/>
          <a:p>
            <a:r>
              <a:rPr lang="zh-CN" altLang="en-US" sz="6000" b="1" dirty="0">
                <a:solidFill>
                  <a:srgbClr val="006600"/>
                </a:solidFill>
                <a:ea typeface="华文行楷" pitchFamily="2" charset="-122"/>
              </a:rPr>
              <a:t>内容述评</a:t>
            </a:r>
          </a:p>
        </p:txBody>
      </p:sp>
      <p:sp>
        <p:nvSpPr>
          <p:cNvPr id="11267" name="文本占位符 11266"/>
          <p:cNvSpPr>
            <a:spLocks noGrp="1"/>
          </p:cNvSpPr>
          <p:nvPr>
            <p:ph type="body" idx="1"/>
          </p:nvPr>
        </p:nvSpPr>
        <p:spPr>
          <a:xfrm>
            <a:off x="0" y="1557338"/>
            <a:ext cx="8893175" cy="4679950"/>
          </a:xfrm>
        </p:spPr>
        <p:txBody>
          <a:bodyPr/>
          <a:lstStyle/>
          <a:p>
            <a:pPr>
              <a:buNone/>
            </a:pPr>
            <a:r>
              <a:rPr lang="en-US" altLang="zh-CN" sz="1800" dirty="0"/>
              <a:t>                  </a:t>
            </a:r>
            <a:r>
              <a:rPr lang="zh-CN" altLang="en-US" sz="2800" b="1" dirty="0">
                <a:latin typeface="楷体_GB2312" pitchFamily="49" charset="-122"/>
                <a:ea typeface="楷体_GB2312" pitchFamily="49" charset="-122"/>
              </a:rPr>
              <a:t>这是一篇悼念友人的散文。作品有三方面的内容。一是作者与傅雷长达</a:t>
            </a:r>
            <a:r>
              <a:rPr lang="en-US" altLang="zh-CN" sz="2800" b="1" dirty="0">
                <a:latin typeface="楷体_GB2312" pitchFamily="49" charset="-122"/>
                <a:ea typeface="楷体_GB2312" pitchFamily="49" charset="-122"/>
              </a:rPr>
              <a:t>27</a:t>
            </a:r>
            <a:r>
              <a:rPr lang="zh-CN" altLang="en-US" sz="2800" b="1" dirty="0">
                <a:latin typeface="楷体_GB2312" pitchFamily="49" charset="-122"/>
                <a:ea typeface="楷体_GB2312" pitchFamily="49" charset="-122"/>
              </a:rPr>
              <a:t>年的交往与情谊，二是傅雷的“怒”与刚直个性，三是对中国知识分子品格的反思。 </a:t>
            </a:r>
          </a:p>
          <a:p>
            <a:pPr>
              <a:buNone/>
            </a:pPr>
            <a:r>
              <a:rPr lang="zh-CN" altLang="en-US" sz="2800" b="1" dirty="0">
                <a:latin typeface="楷体_GB2312" pitchFamily="49" charset="-122"/>
                <a:ea typeface="楷体_GB2312" pitchFamily="49" charset="-122"/>
              </a:rPr>
              <a:t>      作者在往事的追忆中展现了傅雷独特的个性，突出了傅雷的“怒”。作者第一次领略到傅雷的“怒”是在</a:t>
            </a:r>
            <a:r>
              <a:rPr lang="en-US" altLang="zh-CN" sz="2800" b="1" dirty="0">
                <a:latin typeface="楷体_GB2312" pitchFamily="49" charset="-122"/>
                <a:ea typeface="楷体_GB2312" pitchFamily="49" charset="-122"/>
              </a:rPr>
              <a:t>1939</a:t>
            </a:r>
            <a:r>
              <a:rPr lang="zh-CN" altLang="en-US" sz="2800" b="1" dirty="0">
                <a:latin typeface="楷体_GB2312" pitchFamily="49" charset="-122"/>
                <a:ea typeface="楷体_GB2312" pitchFamily="49" charset="-122"/>
              </a:rPr>
              <a:t>年，傅雷与腾固吵翻，一怒之下回到上海。可见其怒之烈，其性之刚。第二次写傅雷的“怒”，其起因是两人关于翻译方法和对黄宾虹画评价的分歧。傅雷的第三次“怒”发生在“文革”。“他因不堪凌辱，一怒而死”。作者对此表示理解，表示尊敬，也不无惋惜。</a:t>
            </a:r>
            <a:r>
              <a:rPr lang="zh-CN" altLang="en-US" sz="1800" dirty="0">
                <a:latin typeface="华文行楷" pitchFamily="2" charset="-122"/>
                <a:ea typeface="华文行楷" pitchFamily="2" charset="-122"/>
              </a:rPr>
              <a:t> </a:t>
            </a:r>
          </a:p>
        </p:txBody>
      </p:sp>
      <p:sp>
        <p:nvSpPr>
          <p:cNvPr id="11268" name="文本框 11267">
            <a:hlinkClick r:id="rId2" action="ppaction://hlinksldjump"/>
          </p:cNvPr>
          <p:cNvSpPr txBox="1"/>
          <p:nvPr/>
        </p:nvSpPr>
        <p:spPr>
          <a:xfrm>
            <a:off x="7885113" y="6381750"/>
            <a:ext cx="863600" cy="366713"/>
          </a:xfrm>
          <a:prstGeom prst="rect">
            <a:avLst/>
          </a:prstGeom>
          <a:noFill/>
          <a:ln w="9525">
            <a:noFill/>
          </a:ln>
        </p:spPr>
        <p:txBody>
          <a:bodyPr>
            <a:spAutoFit/>
          </a:bodyPr>
          <a:lstStyle/>
          <a:p>
            <a:pPr>
              <a:spcBef>
                <a:spcPct val="50000"/>
              </a:spcBef>
              <a:buClr>
                <a:schemeClr val="bg1"/>
              </a:buClr>
            </a:pPr>
            <a:r>
              <a:rPr lang="zh-CN" altLang="en-US" dirty="0">
                <a:latin typeface="Times New Roman" panose="02020503050405090304" pitchFamily="18" charset="0"/>
                <a:ea typeface="华文行楷" pitchFamily="2" charset="-122"/>
              </a:rPr>
              <a:t>返回</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0" y="260350"/>
            <a:ext cx="9144000" cy="1143000"/>
          </a:xfrm>
        </p:spPr>
        <p:txBody>
          <a:bodyPr anchor="ctr"/>
          <a:lstStyle/>
          <a:p>
            <a:r>
              <a:rPr lang="zh-CN" altLang="en-US" sz="6000" dirty="0">
                <a:solidFill>
                  <a:srgbClr val="006600"/>
                </a:solidFill>
                <a:ea typeface="华文行楷" pitchFamily="2" charset="-122"/>
              </a:rPr>
              <a:t>思考与练习</a:t>
            </a:r>
          </a:p>
        </p:txBody>
      </p:sp>
      <p:sp>
        <p:nvSpPr>
          <p:cNvPr id="13315" name="文本占位符 13314"/>
          <p:cNvSpPr>
            <a:spLocks noGrp="1"/>
          </p:cNvSpPr>
          <p:nvPr>
            <p:ph type="body" idx="1"/>
          </p:nvPr>
        </p:nvSpPr>
        <p:spPr>
          <a:xfrm>
            <a:off x="684213" y="1341438"/>
            <a:ext cx="7991475" cy="4114800"/>
          </a:xfrm>
        </p:spPr>
        <p:txBody>
          <a:bodyPr/>
          <a:lstStyle/>
          <a:p>
            <a:pPr>
              <a:buNone/>
            </a:pPr>
            <a:r>
              <a:rPr lang="en-US" altLang="zh-CN" sz="2800" dirty="0"/>
              <a:t>           </a:t>
            </a:r>
            <a:r>
              <a:rPr lang="zh-CN" altLang="en-US" sz="2800" b="1" dirty="0">
                <a:latin typeface="楷体_GB2312" pitchFamily="49" charset="-122"/>
                <a:ea typeface="楷体_GB2312" pitchFamily="49" charset="-122"/>
              </a:rPr>
              <a:t>一、 本文写出了傅雷怎样的个性特征？表现了怎样的主题？</a:t>
            </a:r>
          </a:p>
          <a:p>
            <a:pPr>
              <a:buNone/>
            </a:pPr>
            <a:r>
              <a:rPr lang="zh-CN" altLang="en-US" sz="2800" b="1" dirty="0">
                <a:latin typeface="楷体_GB2312" pitchFamily="49" charset="-122"/>
                <a:ea typeface="楷体_GB2312" pitchFamily="49" charset="-122"/>
              </a:rPr>
              <a:t>      二、 本文是按什么顺序来进行回忆的？开头用了什么叙述方法？这样写有什么好处？</a:t>
            </a:r>
          </a:p>
          <a:p>
            <a:pPr>
              <a:buNone/>
            </a:pPr>
            <a:r>
              <a:rPr lang="zh-CN" altLang="en-US" sz="2800" b="1" dirty="0">
                <a:latin typeface="楷体_GB2312" pitchFamily="49" charset="-122"/>
                <a:ea typeface="楷体_GB2312" pitchFamily="49" charset="-122"/>
              </a:rPr>
              <a:t>      三、 本文作者将傅雷称为“刚者”，并在文章的结尾说：“只愿他的刚劲，永远弥漫于知识分子中间”。这表达了作者怎样的思想感情？</a:t>
            </a:r>
          </a:p>
        </p:txBody>
      </p:sp>
      <p:sp>
        <p:nvSpPr>
          <p:cNvPr id="13319" name="文本框 13318"/>
          <p:cNvSpPr txBox="1"/>
          <p:nvPr/>
        </p:nvSpPr>
        <p:spPr>
          <a:xfrm>
            <a:off x="900113" y="4941888"/>
            <a:ext cx="7632700" cy="1568450"/>
          </a:xfrm>
          <a:prstGeom prst="rect">
            <a:avLst/>
          </a:prstGeom>
          <a:noFill/>
          <a:ln w="9525">
            <a:noFill/>
          </a:ln>
        </p:spPr>
        <p:txBody>
          <a:bodyPr>
            <a:spAutoFit/>
          </a:bodyPr>
          <a:lstStyle/>
          <a:p>
            <a:pPr>
              <a:spcBef>
                <a:spcPct val="50000"/>
              </a:spcBef>
            </a:pPr>
            <a:r>
              <a:rPr lang="en-US" altLang="zh-CN" b="1" dirty="0">
                <a:latin typeface="Arial" panose="020B0604020202090204" pitchFamily="34" charset="0"/>
              </a:rPr>
              <a:t>       </a:t>
            </a:r>
            <a:r>
              <a:rPr lang="zh-CN" altLang="en-US" sz="2400" b="1" dirty="0">
                <a:solidFill>
                  <a:srgbClr val="006600"/>
                </a:solidFill>
                <a:latin typeface="Arial" panose="020B0604020202090204" pitchFamily="34" charset="0"/>
              </a:rPr>
              <a:t>  三、文章的最后两个自然段，是作者由傅雷之死引发的关于“刚者”的议论，傅雷的“怒”，绝不只是一种个人的脾性，而是知识分子的刚直品德的表现。最后，作者对傅雷的崇高品德表示了深深的崇敬。</a:t>
            </a:r>
          </a:p>
        </p:txBody>
      </p:sp>
      <p:sp>
        <p:nvSpPr>
          <p:cNvPr id="13316" name="文本框 13315">
            <a:hlinkClick r:id="rId2" action="ppaction://hlinksldjump"/>
          </p:cNvPr>
          <p:cNvSpPr txBox="1"/>
          <p:nvPr/>
        </p:nvSpPr>
        <p:spPr>
          <a:xfrm>
            <a:off x="8101013" y="6308725"/>
            <a:ext cx="863600" cy="366713"/>
          </a:xfrm>
          <a:prstGeom prst="rect">
            <a:avLst/>
          </a:prstGeom>
          <a:noFill/>
          <a:ln w="9525">
            <a:noFill/>
          </a:ln>
        </p:spPr>
        <p:txBody>
          <a:bodyPr>
            <a:spAutoFit/>
          </a:bodyPr>
          <a:lstStyle/>
          <a:p>
            <a:pPr>
              <a:spcBef>
                <a:spcPct val="50000"/>
              </a:spcBef>
              <a:buClr>
                <a:schemeClr val="bg1"/>
              </a:buClr>
            </a:pPr>
            <a:r>
              <a:rPr lang="zh-CN" altLang="en-US" dirty="0">
                <a:latin typeface="Times New Roman" panose="02020503050405090304" pitchFamily="18" charset="0"/>
                <a:ea typeface="华文行楷" pitchFamily="2" charset="-122"/>
              </a:rPr>
              <a:t>返回</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 calcmode="lin" valueType="num">
                                      <p:cBhvr>
                                        <p:cTn id="7" dur="1000" fill="hold"/>
                                        <p:tgtEl>
                                          <p:spTgt spid="13315">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13315">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133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13315">
                                            <p:txEl>
                                              <p:pRg st="1" end="1"/>
                                            </p:txEl>
                                          </p:spTgt>
                                        </p:tgtEl>
                                        <p:attrNameLst>
                                          <p:attrName>style.visibility</p:attrName>
                                        </p:attrNameLst>
                                      </p:cBhvr>
                                      <p:to>
                                        <p:strVal val="visible"/>
                                      </p:to>
                                    </p:set>
                                    <p:anim calcmode="lin" valueType="num">
                                      <p:cBhvr>
                                        <p:cTn id="14" dur="1000" fill="hold"/>
                                        <p:tgtEl>
                                          <p:spTgt spid="13315">
                                            <p:txEl>
                                              <p:pRg st="1" end="1"/>
                                            </p:txEl>
                                          </p:spTgt>
                                        </p:tgtEl>
                                        <p:attrNameLst>
                                          <p:attrName>ppt_x</p:attrName>
                                        </p:attrNameLst>
                                      </p:cBhvr>
                                      <p:tavLst>
                                        <p:tav tm="0">
                                          <p:val>
                                            <p:strVal val="#ppt_x-.2"/>
                                          </p:val>
                                        </p:tav>
                                        <p:tav tm="100000">
                                          <p:val>
                                            <p:strVal val="#ppt_x"/>
                                          </p:val>
                                        </p:tav>
                                      </p:tavLst>
                                    </p:anim>
                                    <p:anim calcmode="lin" valueType="num">
                                      <p:cBhvr>
                                        <p:cTn id="15" dur="1000" fill="hold"/>
                                        <p:tgtEl>
                                          <p:spTgt spid="13315">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331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13315">
                                            <p:txEl>
                                              <p:pRg st="2" end="2"/>
                                            </p:txEl>
                                          </p:spTgt>
                                        </p:tgtEl>
                                        <p:attrNameLst>
                                          <p:attrName>style.visibility</p:attrName>
                                        </p:attrNameLst>
                                      </p:cBhvr>
                                      <p:to>
                                        <p:strVal val="visible"/>
                                      </p:to>
                                    </p:set>
                                    <p:anim calcmode="lin" valueType="num">
                                      <p:cBhvr>
                                        <p:cTn id="21" dur="1000" fill="hold"/>
                                        <p:tgtEl>
                                          <p:spTgt spid="13315">
                                            <p:txEl>
                                              <p:pRg st="2" end="2"/>
                                            </p:txEl>
                                          </p:spTgt>
                                        </p:tgtEl>
                                        <p:attrNameLst>
                                          <p:attrName>ppt_x</p:attrName>
                                        </p:attrNameLst>
                                      </p:cBhvr>
                                      <p:tavLst>
                                        <p:tav tm="0">
                                          <p:val>
                                            <p:strVal val="#ppt_x-.2"/>
                                          </p:val>
                                        </p:tav>
                                        <p:tav tm="100000">
                                          <p:val>
                                            <p:strVal val="#ppt_x"/>
                                          </p:val>
                                        </p:tav>
                                      </p:tavLst>
                                    </p:anim>
                                    <p:anim calcmode="lin" valueType="num">
                                      <p:cBhvr>
                                        <p:cTn id="22" dur="1000" fill="hold"/>
                                        <p:tgtEl>
                                          <p:spTgt spid="13315">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331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3319"/>
                                        </p:tgtEl>
                                        <p:attrNameLst>
                                          <p:attrName>style.visibility</p:attrName>
                                        </p:attrNameLst>
                                      </p:cBhvr>
                                      <p:to>
                                        <p:strVal val="visible"/>
                                      </p:to>
                                    </p:set>
                                    <p:anim calcmode="lin" valueType="num">
                                      <p:cBhvr additive="base">
                                        <p:cTn id="28" dur="500" fill="hold"/>
                                        <p:tgtEl>
                                          <p:spTgt spid="13319"/>
                                        </p:tgtEl>
                                        <p:attrNameLst>
                                          <p:attrName>ppt_x</p:attrName>
                                        </p:attrNameLst>
                                      </p:cBhvr>
                                      <p:tavLst>
                                        <p:tav tm="0">
                                          <p:val>
                                            <p:strVal val="#ppt_x"/>
                                          </p:val>
                                        </p:tav>
                                        <p:tav tm="100000">
                                          <p:val>
                                            <p:strVal val="#ppt_x"/>
                                          </p:val>
                                        </p:tav>
                                      </p:tavLst>
                                    </p:anim>
                                    <p:anim calcmode="lin" valueType="num">
                                      <p:cBhvr additive="base">
                                        <p:cTn id="29" dur="500" fill="hold"/>
                                        <p:tgtEl>
                                          <p:spTgt spid="1331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33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uiExpand="1" build="p"/>
      <p:bldP spid="1331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文本框 13317"/>
          <p:cNvSpPr txBox="1"/>
          <p:nvPr/>
        </p:nvSpPr>
        <p:spPr>
          <a:xfrm>
            <a:off x="794068" y="4390073"/>
            <a:ext cx="7705725" cy="1938020"/>
          </a:xfrm>
          <a:prstGeom prst="rect">
            <a:avLst/>
          </a:prstGeom>
          <a:noFill/>
          <a:ln w="9525">
            <a:noFill/>
          </a:ln>
        </p:spPr>
        <p:txBody>
          <a:bodyPr>
            <a:spAutoFit/>
          </a:bodyPr>
          <a:lstStyle/>
          <a:p>
            <a:pPr>
              <a:spcBef>
                <a:spcPct val="50000"/>
              </a:spcBef>
            </a:pPr>
            <a:r>
              <a:rPr lang="en-US" altLang="zh-CN" sz="2400" b="1" dirty="0">
                <a:solidFill>
                  <a:srgbClr val="0000FF"/>
                </a:solidFill>
                <a:latin typeface="Arial" panose="020B0604020202090204" pitchFamily="34" charset="0"/>
              </a:rPr>
              <a:t>      </a:t>
            </a:r>
            <a:r>
              <a:rPr lang="zh-CN" altLang="en-US" sz="2400" b="1" dirty="0">
                <a:solidFill>
                  <a:srgbClr val="0000FF"/>
                </a:solidFill>
                <a:latin typeface="Arial" panose="020B0604020202090204" pitchFamily="34" charset="0"/>
              </a:rPr>
              <a:t>二、</a:t>
            </a:r>
            <a:r>
              <a:rPr lang="en-US" altLang="zh-CN" sz="2400" b="1" dirty="0">
                <a:solidFill>
                  <a:srgbClr val="0000FF"/>
                </a:solidFill>
                <a:latin typeface="Arial" panose="020B0604020202090204" pitchFamily="34" charset="0"/>
              </a:rPr>
              <a:t> </a:t>
            </a:r>
            <a:r>
              <a:rPr lang="zh-CN" altLang="en-US" sz="2400" b="1" dirty="0">
                <a:solidFill>
                  <a:srgbClr val="0000FF"/>
                </a:solidFill>
                <a:latin typeface="Arial" panose="020B0604020202090204" pitchFamily="34" charset="0"/>
              </a:rPr>
              <a:t>文章是按时间顺序来进行回忆的，作者选取了自己与傅雷交往二十七年中的若干片断，依次写来。开头采用倒叙方法。这样写既使文章显得层次井然，又在回忆傅雷时突出了他的个性，使傅雷的性格给读者留下深刻的印象。</a:t>
            </a:r>
          </a:p>
        </p:txBody>
      </p:sp>
      <p:sp>
        <p:nvSpPr>
          <p:cNvPr id="13317" name="文本框 13316"/>
          <p:cNvSpPr txBox="1"/>
          <p:nvPr/>
        </p:nvSpPr>
        <p:spPr>
          <a:xfrm>
            <a:off x="467995" y="327660"/>
            <a:ext cx="8207375" cy="3784600"/>
          </a:xfrm>
          <a:prstGeom prst="rect">
            <a:avLst/>
          </a:prstGeom>
          <a:noFill/>
          <a:ln w="9525">
            <a:noFill/>
          </a:ln>
        </p:spPr>
        <p:txBody>
          <a:bodyPr>
            <a:spAutoFit/>
          </a:bodyPr>
          <a:lstStyle/>
          <a:p>
            <a:r>
              <a:rPr lang="en-US" altLang="zh-CN" dirty="0">
                <a:latin typeface="Arial" panose="020B0604020202090204" pitchFamily="34" charset="0"/>
              </a:rPr>
              <a:t>        </a:t>
            </a:r>
            <a:r>
              <a:rPr lang="zh-CN" altLang="en-US" sz="2400" b="1" dirty="0">
                <a:solidFill>
                  <a:srgbClr val="CC3300"/>
                </a:solidFill>
                <a:latin typeface="Arial" panose="020B0604020202090204" pitchFamily="34" charset="0"/>
              </a:rPr>
              <a:t>  一、本文突出写了傅雷的“怒”。第一次作者领略到傅雷的“怒”是在</a:t>
            </a:r>
            <a:r>
              <a:rPr lang="en-US" altLang="zh-CN" sz="2400" b="1" dirty="0">
                <a:solidFill>
                  <a:srgbClr val="CC3300"/>
                </a:solidFill>
                <a:latin typeface="Arial" panose="020B0604020202090204" pitchFamily="34" charset="0"/>
              </a:rPr>
              <a:t>1939</a:t>
            </a:r>
            <a:r>
              <a:rPr lang="zh-CN" altLang="en-US" sz="2400" b="1" dirty="0">
                <a:solidFill>
                  <a:srgbClr val="CC3300"/>
                </a:solidFill>
                <a:latin typeface="Arial" panose="020B0604020202090204" pitchFamily="34" charset="0"/>
              </a:rPr>
              <a:t>年，傅雷在昆明和滕固吵翻了，一怒之下，回上海去了。第二次写傅雷的“怒” 是作者与傅雷就翻译方法和黄宾虹画的两次争论，显示出傅雷直率的性格。第三次写傅雷的“怒”，是在“文革”初期，傅雷因不堪凌辱，以死抗争，他的夫人也与他一起撒手西归，这是傅雷的最后一“怒”。</a:t>
            </a:r>
          </a:p>
          <a:p>
            <a:r>
              <a:rPr lang="zh-CN" altLang="en-US" sz="2400" b="1" dirty="0">
                <a:solidFill>
                  <a:srgbClr val="CC3300"/>
                </a:solidFill>
                <a:latin typeface="Arial" panose="020B0604020202090204" pitchFamily="34" charset="0"/>
              </a:rPr>
              <a:t>       这篇散文以客观冷静的笔墨，叙述了自己与傅雷生前交往的情谊，展现了傅雷独特的个性，赞颂了像傅雷这样的中国知识分子坚持真理、刚直不屈的优秀品格。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8"/>
                                        </p:tgtEl>
                                        <p:attrNameLst>
                                          <p:attrName>style.visibility</p:attrName>
                                        </p:attrNameLst>
                                      </p:cBhvr>
                                      <p:to>
                                        <p:strVal val="visible"/>
                                      </p:to>
                                    </p:set>
                                    <p:anim calcmode="lin" valueType="num">
                                      <p:cBhvr additive="base">
                                        <p:cTn id="7" dur="500" fill="hold"/>
                                        <p:tgtEl>
                                          <p:spTgt spid="13318"/>
                                        </p:tgtEl>
                                        <p:attrNameLst>
                                          <p:attrName>ppt_x</p:attrName>
                                        </p:attrNameLst>
                                      </p:cBhvr>
                                      <p:tavLst>
                                        <p:tav tm="0">
                                          <p:val>
                                            <p:strVal val="#ppt_x"/>
                                          </p:val>
                                        </p:tav>
                                        <p:tav tm="100000">
                                          <p:val>
                                            <p:strVal val="#ppt_x"/>
                                          </p:val>
                                        </p:tav>
                                      </p:tavLst>
                                    </p:anim>
                                    <p:anim calcmode="lin" valueType="num">
                                      <p:cBhvr additive="base">
                                        <p:cTn id="8" dur="500" fill="hold"/>
                                        <p:tgtEl>
                                          <p:spTgt spid="1331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331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7"/>
                                        </p:tgtEl>
                                        <p:attrNameLst>
                                          <p:attrName>style.visibility</p:attrName>
                                        </p:attrNameLst>
                                      </p:cBhvr>
                                      <p:to>
                                        <p:strVal val="visible"/>
                                      </p:to>
                                    </p:set>
                                    <p:anim calcmode="lin" valueType="num">
                                      <p:cBhvr additive="base">
                                        <p:cTn id="13" dur="500" fill="hold"/>
                                        <p:tgtEl>
                                          <p:spTgt spid="13317"/>
                                        </p:tgtEl>
                                        <p:attrNameLst>
                                          <p:attrName>ppt_x</p:attrName>
                                        </p:attrNameLst>
                                      </p:cBhvr>
                                      <p:tavLst>
                                        <p:tav tm="0">
                                          <p:val>
                                            <p:strVal val="#ppt_x"/>
                                          </p:val>
                                        </p:tav>
                                        <p:tav tm="100000">
                                          <p:val>
                                            <p:strVal val="#ppt_x"/>
                                          </p:val>
                                        </p:tav>
                                      </p:tavLst>
                                    </p:anim>
                                    <p:anim calcmode="lin" valueType="num">
                                      <p:cBhvr additive="base">
                                        <p:cTn id="14" dur="500" fill="hold"/>
                                        <p:tgtEl>
                                          <p:spTgt spid="1331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331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p:bldP spid="133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p:nvPr/>
        </p:nvSpPr>
        <p:spPr>
          <a:xfrm>
            <a:off x="580073" y="506095"/>
            <a:ext cx="7624762" cy="3415030"/>
          </a:xfrm>
          <a:prstGeom prst="rect">
            <a:avLst/>
          </a:prstGeom>
          <a:noFill/>
          <a:ln w="28575">
            <a:noFill/>
          </a:ln>
        </p:spPr>
        <p:txBody>
          <a:bodyPr>
            <a:spAutoFit/>
          </a:bodyPr>
          <a:lstStyle/>
          <a:p>
            <a:pPr>
              <a:lnSpc>
                <a:spcPct val="150000"/>
              </a:lnSpc>
              <a:spcBef>
                <a:spcPct val="0"/>
              </a:spcBef>
            </a:pPr>
            <a:r>
              <a:rPr lang="en-US" altLang="zh-CN" sz="2400" b="1" dirty="0">
                <a:solidFill>
                  <a:srgbClr val="0000FF"/>
                </a:solidFill>
                <a:latin typeface="宋体" pitchFamily="2" charset="-122"/>
              </a:rPr>
              <a:t>   </a:t>
            </a:r>
            <a:r>
              <a:rPr lang="en-US" altLang="zh-CN" sz="2400" b="1" dirty="0">
                <a:solidFill>
                  <a:schemeClr val="bg1">
                    <a:lumMod val="50000"/>
                  </a:schemeClr>
                </a:solidFill>
                <a:latin typeface="宋体" pitchFamily="2" charset="-122"/>
              </a:rPr>
              <a:t> </a:t>
            </a:r>
            <a:r>
              <a:rPr lang="zh-CN" altLang="en-US" sz="2400" b="1" dirty="0">
                <a:solidFill>
                  <a:schemeClr val="accent1">
                    <a:lumMod val="10000"/>
                  </a:schemeClr>
                </a:solidFill>
                <a:latin typeface="宋体" pitchFamily="2" charset="-122"/>
              </a:rPr>
              <a:t>他一生共创作了二十多部一流的散文集，被称为自然随笔的创始者。其主要代表作品有：</a:t>
            </a:r>
            <a:r>
              <a:rPr lang="en-US" altLang="zh-CN" sz="2400" b="1" dirty="0">
                <a:solidFill>
                  <a:schemeClr val="accent1">
                    <a:lumMod val="10000"/>
                  </a:schemeClr>
                </a:solidFill>
                <a:latin typeface="宋体" pitchFamily="2" charset="-122"/>
              </a:rPr>
              <a:t>《</a:t>
            </a:r>
            <a:r>
              <a:rPr lang="zh-CN" altLang="en-US" sz="2400" b="1" dirty="0">
                <a:solidFill>
                  <a:schemeClr val="accent1">
                    <a:lumMod val="10000"/>
                  </a:schemeClr>
                </a:solidFill>
                <a:latin typeface="宋体" pitchFamily="2" charset="-122"/>
              </a:rPr>
              <a:t>康科德和梅里马克河上的一周</a:t>
            </a:r>
            <a:r>
              <a:rPr lang="en-US" altLang="zh-CN" sz="2400" b="1" dirty="0">
                <a:solidFill>
                  <a:schemeClr val="accent1">
                    <a:lumMod val="10000"/>
                  </a:schemeClr>
                </a:solidFill>
                <a:latin typeface="宋体" pitchFamily="2" charset="-122"/>
              </a:rPr>
              <a:t>》</a:t>
            </a:r>
            <a:r>
              <a:rPr lang="zh-CN" altLang="en-US" sz="2400" b="1" dirty="0">
                <a:solidFill>
                  <a:schemeClr val="accent1">
                    <a:lumMod val="10000"/>
                  </a:schemeClr>
                </a:solidFill>
                <a:latin typeface="宋体" pitchFamily="2" charset="-122"/>
              </a:rPr>
              <a:t>和</a:t>
            </a:r>
            <a:r>
              <a:rPr lang="en-US" altLang="zh-CN" sz="2400" b="1" dirty="0">
                <a:solidFill>
                  <a:schemeClr val="accent1">
                    <a:lumMod val="10000"/>
                  </a:schemeClr>
                </a:solidFill>
                <a:latin typeface="宋体" pitchFamily="2" charset="-122"/>
              </a:rPr>
              <a:t>《</a:t>
            </a:r>
            <a:r>
              <a:rPr lang="zh-CN" altLang="en-US" sz="2400" b="1" dirty="0">
                <a:solidFill>
                  <a:schemeClr val="accent1">
                    <a:lumMod val="10000"/>
                  </a:schemeClr>
                </a:solidFill>
                <a:latin typeface="宋体" pitchFamily="2" charset="-122"/>
              </a:rPr>
              <a:t>瓦尔登湖</a:t>
            </a:r>
            <a:r>
              <a:rPr lang="en-US" altLang="zh-CN" sz="2400" b="1" dirty="0">
                <a:solidFill>
                  <a:schemeClr val="accent1">
                    <a:lumMod val="10000"/>
                  </a:schemeClr>
                </a:solidFill>
                <a:latin typeface="宋体" pitchFamily="2" charset="-122"/>
              </a:rPr>
              <a:t>》</a:t>
            </a:r>
            <a:r>
              <a:rPr lang="zh-CN" altLang="en-US" sz="2400" b="1" dirty="0">
                <a:solidFill>
                  <a:schemeClr val="bg1">
                    <a:lumMod val="50000"/>
                  </a:schemeClr>
                </a:solidFill>
                <a:latin typeface="宋体" pitchFamily="2" charset="-122"/>
              </a:rPr>
              <a:t>。</a:t>
            </a:r>
            <a:r>
              <a:rPr lang="zh-CN" altLang="en-US" sz="2400" b="1" dirty="0">
                <a:solidFill>
                  <a:srgbClr val="C00000"/>
                </a:solidFill>
                <a:latin typeface="宋体" pitchFamily="2" charset="-122"/>
              </a:rPr>
              <a:t>其散文</a:t>
            </a:r>
            <a:r>
              <a:rPr lang="en-US" altLang="zh-CN" sz="2400" b="1" dirty="0">
                <a:solidFill>
                  <a:srgbClr val="C00000"/>
                </a:solidFill>
                <a:latin typeface="宋体" pitchFamily="2" charset="-122"/>
              </a:rPr>
              <a:t>《</a:t>
            </a:r>
            <a:r>
              <a:rPr lang="zh-CN" altLang="en-US" sz="2400" b="1" dirty="0">
                <a:solidFill>
                  <a:srgbClr val="C00000"/>
                </a:solidFill>
                <a:latin typeface="宋体" pitchFamily="2" charset="-122"/>
              </a:rPr>
              <a:t>瓦尔登湖</a:t>
            </a:r>
            <a:r>
              <a:rPr lang="en-US" altLang="zh-CN" sz="2400" b="1" dirty="0">
                <a:solidFill>
                  <a:srgbClr val="C00000"/>
                </a:solidFill>
                <a:latin typeface="宋体" pitchFamily="2" charset="-122"/>
              </a:rPr>
              <a:t>》</a:t>
            </a:r>
            <a:r>
              <a:rPr lang="zh-CN" altLang="en-US" sz="2400" b="1" dirty="0">
                <a:solidFill>
                  <a:srgbClr val="C00000"/>
                </a:solidFill>
                <a:latin typeface="宋体" pitchFamily="2" charset="-122"/>
              </a:rPr>
              <a:t>描写了他在瓦尔登湖畔的生活经历，</a:t>
            </a:r>
            <a:r>
              <a:rPr lang="zh-CN" altLang="en-US" sz="2400" b="1" dirty="0">
                <a:solidFill>
                  <a:schemeClr val="accent1">
                    <a:lumMod val="10000"/>
                  </a:schemeClr>
                </a:solidFill>
                <a:latin typeface="宋体" pitchFamily="2" charset="-122"/>
              </a:rPr>
              <a:t>记录了他的见闻和思想，其文描写细腻，朴实自然，在美国</a:t>
            </a:r>
            <a:r>
              <a:rPr lang="en-US" altLang="zh-CN" sz="2400" b="1" dirty="0">
                <a:solidFill>
                  <a:schemeClr val="accent1">
                    <a:lumMod val="10000"/>
                  </a:schemeClr>
                </a:solidFill>
                <a:latin typeface="宋体" pitchFamily="2" charset="-122"/>
              </a:rPr>
              <a:t>19</a:t>
            </a:r>
            <a:r>
              <a:rPr lang="zh-CN" altLang="en-US" sz="2400" b="1" dirty="0">
                <a:solidFill>
                  <a:schemeClr val="accent1">
                    <a:lumMod val="10000"/>
                  </a:schemeClr>
                </a:solidFill>
                <a:latin typeface="宋体" pitchFamily="2" charset="-122"/>
              </a:rPr>
              <a:t>世纪散文中独树一帜，</a:t>
            </a:r>
            <a:r>
              <a:rPr lang="zh-CN" altLang="en-US" sz="2400" b="1" dirty="0">
                <a:solidFill>
                  <a:srgbClr val="C00000"/>
                </a:solidFill>
                <a:latin typeface="宋体" pitchFamily="2" charset="-122"/>
              </a:rPr>
              <a:t>也是美国浪漫主义文学运动的代表作。</a:t>
            </a:r>
          </a:p>
        </p:txBody>
      </p:sp>
      <p:pic>
        <p:nvPicPr>
          <p:cNvPr id="6147" name="Picture 7" descr="as"/>
          <p:cNvPicPr>
            <a:picLocks noChangeAspect="1"/>
          </p:cNvPicPr>
          <p:nvPr/>
        </p:nvPicPr>
        <p:blipFill>
          <a:blip r:embed="rId2"/>
          <a:stretch>
            <a:fillRect/>
          </a:stretch>
        </p:blipFill>
        <p:spPr>
          <a:xfrm>
            <a:off x="863600" y="4286250"/>
            <a:ext cx="1525588" cy="1798638"/>
          </a:xfrm>
          <a:prstGeom prst="rect">
            <a:avLst/>
          </a:prstGeom>
          <a:noFill/>
          <a:ln w="9525">
            <a:noFill/>
          </a:ln>
        </p:spPr>
      </p:pic>
      <p:pic>
        <p:nvPicPr>
          <p:cNvPr id="6148" name="Picture 8" descr="s917133"/>
          <p:cNvPicPr>
            <a:picLocks noChangeAspect="1"/>
          </p:cNvPicPr>
          <p:nvPr/>
        </p:nvPicPr>
        <p:blipFill>
          <a:blip r:embed="rId3"/>
          <a:stretch>
            <a:fillRect/>
          </a:stretch>
        </p:blipFill>
        <p:spPr>
          <a:xfrm>
            <a:off x="6429375" y="4119563"/>
            <a:ext cx="1495425" cy="1981200"/>
          </a:xfrm>
          <a:prstGeom prst="rect">
            <a:avLst/>
          </a:prstGeom>
          <a:noFill/>
          <a:ln w="9525">
            <a:noFill/>
          </a:ln>
        </p:spPr>
      </p:pic>
      <p:pic>
        <p:nvPicPr>
          <p:cNvPr id="6149" name="Picture 9" descr="0306"/>
          <p:cNvPicPr>
            <a:picLocks noChangeAspect="1"/>
          </p:cNvPicPr>
          <p:nvPr/>
        </p:nvPicPr>
        <p:blipFill>
          <a:blip r:embed="rId4"/>
          <a:stretch>
            <a:fillRect/>
          </a:stretch>
        </p:blipFill>
        <p:spPr>
          <a:xfrm>
            <a:off x="4675188" y="4152900"/>
            <a:ext cx="1524000" cy="1963738"/>
          </a:xfrm>
          <a:prstGeom prst="rect">
            <a:avLst/>
          </a:prstGeom>
          <a:noFill/>
          <a:ln w="9525">
            <a:noFill/>
          </a:ln>
        </p:spPr>
      </p:pic>
      <p:pic>
        <p:nvPicPr>
          <p:cNvPr id="6150" name="Picture 10" descr="200408281729773499"/>
          <p:cNvPicPr>
            <a:picLocks noChangeAspect="1"/>
          </p:cNvPicPr>
          <p:nvPr/>
        </p:nvPicPr>
        <p:blipFill>
          <a:blip r:embed="rId5"/>
          <a:stretch>
            <a:fillRect/>
          </a:stretch>
        </p:blipFill>
        <p:spPr>
          <a:xfrm>
            <a:off x="2828925" y="4229100"/>
            <a:ext cx="1425575" cy="1839913"/>
          </a:xfrm>
          <a:prstGeom prst="rect">
            <a:avLst/>
          </a:prstGeom>
          <a:noFill/>
          <a:ln w="9525">
            <a:noFill/>
          </a:ln>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30721"/>
          <p:cNvSpPr>
            <a:spLocks noGrp="1"/>
          </p:cNvSpPr>
          <p:nvPr>
            <p:ph type="title"/>
          </p:nvPr>
        </p:nvSpPr>
        <p:spPr>
          <a:xfrm>
            <a:off x="468313" y="0"/>
            <a:ext cx="8229600" cy="1143000"/>
          </a:xfrm>
        </p:spPr>
        <p:txBody>
          <a:bodyPr anchor="ctr"/>
          <a:lstStyle/>
          <a:p>
            <a:r>
              <a:rPr lang="zh-CN" altLang="en-US" sz="4800" b="1" dirty="0"/>
              <a:t>扩展阅读</a:t>
            </a:r>
            <a:r>
              <a:rPr lang="zh-CN" altLang="en-US" dirty="0"/>
              <a:t>    （</a:t>
            </a:r>
            <a:r>
              <a:rPr lang="zh-CN" altLang="en-US" sz="3200" dirty="0"/>
              <a:t>傅雷遗书</a:t>
            </a:r>
            <a:r>
              <a:rPr lang="zh-CN" altLang="en-US" dirty="0"/>
              <a:t>）</a:t>
            </a:r>
          </a:p>
        </p:txBody>
      </p:sp>
      <p:sp>
        <p:nvSpPr>
          <p:cNvPr id="30723" name="文本占位符 30722"/>
          <p:cNvSpPr>
            <a:spLocks noGrp="1"/>
          </p:cNvSpPr>
          <p:nvPr>
            <p:ph type="body" idx="1"/>
          </p:nvPr>
        </p:nvSpPr>
        <p:spPr>
          <a:xfrm>
            <a:off x="0" y="1125538"/>
            <a:ext cx="9144000" cy="5732462"/>
          </a:xfrm>
        </p:spPr>
        <p:txBody>
          <a:bodyPr/>
          <a:lstStyle/>
          <a:p>
            <a:pPr>
              <a:lnSpc>
                <a:spcPct val="80000"/>
              </a:lnSpc>
              <a:buNone/>
            </a:pPr>
            <a:r>
              <a:rPr lang="en-US" altLang="zh-CN" sz="2000" dirty="0"/>
              <a:t>      </a:t>
            </a:r>
            <a:r>
              <a:rPr lang="zh-CN" altLang="en-US" sz="2400" b="1" dirty="0"/>
              <a:t>人秀： </a:t>
            </a:r>
            <a:br>
              <a:rPr lang="zh-CN" altLang="en-US" sz="2400" b="1" dirty="0"/>
            </a:br>
            <a:r>
              <a:rPr lang="zh-CN" altLang="en-US" sz="2400" b="1" dirty="0"/>
              <a:t>       尽管所谓反党罪证（一面小镜子和一张褪色的旧画报）是在我们家里搜出来的，百口莫辩的，可是我们至死也不承认是我们自己的东西，（实系寄存箱内理出之物）。我们纵有千万罪行，却从来不曾有过变天思想。我们也知道搜出的罪证虽然有口难辩，在英明的共产党和伟大的毛主席领导之下的中华人民共和国，决不至因之而判重刑。只是含冤不白，无法洗刷的日子比坐牢还要难过，何况光是教育出一个叛徒傅聪（傅雷的儿子）来，在人民面前已经死有余辜了！更何况像我们这种来自旧社会的渣滓，早应该自动退出历史舞台了！ </a:t>
            </a:r>
            <a:br>
              <a:rPr lang="zh-CN" altLang="en-US" sz="2400" b="1" dirty="0"/>
            </a:br>
            <a:r>
              <a:rPr lang="zh-CN" altLang="en-US" sz="2400" b="1" dirty="0"/>
              <a:t>       因为你是梅馥的胞兄，因为我们别无至亲骨肉，善后事只能委托你了。如你以立场关系不便接受，则请向上级或法院请示后再行处理。委托数事如下： </a:t>
            </a:r>
            <a:br>
              <a:rPr lang="zh-CN" altLang="en-US" sz="2400" b="1" dirty="0"/>
            </a:br>
            <a:r>
              <a:rPr lang="zh-CN" altLang="en-US" sz="2400" b="1" dirty="0"/>
              <a:t>        一、代付</a:t>
            </a:r>
            <a:r>
              <a:rPr lang="en-US" altLang="zh-CN" sz="2400" b="1" dirty="0"/>
              <a:t>9</a:t>
            </a:r>
            <a:r>
              <a:rPr lang="zh-CN" altLang="en-US" sz="2400" b="1" dirty="0"/>
              <a:t>月份房租</a:t>
            </a:r>
            <a:r>
              <a:rPr lang="en-US" altLang="zh-CN" sz="2400" b="1" dirty="0"/>
              <a:t>55.29</a:t>
            </a:r>
            <a:r>
              <a:rPr lang="zh-CN" altLang="en-US" sz="2400" b="1" dirty="0"/>
              <a:t>元（附现款） </a:t>
            </a:r>
          </a:p>
          <a:p>
            <a:pPr>
              <a:lnSpc>
                <a:spcPct val="80000"/>
              </a:lnSpc>
              <a:buNone/>
            </a:pPr>
            <a:r>
              <a:rPr lang="zh-CN" altLang="en-US" sz="2400" b="1" dirty="0"/>
              <a:t>            二、武康大楼</a:t>
            </a:r>
            <a:r>
              <a:rPr lang="en-US" altLang="zh-CN" sz="2400" b="1" dirty="0"/>
              <a:t>606</a:t>
            </a:r>
            <a:r>
              <a:rPr lang="zh-CN" altLang="en-US" sz="2400" b="1" dirty="0"/>
              <a:t>室沈仲章托代修奥米茄自动男手表一只，请交还。 </a:t>
            </a:r>
            <a:br>
              <a:rPr lang="zh-CN" altLang="en-US" sz="2400" b="1" dirty="0"/>
            </a:br>
            <a:r>
              <a:rPr lang="zh-CN" altLang="en-US" sz="2400" b="1" dirty="0"/>
              <a:t>       三、已故老母余遗款由人秀处理。 </a:t>
            </a:r>
            <a:br>
              <a:rPr lang="zh-CN" altLang="en-US" sz="2400" b="1" dirty="0"/>
            </a:br>
            <a:r>
              <a:rPr lang="zh-CN" altLang="en-US" sz="2400" b="1" dirty="0"/>
              <a:t>       四、旧挂表（钢）一只，旧小女表一只赠保姆周菊娣。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文本占位符 37890"/>
          <p:cNvSpPr>
            <a:spLocks noGrp="1"/>
          </p:cNvSpPr>
          <p:nvPr>
            <p:ph type="body" idx="1"/>
          </p:nvPr>
        </p:nvSpPr>
        <p:spPr>
          <a:xfrm>
            <a:off x="179388" y="1268413"/>
            <a:ext cx="8713787" cy="5040312"/>
          </a:xfrm>
        </p:spPr>
        <p:txBody>
          <a:bodyPr/>
          <a:lstStyle/>
          <a:p>
            <a:pPr>
              <a:lnSpc>
                <a:spcPct val="80000"/>
              </a:lnSpc>
              <a:buNone/>
            </a:pPr>
            <a:r>
              <a:rPr lang="en-US" altLang="zh-CN" sz="1800" dirty="0"/>
              <a:t>             </a:t>
            </a:r>
            <a:r>
              <a:rPr lang="zh-CN" altLang="en-US" sz="2000" b="1" dirty="0"/>
              <a:t>五、</a:t>
            </a:r>
            <a:r>
              <a:rPr lang="en-US" altLang="zh-CN" sz="2000" b="1" dirty="0"/>
              <a:t>600</a:t>
            </a:r>
            <a:r>
              <a:rPr lang="zh-CN" altLang="en-US" sz="2000" b="1" dirty="0"/>
              <a:t>元存单一张给周菊娣，作过渡时期生活费。她是劳动人民，一生孤苦，我们不愿她无故受累。 </a:t>
            </a:r>
            <a:br>
              <a:rPr lang="zh-CN" altLang="en-US" sz="2000" b="1" dirty="0"/>
            </a:br>
            <a:r>
              <a:rPr lang="zh-CN" altLang="en-US" sz="2000" b="1" dirty="0"/>
              <a:t>       六、姑母傅仪寄存我们家存单一张</a:t>
            </a:r>
            <a:r>
              <a:rPr lang="en-US" altLang="zh-CN" sz="2000" b="1" dirty="0"/>
              <a:t>600</a:t>
            </a:r>
            <a:r>
              <a:rPr lang="zh-CN" altLang="en-US" sz="2000" b="1" dirty="0"/>
              <a:t>元，请交还。 </a:t>
            </a:r>
            <a:br>
              <a:rPr lang="zh-CN" altLang="en-US" sz="2000" b="1" dirty="0"/>
            </a:br>
            <a:r>
              <a:rPr lang="zh-CN" altLang="en-US" sz="2000" b="1" dirty="0"/>
              <a:t>       七、姑母傅仪寄存之联山庄墓地收据一张，此次经过红卫兵搜查后遍觅不得，很抱歉。 </a:t>
            </a:r>
            <a:br>
              <a:rPr lang="zh-CN" altLang="en-US" sz="2000" b="1" dirty="0"/>
            </a:br>
            <a:r>
              <a:rPr lang="zh-CN" altLang="en-US" sz="2000" b="1" dirty="0"/>
              <a:t>       八、姑母傅仪寄存我们之饰物，与我们自有的同时被红卫兵没收，只能以存单三张（共</a:t>
            </a:r>
            <a:r>
              <a:rPr lang="en-US" altLang="zh-CN" sz="2000" b="1" dirty="0"/>
              <a:t>370</a:t>
            </a:r>
            <a:r>
              <a:rPr lang="zh-CN" altLang="en-US" sz="2000" b="1" dirty="0"/>
              <a:t>元）又小额储蓄三张，作为赔偿。 </a:t>
            </a:r>
            <a:br>
              <a:rPr lang="zh-CN" altLang="en-US" sz="2000" b="1" dirty="0"/>
            </a:br>
            <a:r>
              <a:rPr lang="zh-CN" altLang="en-US" sz="2000" b="1" dirty="0"/>
              <a:t>       九、三姐朱纯寄存我们家之饰物，亦被一并充公，请代道歉。她寄存衣箱两只暂时被封，瓷器木箱一只，将来待公家启封后由你代领。尚有家具数件，问周菊娣便知。 </a:t>
            </a:r>
            <a:br>
              <a:rPr lang="zh-CN" altLang="en-US" sz="2000" b="1" dirty="0"/>
            </a:br>
            <a:r>
              <a:rPr lang="zh-CN" altLang="en-US" sz="2000" b="1" dirty="0"/>
              <a:t>       十、旧自用奥米茄自动男手表一只，又旧男手表一只，本拟给敏儿与</a:t>
            </a:r>
            <a:r>
              <a:rPr lang="en-US" altLang="zh-CN" sz="2000" b="1" dirty="0"/>
              <a:t>×××</a:t>
            </a:r>
            <a:r>
              <a:rPr lang="zh-CN" altLang="en-US" sz="2000" b="1" dirty="0"/>
              <a:t>，但恐妨碍他们的政治立场，故请人秀自由处理。 </a:t>
            </a:r>
            <a:br>
              <a:rPr lang="zh-CN" altLang="en-US" sz="2000" b="1" dirty="0"/>
            </a:br>
            <a:r>
              <a:rPr lang="zh-CN" altLang="en-US" sz="2000" b="1" dirty="0"/>
              <a:t>       十一、现钞</a:t>
            </a:r>
            <a:r>
              <a:rPr lang="en-US" altLang="zh-CN" sz="2000" b="1" dirty="0"/>
              <a:t>53.50</a:t>
            </a:r>
            <a:r>
              <a:rPr lang="zh-CN" altLang="en-US" sz="2000" b="1" dirty="0"/>
              <a:t>元，作为我们的火葬费。 </a:t>
            </a:r>
            <a:br>
              <a:rPr lang="zh-CN" altLang="en-US" sz="2000" b="1" dirty="0"/>
            </a:br>
            <a:r>
              <a:rPr lang="zh-CN" altLang="en-US" sz="2000" b="1" dirty="0"/>
              <a:t>       十二、楼上宋家借用之家具，由陈叔陶按单收回。 </a:t>
            </a:r>
            <a:br>
              <a:rPr lang="zh-CN" altLang="en-US" sz="2000" b="1" dirty="0"/>
            </a:br>
            <a:r>
              <a:rPr lang="zh-CN" altLang="en-US" sz="2000" b="1" dirty="0"/>
              <a:t>       十三、自有家具，由你处理。图书字画听候公家决定。使你为我们受累，实在不安，但也别无他人可托，谅之谅之。 </a:t>
            </a:r>
            <a:br>
              <a:rPr lang="zh-CN" altLang="en-US" sz="2000" b="1" dirty="0"/>
            </a:br>
            <a:br>
              <a:rPr lang="zh-CN" altLang="en-US" sz="2000" b="1" dirty="0"/>
            </a:br>
            <a:r>
              <a:rPr lang="zh-CN" altLang="en-US" sz="2000" b="1" dirty="0"/>
              <a:t>                                                                               傅雷 梅馥 </a:t>
            </a:r>
            <a:br>
              <a:rPr lang="zh-CN" altLang="en-US" sz="2000" b="1" dirty="0"/>
            </a:br>
            <a:br>
              <a:rPr lang="zh-CN" altLang="en-US" sz="2000" b="1" dirty="0"/>
            </a:br>
            <a:r>
              <a:rPr lang="zh-CN" altLang="en-US" sz="2000" b="1" dirty="0"/>
              <a:t>                                                                           </a:t>
            </a:r>
            <a:r>
              <a:rPr lang="en-US" altLang="zh-CN" sz="2000" b="1" dirty="0"/>
              <a:t>1966</a:t>
            </a:r>
            <a:r>
              <a:rPr lang="zh-CN" altLang="en-US" sz="2000" b="1" dirty="0"/>
              <a:t>年</a:t>
            </a:r>
            <a:r>
              <a:rPr lang="en-US" altLang="zh-CN" sz="2000" b="1" dirty="0"/>
              <a:t>9</a:t>
            </a:r>
            <a:r>
              <a:rPr lang="zh-CN" altLang="en-US" sz="2000" b="1" dirty="0"/>
              <a:t>月</a:t>
            </a:r>
            <a:r>
              <a:rPr lang="en-US" altLang="zh-CN" sz="2000" b="1" dirty="0"/>
              <a:t>2</a:t>
            </a:r>
            <a:r>
              <a:rPr lang="zh-CN" altLang="en-US" sz="2000" b="1" dirty="0"/>
              <a:t>日夜</a:t>
            </a:r>
            <a:r>
              <a:rPr lang="zh-CN" altLang="en-US" sz="2000" dirty="0"/>
              <a:t> </a:t>
            </a:r>
          </a:p>
        </p:txBody>
      </p:sp>
      <p:sp>
        <p:nvSpPr>
          <p:cNvPr id="37892" name="文本框 37891"/>
          <p:cNvSpPr txBox="1"/>
          <p:nvPr/>
        </p:nvSpPr>
        <p:spPr>
          <a:xfrm>
            <a:off x="1908175" y="260350"/>
            <a:ext cx="5688013" cy="823913"/>
          </a:xfrm>
          <a:prstGeom prst="rect">
            <a:avLst/>
          </a:prstGeom>
          <a:noFill/>
          <a:ln w="9525">
            <a:noFill/>
          </a:ln>
        </p:spPr>
        <p:txBody>
          <a:bodyPr>
            <a:spAutoFit/>
          </a:bodyPr>
          <a:lstStyle/>
          <a:p>
            <a:pPr>
              <a:spcBef>
                <a:spcPct val="50000"/>
              </a:spcBef>
            </a:pPr>
            <a:r>
              <a:rPr lang="zh-CN" altLang="en-US" sz="4800" b="1" dirty="0">
                <a:solidFill>
                  <a:schemeClr val="tx2"/>
                </a:solidFill>
                <a:latin typeface="Arial" panose="020B0604020202090204" pitchFamily="34" charset="0"/>
              </a:rPr>
              <a:t>扩展阅读 </a:t>
            </a:r>
            <a:r>
              <a:rPr lang="zh-CN" altLang="en-US" sz="3200" dirty="0">
                <a:solidFill>
                  <a:schemeClr val="tx2"/>
                </a:solidFill>
                <a:latin typeface="Arial" panose="020B0604020202090204" pitchFamily="34" charset="0"/>
              </a:rPr>
              <a:t>（傅雷遗书）</a:t>
            </a:r>
          </a:p>
        </p:txBody>
      </p:sp>
      <p:sp>
        <p:nvSpPr>
          <p:cNvPr id="37893" name="文本框 37892">
            <a:hlinkClick r:id="rId2" action="ppaction://hlinksldjump"/>
          </p:cNvPr>
          <p:cNvSpPr txBox="1"/>
          <p:nvPr/>
        </p:nvSpPr>
        <p:spPr>
          <a:xfrm>
            <a:off x="8280400" y="6237288"/>
            <a:ext cx="863600" cy="366712"/>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副标题 2050"/>
          <p:cNvSpPr>
            <a:spLocks noGrp="1" noRot="1"/>
          </p:cNvSpPr>
          <p:nvPr>
            <p:ph type="subTitle" idx="1"/>
          </p:nvPr>
        </p:nvSpPr>
        <p:spPr>
          <a:xfrm>
            <a:off x="2555875" y="4005263"/>
            <a:ext cx="2736850" cy="576262"/>
          </a:xfrm>
        </p:spPr>
        <p:txBody>
          <a:bodyPr anchor="t"/>
          <a:lstStyle/>
          <a:p>
            <a:pPr defTabSz="914400">
              <a:lnSpc>
                <a:spcPct val="90000"/>
              </a:lnSpc>
              <a:buSzPct val="100000"/>
            </a:pPr>
            <a:r>
              <a:rPr lang="zh-CN" altLang="en-US" sz="4800" kern="1200" baseline="0" dirty="0">
                <a:solidFill>
                  <a:srgbClr val="CC0000"/>
                </a:solidFill>
                <a:latin typeface="Arial" panose="020B0604020202090204" pitchFamily="34" charset="0"/>
                <a:ea typeface="华文行楷" pitchFamily="2" charset="-122"/>
              </a:rPr>
              <a:t>老 舍</a:t>
            </a:r>
          </a:p>
        </p:txBody>
      </p:sp>
      <p:sp>
        <p:nvSpPr>
          <p:cNvPr id="2052" name="矩形 2051"/>
          <p:cNvSpPr/>
          <p:nvPr/>
        </p:nvSpPr>
        <p:spPr>
          <a:xfrm>
            <a:off x="1692275" y="1773238"/>
            <a:ext cx="4968875" cy="1800225"/>
          </a:xfrm>
          <a:prstGeom prst="rect">
            <a:avLst/>
          </a:prstGeom>
        </p:spPr>
        <p:txBody>
          <a:bodyPr wrap="none" fromWordArt="1">
            <a:prstTxWarp prst="textPlain">
              <a:avLst>
                <a:gd name="adj" fmla="val 50000"/>
              </a:avLst>
            </a:prstTxWarp>
            <a:normAutofit/>
          </a:bodyPr>
          <a:lstStyle/>
          <a:p>
            <a:pPr algn="ctr"/>
            <a:r>
              <a:rPr lang="zh-CN" altLang="en-US" sz="3600" spc="720">
                <a:gradFill rotWithShape="0">
                  <a:gsLst>
                    <a:gs pos="0">
                      <a:schemeClr val="hlink"/>
                    </a:gs>
                    <a:gs pos="100000">
                      <a:srgbClr val="660033"/>
                    </a:gs>
                  </a:gsLst>
                  <a:lin ang="5400000" scaled="1"/>
                  <a:tileRect/>
                </a:gradFill>
                <a:effectLst>
                  <a:outerShdw dist="107763" dir="18900000" algn="ctr" rotWithShape="0">
                    <a:srgbClr val="4D4D4D">
                      <a:alpha val="50000"/>
                    </a:srgbClr>
                  </a:outerShdw>
                </a:effectLst>
                <a:latin typeface="隶书" charset="0"/>
                <a:ea typeface="隶书" charset="0"/>
              </a:rPr>
              <a:t>断魂枪</a:t>
            </a:r>
          </a:p>
        </p:txBody>
      </p:sp>
      <p:sp>
        <p:nvSpPr>
          <p:cNvPr id="2057" name="圆角矩形 2056">
            <a:hlinkClick r:id="rId4" action="ppaction://hlinksldjump"/>
          </p:cNvPr>
          <p:cNvSpPr/>
          <p:nvPr/>
        </p:nvSpPr>
        <p:spPr>
          <a:xfrm>
            <a:off x="1763713" y="5418138"/>
            <a:ext cx="433387" cy="1439862"/>
          </a:xfrm>
          <a:prstGeom prst="roundRect">
            <a:avLst>
              <a:gd name="adj" fmla="val 16667"/>
            </a:avLst>
          </a:prstGeom>
          <a:solidFill>
            <a:srgbClr val="FF9966"/>
          </a:solidFill>
          <a:ln w="9525" cap="flat" cmpd="sng">
            <a:prstDash val="solid"/>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FF9966"/>
            </a:extrusionClr>
          </a:sp3d>
        </p:spPr>
        <p:txBody>
          <a:bodyPr wrap="none" anchor="ctr">
            <a:flatTx/>
          </a:bodyPr>
          <a:lstStyle/>
          <a:p>
            <a:pPr algn="ctr"/>
            <a:r>
              <a:rPr lang="zh-CN" altLang="en-US" dirty="0">
                <a:latin typeface="Arial" panose="020B0604020202090204" pitchFamily="34" charset="0"/>
                <a:ea typeface="隶书" pitchFamily="49" charset="-122"/>
              </a:rPr>
              <a:t>教</a:t>
            </a:r>
          </a:p>
          <a:p>
            <a:pPr algn="ctr"/>
            <a:r>
              <a:rPr lang="zh-CN" altLang="en-US" dirty="0">
                <a:latin typeface="Arial" panose="020B0604020202090204" pitchFamily="34" charset="0"/>
                <a:ea typeface="隶书" pitchFamily="49" charset="-122"/>
              </a:rPr>
              <a:t>学</a:t>
            </a:r>
          </a:p>
          <a:p>
            <a:pPr algn="ctr"/>
            <a:r>
              <a:rPr lang="zh-CN" altLang="en-US" dirty="0">
                <a:latin typeface="Arial" panose="020B0604020202090204" pitchFamily="34" charset="0"/>
                <a:ea typeface="隶书" pitchFamily="49" charset="-122"/>
              </a:rPr>
              <a:t>目</a:t>
            </a:r>
          </a:p>
          <a:p>
            <a:pPr algn="ctr"/>
            <a:r>
              <a:rPr lang="zh-CN" altLang="en-US" dirty="0">
                <a:latin typeface="Arial" panose="020B0604020202090204" pitchFamily="34" charset="0"/>
                <a:ea typeface="隶书" pitchFamily="49" charset="-122"/>
              </a:rPr>
              <a:t>的</a:t>
            </a:r>
          </a:p>
        </p:txBody>
      </p:sp>
      <p:sp>
        <p:nvSpPr>
          <p:cNvPr id="2058" name="文本框 2057">
            <a:hlinkClick r:id="" action="ppaction://hlinkshowjump?jump=endshow"/>
          </p:cNvPr>
          <p:cNvSpPr txBox="1"/>
          <p:nvPr/>
        </p:nvSpPr>
        <p:spPr>
          <a:xfrm>
            <a:off x="8101013" y="6308725"/>
            <a:ext cx="719137" cy="366713"/>
          </a:xfrm>
          <a:prstGeom prst="rect">
            <a:avLst/>
          </a:prstGeom>
          <a:noFill/>
          <a:ln w="9525">
            <a:noFill/>
          </a:ln>
        </p:spPr>
        <p:txBody>
          <a:bodyPr>
            <a:spAutoFit/>
          </a:bodyPr>
          <a:lstStyle/>
          <a:p>
            <a:pPr>
              <a:spcBef>
                <a:spcPct val="50000"/>
              </a:spcBef>
            </a:pPr>
            <a:r>
              <a:rPr lang="zh-CN" altLang="en-US" dirty="0">
                <a:solidFill>
                  <a:srgbClr val="666699"/>
                </a:solidFill>
                <a:latin typeface="Arial" panose="020B0604020202090204" pitchFamily="34" charset="0"/>
                <a:ea typeface="华文行楷" pitchFamily="2" charset="-122"/>
              </a:rPr>
              <a:t>退出</a:t>
            </a:r>
          </a:p>
        </p:txBody>
      </p:sp>
      <p:sp>
        <p:nvSpPr>
          <p:cNvPr id="2059" name="圆角矩形 2058">
            <a:hlinkClick r:id="rId5" action="ppaction://hlinksldjump"/>
          </p:cNvPr>
          <p:cNvSpPr/>
          <p:nvPr/>
        </p:nvSpPr>
        <p:spPr>
          <a:xfrm>
            <a:off x="2268538" y="5418138"/>
            <a:ext cx="433387" cy="1439862"/>
          </a:xfrm>
          <a:prstGeom prst="roundRect">
            <a:avLst>
              <a:gd name="adj" fmla="val 16667"/>
            </a:avLst>
          </a:prstGeom>
          <a:solidFill>
            <a:srgbClr val="FF9966"/>
          </a:solidFill>
          <a:ln w="9525" cap="flat" cmpd="sng">
            <a:prstDash val="solid"/>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FF9966"/>
            </a:extrusionClr>
          </a:sp3d>
        </p:spPr>
        <p:txBody>
          <a:bodyPr wrap="none" anchor="ctr">
            <a:flatTx/>
          </a:bodyPr>
          <a:lstStyle/>
          <a:p>
            <a:pPr algn="ctr"/>
            <a:r>
              <a:rPr lang="zh-CN" altLang="en-US" dirty="0">
                <a:latin typeface="Arial" panose="020B0604020202090204" pitchFamily="34" charset="0"/>
                <a:ea typeface="隶书" pitchFamily="49" charset="-122"/>
              </a:rPr>
              <a:t>教</a:t>
            </a:r>
          </a:p>
          <a:p>
            <a:pPr algn="ctr"/>
            <a:r>
              <a:rPr lang="zh-CN" altLang="en-US" dirty="0">
                <a:latin typeface="Arial" panose="020B0604020202090204" pitchFamily="34" charset="0"/>
                <a:ea typeface="隶书" pitchFamily="49" charset="-122"/>
              </a:rPr>
              <a:t>学</a:t>
            </a:r>
          </a:p>
          <a:p>
            <a:pPr algn="ctr"/>
            <a:r>
              <a:rPr lang="zh-CN" altLang="en-US" dirty="0">
                <a:latin typeface="Arial" panose="020B0604020202090204" pitchFamily="34" charset="0"/>
                <a:ea typeface="隶书" pitchFamily="49" charset="-122"/>
              </a:rPr>
              <a:t>重</a:t>
            </a:r>
          </a:p>
          <a:p>
            <a:pPr algn="ctr"/>
            <a:r>
              <a:rPr lang="zh-CN" altLang="en-US" dirty="0">
                <a:latin typeface="Arial" panose="020B0604020202090204" pitchFamily="34" charset="0"/>
                <a:ea typeface="隶书" pitchFamily="49" charset="-122"/>
              </a:rPr>
              <a:t>点</a:t>
            </a:r>
          </a:p>
        </p:txBody>
      </p:sp>
      <p:sp>
        <p:nvSpPr>
          <p:cNvPr id="2060" name="圆角矩形 2059">
            <a:hlinkClick r:id="rId6" action="ppaction://hlinksldjump"/>
          </p:cNvPr>
          <p:cNvSpPr/>
          <p:nvPr/>
        </p:nvSpPr>
        <p:spPr>
          <a:xfrm>
            <a:off x="2771775" y="5418138"/>
            <a:ext cx="433388" cy="1439862"/>
          </a:xfrm>
          <a:prstGeom prst="roundRect">
            <a:avLst>
              <a:gd name="adj" fmla="val 16667"/>
            </a:avLst>
          </a:prstGeom>
          <a:solidFill>
            <a:srgbClr val="FF9966"/>
          </a:solidFill>
          <a:ln w="9525" cap="flat" cmpd="sng">
            <a:prstDash val="solid"/>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FF9966"/>
            </a:extrusionClr>
          </a:sp3d>
        </p:spPr>
        <p:txBody>
          <a:bodyPr wrap="none" anchor="ctr">
            <a:flatTx/>
          </a:bodyPr>
          <a:lstStyle/>
          <a:p>
            <a:pPr algn="ctr"/>
            <a:r>
              <a:rPr lang="zh-CN" altLang="en-US" dirty="0">
                <a:latin typeface="Arial" panose="020B0604020202090204" pitchFamily="34" charset="0"/>
                <a:ea typeface="隶书" pitchFamily="49" charset="-122"/>
              </a:rPr>
              <a:t>作</a:t>
            </a:r>
          </a:p>
          <a:p>
            <a:pPr algn="ctr"/>
            <a:r>
              <a:rPr lang="zh-CN" altLang="en-US" dirty="0">
                <a:latin typeface="Arial" panose="020B0604020202090204" pitchFamily="34" charset="0"/>
                <a:ea typeface="隶书" pitchFamily="49" charset="-122"/>
              </a:rPr>
              <a:t>者</a:t>
            </a:r>
          </a:p>
          <a:p>
            <a:pPr algn="ctr"/>
            <a:r>
              <a:rPr lang="zh-CN" altLang="en-US" dirty="0">
                <a:latin typeface="Arial" panose="020B0604020202090204" pitchFamily="34" charset="0"/>
                <a:ea typeface="隶书" pitchFamily="49" charset="-122"/>
              </a:rPr>
              <a:t>简</a:t>
            </a:r>
          </a:p>
          <a:p>
            <a:pPr algn="ctr"/>
            <a:r>
              <a:rPr lang="zh-CN" altLang="en-US" dirty="0">
                <a:latin typeface="Arial" panose="020B0604020202090204" pitchFamily="34" charset="0"/>
                <a:ea typeface="隶书" pitchFamily="49" charset="-122"/>
              </a:rPr>
              <a:t>介</a:t>
            </a:r>
          </a:p>
        </p:txBody>
      </p:sp>
      <p:sp>
        <p:nvSpPr>
          <p:cNvPr id="2061" name="圆角矩形 2060">
            <a:hlinkClick r:id="rId7" action="ppaction://hlinksldjump"/>
          </p:cNvPr>
          <p:cNvSpPr/>
          <p:nvPr/>
        </p:nvSpPr>
        <p:spPr>
          <a:xfrm>
            <a:off x="3276600" y="5418138"/>
            <a:ext cx="433388" cy="1439862"/>
          </a:xfrm>
          <a:prstGeom prst="roundRect">
            <a:avLst>
              <a:gd name="adj" fmla="val 16667"/>
            </a:avLst>
          </a:prstGeom>
          <a:solidFill>
            <a:srgbClr val="FF9966"/>
          </a:solidFill>
          <a:ln w="9525" cap="flat" cmpd="sng">
            <a:prstDash val="solid"/>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FF9966"/>
            </a:extrusionClr>
          </a:sp3d>
        </p:spPr>
        <p:txBody>
          <a:bodyPr wrap="none" anchor="ctr">
            <a:flatTx/>
          </a:bodyPr>
          <a:lstStyle/>
          <a:p>
            <a:pPr algn="ctr"/>
            <a:r>
              <a:rPr lang="zh-CN" altLang="en-US" dirty="0">
                <a:latin typeface="Arial" panose="020B0604020202090204" pitchFamily="34" charset="0"/>
                <a:ea typeface="隶书" pitchFamily="49" charset="-122"/>
              </a:rPr>
              <a:t>背</a:t>
            </a:r>
          </a:p>
          <a:p>
            <a:pPr algn="ctr"/>
            <a:r>
              <a:rPr lang="zh-CN" altLang="en-US" dirty="0">
                <a:latin typeface="Arial" panose="020B0604020202090204" pitchFamily="34" charset="0"/>
                <a:ea typeface="隶书" pitchFamily="49" charset="-122"/>
              </a:rPr>
              <a:t>景</a:t>
            </a:r>
          </a:p>
          <a:p>
            <a:pPr algn="ctr"/>
            <a:r>
              <a:rPr lang="zh-CN" altLang="en-US" dirty="0">
                <a:latin typeface="Arial" panose="020B0604020202090204" pitchFamily="34" charset="0"/>
                <a:ea typeface="隶书" pitchFamily="49" charset="-122"/>
              </a:rPr>
              <a:t>简</a:t>
            </a:r>
          </a:p>
          <a:p>
            <a:pPr algn="ctr"/>
            <a:r>
              <a:rPr lang="zh-CN" altLang="en-US" dirty="0">
                <a:latin typeface="Arial" panose="020B0604020202090204" pitchFamily="34" charset="0"/>
                <a:ea typeface="隶书" pitchFamily="49" charset="-122"/>
              </a:rPr>
              <a:t>介</a:t>
            </a:r>
          </a:p>
        </p:txBody>
      </p:sp>
      <p:sp>
        <p:nvSpPr>
          <p:cNvPr id="2062" name="圆角矩形 2061">
            <a:hlinkClick r:id="rId7" action="ppaction://hlinksldjump"/>
          </p:cNvPr>
          <p:cNvSpPr/>
          <p:nvPr/>
        </p:nvSpPr>
        <p:spPr>
          <a:xfrm>
            <a:off x="3779838" y="5418138"/>
            <a:ext cx="433387" cy="1439862"/>
          </a:xfrm>
          <a:prstGeom prst="roundRect">
            <a:avLst>
              <a:gd name="adj" fmla="val 16667"/>
            </a:avLst>
          </a:prstGeom>
          <a:solidFill>
            <a:srgbClr val="FF9966"/>
          </a:solidFill>
          <a:ln w="9525" cap="flat" cmpd="sng">
            <a:prstDash val="solid"/>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FF9966"/>
            </a:extrusionClr>
          </a:sp3d>
        </p:spPr>
        <p:txBody>
          <a:bodyPr wrap="none" anchor="ctr">
            <a:flatTx/>
          </a:bodyPr>
          <a:lstStyle/>
          <a:p>
            <a:pPr algn="ctr"/>
            <a:r>
              <a:rPr lang="zh-CN" altLang="en-US" dirty="0">
                <a:latin typeface="Arial" panose="020B0604020202090204" pitchFamily="34" charset="0"/>
                <a:ea typeface="隶书" pitchFamily="49" charset="-122"/>
              </a:rPr>
              <a:t>内</a:t>
            </a:r>
          </a:p>
          <a:p>
            <a:pPr algn="ctr"/>
            <a:r>
              <a:rPr lang="zh-CN" altLang="en-US" dirty="0">
                <a:latin typeface="Arial" panose="020B0604020202090204" pitchFamily="34" charset="0"/>
                <a:ea typeface="隶书" pitchFamily="49" charset="-122"/>
              </a:rPr>
              <a:t>容</a:t>
            </a:r>
          </a:p>
          <a:p>
            <a:pPr algn="ctr"/>
            <a:r>
              <a:rPr lang="zh-CN" altLang="en-US" dirty="0">
                <a:latin typeface="Arial" panose="020B0604020202090204" pitchFamily="34" charset="0"/>
                <a:ea typeface="隶书" pitchFamily="49" charset="-122"/>
              </a:rPr>
              <a:t>述</a:t>
            </a:r>
          </a:p>
          <a:p>
            <a:pPr algn="ctr"/>
            <a:r>
              <a:rPr lang="zh-CN" altLang="en-US" dirty="0">
                <a:latin typeface="Arial" panose="020B0604020202090204" pitchFamily="34" charset="0"/>
                <a:ea typeface="隶书" pitchFamily="49" charset="-122"/>
              </a:rPr>
              <a:t>评</a:t>
            </a:r>
          </a:p>
        </p:txBody>
      </p:sp>
      <p:sp>
        <p:nvSpPr>
          <p:cNvPr id="2063" name="圆角矩形 2062">
            <a:hlinkClick r:id="rId7" action="ppaction://hlinksldjump"/>
          </p:cNvPr>
          <p:cNvSpPr/>
          <p:nvPr/>
        </p:nvSpPr>
        <p:spPr>
          <a:xfrm>
            <a:off x="4284663" y="5418138"/>
            <a:ext cx="433387" cy="1439862"/>
          </a:xfrm>
          <a:prstGeom prst="roundRect">
            <a:avLst>
              <a:gd name="adj" fmla="val 16667"/>
            </a:avLst>
          </a:prstGeom>
          <a:solidFill>
            <a:srgbClr val="FF9966"/>
          </a:solidFill>
          <a:ln w="9525" cap="flat" cmpd="sng">
            <a:prstDash val="solid"/>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FF9966"/>
            </a:extrusionClr>
          </a:sp3d>
        </p:spPr>
        <p:txBody>
          <a:bodyPr wrap="none" anchor="ctr">
            <a:flatTx/>
          </a:bodyPr>
          <a:lstStyle/>
          <a:p>
            <a:pPr algn="ctr"/>
            <a:r>
              <a:rPr lang="zh-CN" altLang="en-US" dirty="0">
                <a:latin typeface="Arial" panose="020B0604020202090204" pitchFamily="34" charset="0"/>
                <a:ea typeface="隶书" pitchFamily="49" charset="-122"/>
              </a:rPr>
              <a:t>艺</a:t>
            </a:r>
          </a:p>
          <a:p>
            <a:pPr algn="ctr"/>
            <a:r>
              <a:rPr lang="zh-CN" altLang="en-US" dirty="0">
                <a:latin typeface="Arial" panose="020B0604020202090204" pitchFamily="34" charset="0"/>
                <a:ea typeface="隶书" pitchFamily="49" charset="-122"/>
              </a:rPr>
              <a:t>术</a:t>
            </a:r>
          </a:p>
          <a:p>
            <a:pPr algn="ctr"/>
            <a:r>
              <a:rPr lang="zh-CN" altLang="en-US" dirty="0">
                <a:latin typeface="Arial" panose="020B0604020202090204" pitchFamily="34" charset="0"/>
                <a:ea typeface="隶书" pitchFamily="49" charset="-122"/>
              </a:rPr>
              <a:t>赏</a:t>
            </a:r>
          </a:p>
          <a:p>
            <a:pPr algn="ctr"/>
            <a:r>
              <a:rPr lang="zh-CN" altLang="en-US" dirty="0">
                <a:latin typeface="Arial" panose="020B0604020202090204" pitchFamily="34" charset="0"/>
                <a:ea typeface="隶书" pitchFamily="49" charset="-122"/>
              </a:rPr>
              <a:t>析</a:t>
            </a:r>
          </a:p>
        </p:txBody>
      </p:sp>
      <p:sp>
        <p:nvSpPr>
          <p:cNvPr id="2064" name="圆角矩形 2063">
            <a:hlinkClick r:id="rId8" action="ppaction://hlinksldjump"/>
          </p:cNvPr>
          <p:cNvSpPr/>
          <p:nvPr/>
        </p:nvSpPr>
        <p:spPr>
          <a:xfrm>
            <a:off x="4787900" y="5418138"/>
            <a:ext cx="433388" cy="1439862"/>
          </a:xfrm>
          <a:prstGeom prst="roundRect">
            <a:avLst>
              <a:gd name="adj" fmla="val 16667"/>
            </a:avLst>
          </a:prstGeom>
          <a:solidFill>
            <a:srgbClr val="FF9966"/>
          </a:solidFill>
          <a:ln w="9525" cap="flat" cmpd="sng">
            <a:prstDash val="solid"/>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FF9966"/>
            </a:extrusionClr>
          </a:sp3d>
        </p:spPr>
        <p:txBody>
          <a:bodyPr wrap="none" anchor="ctr">
            <a:flatTx/>
          </a:bodyPr>
          <a:lstStyle/>
          <a:p>
            <a:pPr algn="ctr"/>
            <a:r>
              <a:rPr lang="zh-CN" altLang="en-US" dirty="0">
                <a:latin typeface="Arial" panose="020B0604020202090204" pitchFamily="34" charset="0"/>
                <a:ea typeface="隶书" pitchFamily="49" charset="-122"/>
              </a:rPr>
              <a:t>思</a:t>
            </a:r>
          </a:p>
          <a:p>
            <a:pPr algn="ctr"/>
            <a:r>
              <a:rPr lang="zh-CN" altLang="en-US" dirty="0">
                <a:latin typeface="Arial" panose="020B0604020202090204" pitchFamily="34" charset="0"/>
                <a:ea typeface="隶书" pitchFamily="49" charset="-122"/>
              </a:rPr>
              <a:t>考</a:t>
            </a:r>
          </a:p>
          <a:p>
            <a:pPr algn="ctr"/>
            <a:r>
              <a:rPr lang="zh-CN" altLang="en-US" dirty="0">
                <a:latin typeface="Arial" panose="020B0604020202090204" pitchFamily="34" charset="0"/>
                <a:ea typeface="隶书" pitchFamily="49" charset="-122"/>
              </a:rPr>
              <a:t>练</a:t>
            </a:r>
          </a:p>
          <a:p>
            <a:pPr algn="ctr"/>
            <a:r>
              <a:rPr lang="zh-CN" altLang="en-US" dirty="0">
                <a:latin typeface="Arial" panose="020B0604020202090204" pitchFamily="34" charset="0"/>
                <a:ea typeface="隶书" pitchFamily="49" charset="-122"/>
              </a:rPr>
              <a:t>习</a:t>
            </a:r>
          </a:p>
        </p:txBody>
      </p:sp>
      <p:sp>
        <p:nvSpPr>
          <p:cNvPr id="2066" name="圆角矩形 2065">
            <a:hlinkClick r:id="rId7" action="ppaction://hlinksldjump"/>
          </p:cNvPr>
          <p:cNvSpPr/>
          <p:nvPr/>
        </p:nvSpPr>
        <p:spPr>
          <a:xfrm>
            <a:off x="5292725" y="5418138"/>
            <a:ext cx="433388" cy="1439862"/>
          </a:xfrm>
          <a:prstGeom prst="roundRect">
            <a:avLst>
              <a:gd name="adj" fmla="val 16667"/>
            </a:avLst>
          </a:prstGeom>
          <a:solidFill>
            <a:srgbClr val="FF9966"/>
          </a:solidFill>
          <a:ln w="9525" cap="flat" cmpd="sng">
            <a:prstDash val="solid"/>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FF9966"/>
            </a:extrusionClr>
          </a:sp3d>
        </p:spPr>
        <p:txBody>
          <a:bodyPr wrap="none" anchor="ctr">
            <a:flatTx/>
          </a:bodyPr>
          <a:lstStyle/>
          <a:p>
            <a:pPr algn="ctr"/>
            <a:r>
              <a:rPr lang="zh-CN" altLang="en-US" dirty="0">
                <a:latin typeface="Arial" panose="020B0604020202090204" pitchFamily="34" charset="0"/>
                <a:ea typeface="隶书" pitchFamily="49" charset="-122"/>
              </a:rPr>
              <a:t>资</a:t>
            </a:r>
          </a:p>
          <a:p>
            <a:pPr algn="ctr"/>
            <a:r>
              <a:rPr lang="zh-CN" altLang="en-US" dirty="0">
                <a:latin typeface="Arial" panose="020B0604020202090204" pitchFamily="34" charset="0"/>
                <a:ea typeface="隶书" pitchFamily="49" charset="-122"/>
              </a:rPr>
              <a:t>料</a:t>
            </a:r>
          </a:p>
          <a:p>
            <a:pPr algn="ctr"/>
            <a:r>
              <a:rPr lang="zh-CN" altLang="en-US" dirty="0">
                <a:latin typeface="Arial" panose="020B0604020202090204" pitchFamily="34" charset="0"/>
                <a:ea typeface="隶书" pitchFamily="49" charset="-122"/>
              </a:rPr>
              <a:t>链</a:t>
            </a:r>
          </a:p>
          <a:p>
            <a:pPr algn="ctr"/>
            <a:r>
              <a:rPr lang="zh-CN" altLang="en-US" dirty="0">
                <a:latin typeface="Arial" panose="020B0604020202090204" pitchFamily="34" charset="0"/>
                <a:ea typeface="隶书" pitchFamily="49" charset="-122"/>
              </a:rPr>
              <a:t>接</a:t>
            </a:r>
          </a:p>
        </p:txBody>
      </p:sp>
      <p:pic>
        <p:nvPicPr>
          <p:cNvPr id="2068" name="42.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9"/>
          <a:stretch>
            <a:fillRect/>
          </a:stretch>
        </p:blipFill>
        <p:spPr>
          <a:xfrm>
            <a:off x="8243888" y="5876925"/>
            <a:ext cx="304800" cy="304800"/>
          </a:xfrm>
          <a:prstGeom prst="rect">
            <a:avLst/>
          </a:prstGeom>
          <a:noFill/>
          <a:ln w="9525">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68"/>
                                        </p:tgtEl>
                                      </p:cBhvr>
                                    </p:cmd>
                                  </p:childTnLst>
                                </p:cTn>
                              </p:par>
                              <p:par>
                                <p:cTn id="7" presetID="12" presetClass="entr" presetSubtype="2"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animEffect transition="in" filter="slide(fromRight)">
                                      <p:cBhvr>
                                        <p:cTn id="9" dur="5000"/>
                                        <p:tgtEl>
                                          <p:spTgt spid="2052"/>
                                        </p:tgtEl>
                                      </p:cBhvr>
                                    </p:animEffect>
                                  </p:childTnLst>
                                </p:cTn>
                              </p:par>
                            </p:childTnLst>
                          </p:cTn>
                        </p:par>
                        <p:par>
                          <p:cTn id="10" fill="hold">
                            <p:stCondLst>
                              <p:cond delay="0"/>
                            </p:stCondLst>
                            <p:childTnLst>
                              <p:par>
                                <p:cTn id="11" presetID="17" presetClass="entr" presetSubtype="10" fill="hold" grpId="0" nodeType="afterEffect">
                                  <p:stCondLst>
                                    <p:cond delay="0"/>
                                  </p:stCondLst>
                                  <p:childTnLst>
                                    <p:set>
                                      <p:cBhvr>
                                        <p:cTn id="12" dur="1" fill="hold">
                                          <p:stCondLst>
                                            <p:cond delay="0"/>
                                          </p:stCondLst>
                                        </p:cTn>
                                        <p:tgtEl>
                                          <p:spTgt spid="2051">
                                            <p:txEl>
                                              <p:pRg st="0" end="0"/>
                                            </p:txEl>
                                          </p:spTgt>
                                        </p:tgtEl>
                                        <p:attrNameLst>
                                          <p:attrName>style.visibility</p:attrName>
                                        </p:attrNameLst>
                                      </p:cBhvr>
                                      <p:to>
                                        <p:strVal val="visible"/>
                                      </p:to>
                                    </p:set>
                                    <p:anim calcmode="lin" valueType="num">
                                      <p:cBhvr>
                                        <p:cTn id="13" dur="2000" fill="hold"/>
                                        <p:tgtEl>
                                          <p:spTgt spid="2051">
                                            <p:txEl>
                                              <p:pRg st="0" end="0"/>
                                            </p:txEl>
                                          </p:spTgt>
                                        </p:tgtEl>
                                        <p:attrNameLst>
                                          <p:attrName>ppt_w</p:attrName>
                                        </p:attrNameLst>
                                      </p:cBhvr>
                                      <p:tavLst>
                                        <p:tav tm="0">
                                          <p:val>
                                            <p:fltVal val="0"/>
                                          </p:val>
                                        </p:tav>
                                        <p:tav tm="100000">
                                          <p:val>
                                            <p:strVal val="#ppt_w"/>
                                          </p:val>
                                        </p:tav>
                                      </p:tavLst>
                                    </p:anim>
                                    <p:anim calcmode="lin" valueType="num">
                                      <p:cBhvr>
                                        <p:cTn id="14" dur="2000" fill="hold"/>
                                        <p:tgtEl>
                                          <p:spTgt spid="2051">
                                            <p:txEl>
                                              <p:pRg st="0" end="0"/>
                                            </p:txEl>
                                          </p:spTgt>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2" presetClass="entr" presetSubtype="4" fill="hold" grpId="0" nodeType="afterEffect">
                                  <p:stCondLst>
                                    <p:cond delay="0"/>
                                  </p:stCondLst>
                                  <p:childTnLst>
                                    <p:set>
                                      <p:cBhvr>
                                        <p:cTn id="17" dur="1" fill="hold">
                                          <p:stCondLst>
                                            <p:cond delay="0"/>
                                          </p:stCondLst>
                                        </p:cTn>
                                        <p:tgtEl>
                                          <p:spTgt spid="2057"/>
                                        </p:tgtEl>
                                        <p:attrNameLst>
                                          <p:attrName>style.visibility</p:attrName>
                                        </p:attrNameLst>
                                      </p:cBhvr>
                                      <p:to>
                                        <p:strVal val="visible"/>
                                      </p:to>
                                    </p:set>
                                    <p:anim calcmode="lin" valueType="num">
                                      <p:cBhvr additive="base">
                                        <p:cTn id="18" dur="500" fill="hold"/>
                                        <p:tgtEl>
                                          <p:spTgt spid="2057"/>
                                        </p:tgtEl>
                                        <p:attrNameLst>
                                          <p:attrName>ppt_x</p:attrName>
                                        </p:attrNameLst>
                                      </p:cBhvr>
                                      <p:tavLst>
                                        <p:tav tm="0">
                                          <p:val>
                                            <p:strVal val="#ppt_x"/>
                                          </p:val>
                                        </p:tav>
                                        <p:tav tm="100000">
                                          <p:val>
                                            <p:strVal val="#ppt_x"/>
                                          </p:val>
                                        </p:tav>
                                      </p:tavLst>
                                    </p:anim>
                                    <p:anim calcmode="lin" valueType="num">
                                      <p:cBhvr additive="base">
                                        <p:cTn id="19" dur="500" fill="hold"/>
                                        <p:tgtEl>
                                          <p:spTgt spid="2057"/>
                                        </p:tgtEl>
                                        <p:attrNameLst>
                                          <p:attrName>ppt_y</p:attrName>
                                        </p:attrNameLst>
                                      </p:cBhvr>
                                      <p:tavLst>
                                        <p:tav tm="0">
                                          <p:val>
                                            <p:strVal val="1+#ppt_h/2"/>
                                          </p:val>
                                        </p:tav>
                                        <p:tav tm="100000">
                                          <p:val>
                                            <p:strVal val="#ppt_y"/>
                                          </p:val>
                                        </p:tav>
                                      </p:tavLst>
                                    </p:anim>
                                  </p:childTnLst>
                                </p:cTn>
                              </p:par>
                            </p:childTnLst>
                          </p:cTn>
                        </p:par>
                        <p:par>
                          <p:cTn id="20" fill="hold">
                            <p:stCondLst>
                              <p:cond delay="2500"/>
                            </p:stCondLst>
                            <p:childTnLst>
                              <p:par>
                                <p:cTn id="21" presetID="2" presetClass="entr" presetSubtype="4" fill="hold" grpId="0" nodeType="afterEffect">
                                  <p:stCondLst>
                                    <p:cond delay="0"/>
                                  </p:stCondLst>
                                  <p:childTnLst>
                                    <p:set>
                                      <p:cBhvr>
                                        <p:cTn id="22" dur="1" fill="hold">
                                          <p:stCondLst>
                                            <p:cond delay="0"/>
                                          </p:stCondLst>
                                        </p:cTn>
                                        <p:tgtEl>
                                          <p:spTgt spid="2059"/>
                                        </p:tgtEl>
                                        <p:attrNameLst>
                                          <p:attrName>style.visibility</p:attrName>
                                        </p:attrNameLst>
                                      </p:cBhvr>
                                      <p:to>
                                        <p:strVal val="visible"/>
                                      </p:to>
                                    </p:set>
                                    <p:anim calcmode="lin" valueType="num">
                                      <p:cBhvr additive="base">
                                        <p:cTn id="23" dur="500" fill="hold"/>
                                        <p:tgtEl>
                                          <p:spTgt spid="2059"/>
                                        </p:tgtEl>
                                        <p:attrNameLst>
                                          <p:attrName>ppt_x</p:attrName>
                                        </p:attrNameLst>
                                      </p:cBhvr>
                                      <p:tavLst>
                                        <p:tav tm="0">
                                          <p:val>
                                            <p:strVal val="#ppt_x"/>
                                          </p:val>
                                        </p:tav>
                                        <p:tav tm="100000">
                                          <p:val>
                                            <p:strVal val="#ppt_x"/>
                                          </p:val>
                                        </p:tav>
                                      </p:tavLst>
                                    </p:anim>
                                    <p:anim calcmode="lin" valueType="num">
                                      <p:cBhvr additive="base">
                                        <p:cTn id="24" dur="500" fill="hold"/>
                                        <p:tgtEl>
                                          <p:spTgt spid="2059"/>
                                        </p:tgtEl>
                                        <p:attrNameLst>
                                          <p:attrName>ppt_y</p:attrName>
                                        </p:attrNameLst>
                                      </p:cBhvr>
                                      <p:tavLst>
                                        <p:tav tm="0">
                                          <p:val>
                                            <p:strVal val="1+#ppt_h/2"/>
                                          </p:val>
                                        </p:tav>
                                        <p:tav tm="100000">
                                          <p:val>
                                            <p:strVal val="#ppt_y"/>
                                          </p:val>
                                        </p:tav>
                                      </p:tavLst>
                                    </p:anim>
                                  </p:childTnLst>
                                </p:cTn>
                              </p:par>
                            </p:childTnLst>
                          </p:cTn>
                        </p:par>
                        <p:par>
                          <p:cTn id="25" fill="hold">
                            <p:stCondLst>
                              <p:cond delay="3000"/>
                            </p:stCondLst>
                            <p:childTnLst>
                              <p:par>
                                <p:cTn id="26" presetID="2" presetClass="entr" presetSubtype="4" fill="hold" grpId="0" nodeType="afterEffect">
                                  <p:stCondLst>
                                    <p:cond delay="0"/>
                                  </p:stCondLst>
                                  <p:childTnLst>
                                    <p:set>
                                      <p:cBhvr>
                                        <p:cTn id="27" dur="1" fill="hold">
                                          <p:stCondLst>
                                            <p:cond delay="0"/>
                                          </p:stCondLst>
                                        </p:cTn>
                                        <p:tgtEl>
                                          <p:spTgt spid="2060"/>
                                        </p:tgtEl>
                                        <p:attrNameLst>
                                          <p:attrName>style.visibility</p:attrName>
                                        </p:attrNameLst>
                                      </p:cBhvr>
                                      <p:to>
                                        <p:strVal val="visible"/>
                                      </p:to>
                                    </p:set>
                                    <p:anim calcmode="lin" valueType="num">
                                      <p:cBhvr additive="base">
                                        <p:cTn id="28" dur="500" fill="hold"/>
                                        <p:tgtEl>
                                          <p:spTgt spid="2060"/>
                                        </p:tgtEl>
                                        <p:attrNameLst>
                                          <p:attrName>ppt_x</p:attrName>
                                        </p:attrNameLst>
                                      </p:cBhvr>
                                      <p:tavLst>
                                        <p:tav tm="0">
                                          <p:val>
                                            <p:strVal val="#ppt_x"/>
                                          </p:val>
                                        </p:tav>
                                        <p:tav tm="100000">
                                          <p:val>
                                            <p:strVal val="#ppt_x"/>
                                          </p:val>
                                        </p:tav>
                                      </p:tavLst>
                                    </p:anim>
                                    <p:anim calcmode="lin" valueType="num">
                                      <p:cBhvr additive="base">
                                        <p:cTn id="29" dur="500" fill="hold"/>
                                        <p:tgtEl>
                                          <p:spTgt spid="2060"/>
                                        </p:tgtEl>
                                        <p:attrNameLst>
                                          <p:attrName>ppt_y</p:attrName>
                                        </p:attrNameLst>
                                      </p:cBhvr>
                                      <p:tavLst>
                                        <p:tav tm="0">
                                          <p:val>
                                            <p:strVal val="1+#ppt_h/2"/>
                                          </p:val>
                                        </p:tav>
                                        <p:tav tm="100000">
                                          <p:val>
                                            <p:strVal val="#ppt_y"/>
                                          </p:val>
                                        </p:tav>
                                      </p:tavLst>
                                    </p:anim>
                                  </p:childTnLst>
                                </p:cTn>
                              </p:par>
                            </p:childTnLst>
                          </p:cTn>
                        </p:par>
                        <p:par>
                          <p:cTn id="30" fill="hold">
                            <p:stCondLst>
                              <p:cond delay="3500"/>
                            </p:stCondLst>
                            <p:childTnLst>
                              <p:par>
                                <p:cTn id="31" presetID="2" presetClass="entr" presetSubtype="4" fill="hold" grpId="0" nodeType="afterEffect">
                                  <p:stCondLst>
                                    <p:cond delay="0"/>
                                  </p:stCondLst>
                                  <p:childTnLst>
                                    <p:set>
                                      <p:cBhvr>
                                        <p:cTn id="32" dur="1" fill="hold">
                                          <p:stCondLst>
                                            <p:cond delay="0"/>
                                          </p:stCondLst>
                                        </p:cTn>
                                        <p:tgtEl>
                                          <p:spTgt spid="2061"/>
                                        </p:tgtEl>
                                        <p:attrNameLst>
                                          <p:attrName>style.visibility</p:attrName>
                                        </p:attrNameLst>
                                      </p:cBhvr>
                                      <p:to>
                                        <p:strVal val="visible"/>
                                      </p:to>
                                    </p:set>
                                    <p:anim calcmode="lin" valueType="num">
                                      <p:cBhvr additive="base">
                                        <p:cTn id="33" dur="500" fill="hold"/>
                                        <p:tgtEl>
                                          <p:spTgt spid="2061"/>
                                        </p:tgtEl>
                                        <p:attrNameLst>
                                          <p:attrName>ppt_x</p:attrName>
                                        </p:attrNameLst>
                                      </p:cBhvr>
                                      <p:tavLst>
                                        <p:tav tm="0">
                                          <p:val>
                                            <p:strVal val="#ppt_x"/>
                                          </p:val>
                                        </p:tav>
                                        <p:tav tm="100000">
                                          <p:val>
                                            <p:strVal val="#ppt_x"/>
                                          </p:val>
                                        </p:tav>
                                      </p:tavLst>
                                    </p:anim>
                                    <p:anim calcmode="lin" valueType="num">
                                      <p:cBhvr additive="base">
                                        <p:cTn id="34" dur="500" fill="hold"/>
                                        <p:tgtEl>
                                          <p:spTgt spid="2061"/>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2" presetClass="entr" presetSubtype="4" fill="hold" grpId="0" nodeType="afterEffect">
                                  <p:stCondLst>
                                    <p:cond delay="0"/>
                                  </p:stCondLst>
                                  <p:childTnLst>
                                    <p:set>
                                      <p:cBhvr>
                                        <p:cTn id="37" dur="1" fill="hold">
                                          <p:stCondLst>
                                            <p:cond delay="0"/>
                                          </p:stCondLst>
                                        </p:cTn>
                                        <p:tgtEl>
                                          <p:spTgt spid="2062"/>
                                        </p:tgtEl>
                                        <p:attrNameLst>
                                          <p:attrName>style.visibility</p:attrName>
                                        </p:attrNameLst>
                                      </p:cBhvr>
                                      <p:to>
                                        <p:strVal val="visible"/>
                                      </p:to>
                                    </p:set>
                                    <p:anim calcmode="lin" valueType="num">
                                      <p:cBhvr additive="base">
                                        <p:cTn id="38" dur="500" fill="hold"/>
                                        <p:tgtEl>
                                          <p:spTgt spid="2062"/>
                                        </p:tgtEl>
                                        <p:attrNameLst>
                                          <p:attrName>ppt_x</p:attrName>
                                        </p:attrNameLst>
                                      </p:cBhvr>
                                      <p:tavLst>
                                        <p:tav tm="0">
                                          <p:val>
                                            <p:strVal val="#ppt_x"/>
                                          </p:val>
                                        </p:tav>
                                        <p:tav tm="100000">
                                          <p:val>
                                            <p:strVal val="#ppt_x"/>
                                          </p:val>
                                        </p:tav>
                                      </p:tavLst>
                                    </p:anim>
                                    <p:anim calcmode="lin" valueType="num">
                                      <p:cBhvr additive="base">
                                        <p:cTn id="39" dur="500" fill="hold"/>
                                        <p:tgtEl>
                                          <p:spTgt spid="2062"/>
                                        </p:tgtEl>
                                        <p:attrNameLst>
                                          <p:attrName>ppt_y</p:attrName>
                                        </p:attrNameLst>
                                      </p:cBhvr>
                                      <p:tavLst>
                                        <p:tav tm="0">
                                          <p:val>
                                            <p:strVal val="1+#ppt_h/2"/>
                                          </p:val>
                                        </p:tav>
                                        <p:tav tm="100000">
                                          <p:val>
                                            <p:strVal val="#ppt_y"/>
                                          </p:val>
                                        </p:tav>
                                      </p:tavLst>
                                    </p:anim>
                                  </p:childTnLst>
                                </p:cTn>
                              </p:par>
                            </p:childTnLst>
                          </p:cTn>
                        </p:par>
                        <p:par>
                          <p:cTn id="40" fill="hold">
                            <p:stCondLst>
                              <p:cond delay="4500"/>
                            </p:stCondLst>
                            <p:childTnLst>
                              <p:par>
                                <p:cTn id="41" presetID="2" presetClass="entr" presetSubtype="4" fill="hold" grpId="0" nodeType="afterEffect">
                                  <p:stCondLst>
                                    <p:cond delay="0"/>
                                  </p:stCondLst>
                                  <p:childTnLst>
                                    <p:set>
                                      <p:cBhvr>
                                        <p:cTn id="42" dur="1" fill="hold">
                                          <p:stCondLst>
                                            <p:cond delay="0"/>
                                          </p:stCondLst>
                                        </p:cTn>
                                        <p:tgtEl>
                                          <p:spTgt spid="2063"/>
                                        </p:tgtEl>
                                        <p:attrNameLst>
                                          <p:attrName>style.visibility</p:attrName>
                                        </p:attrNameLst>
                                      </p:cBhvr>
                                      <p:to>
                                        <p:strVal val="visible"/>
                                      </p:to>
                                    </p:set>
                                    <p:anim calcmode="lin" valueType="num">
                                      <p:cBhvr additive="base">
                                        <p:cTn id="43" dur="500" fill="hold"/>
                                        <p:tgtEl>
                                          <p:spTgt spid="2063"/>
                                        </p:tgtEl>
                                        <p:attrNameLst>
                                          <p:attrName>ppt_x</p:attrName>
                                        </p:attrNameLst>
                                      </p:cBhvr>
                                      <p:tavLst>
                                        <p:tav tm="0">
                                          <p:val>
                                            <p:strVal val="#ppt_x"/>
                                          </p:val>
                                        </p:tav>
                                        <p:tav tm="100000">
                                          <p:val>
                                            <p:strVal val="#ppt_x"/>
                                          </p:val>
                                        </p:tav>
                                      </p:tavLst>
                                    </p:anim>
                                    <p:anim calcmode="lin" valueType="num">
                                      <p:cBhvr additive="base">
                                        <p:cTn id="44" dur="500" fill="hold"/>
                                        <p:tgtEl>
                                          <p:spTgt spid="2063"/>
                                        </p:tgtEl>
                                        <p:attrNameLst>
                                          <p:attrName>ppt_y</p:attrName>
                                        </p:attrNameLst>
                                      </p:cBhvr>
                                      <p:tavLst>
                                        <p:tav tm="0">
                                          <p:val>
                                            <p:strVal val="1+#ppt_h/2"/>
                                          </p:val>
                                        </p:tav>
                                        <p:tav tm="100000">
                                          <p:val>
                                            <p:strVal val="#ppt_y"/>
                                          </p:val>
                                        </p:tav>
                                      </p:tavLst>
                                    </p:anim>
                                  </p:childTnLst>
                                </p:cTn>
                              </p:par>
                            </p:childTnLst>
                          </p:cTn>
                        </p:par>
                        <p:par>
                          <p:cTn id="45" fill="hold">
                            <p:stCondLst>
                              <p:cond delay="5000"/>
                            </p:stCondLst>
                            <p:childTnLst>
                              <p:par>
                                <p:cTn id="46" presetID="2" presetClass="entr" presetSubtype="4" fill="hold" grpId="0" nodeType="afterEffect">
                                  <p:stCondLst>
                                    <p:cond delay="0"/>
                                  </p:stCondLst>
                                  <p:childTnLst>
                                    <p:set>
                                      <p:cBhvr>
                                        <p:cTn id="47" dur="1" fill="hold">
                                          <p:stCondLst>
                                            <p:cond delay="0"/>
                                          </p:stCondLst>
                                        </p:cTn>
                                        <p:tgtEl>
                                          <p:spTgt spid="2064"/>
                                        </p:tgtEl>
                                        <p:attrNameLst>
                                          <p:attrName>style.visibility</p:attrName>
                                        </p:attrNameLst>
                                      </p:cBhvr>
                                      <p:to>
                                        <p:strVal val="visible"/>
                                      </p:to>
                                    </p:set>
                                    <p:anim calcmode="lin" valueType="num">
                                      <p:cBhvr additive="base">
                                        <p:cTn id="48" dur="500" fill="hold"/>
                                        <p:tgtEl>
                                          <p:spTgt spid="2064"/>
                                        </p:tgtEl>
                                        <p:attrNameLst>
                                          <p:attrName>ppt_x</p:attrName>
                                        </p:attrNameLst>
                                      </p:cBhvr>
                                      <p:tavLst>
                                        <p:tav tm="0">
                                          <p:val>
                                            <p:strVal val="#ppt_x"/>
                                          </p:val>
                                        </p:tav>
                                        <p:tav tm="100000">
                                          <p:val>
                                            <p:strVal val="#ppt_x"/>
                                          </p:val>
                                        </p:tav>
                                      </p:tavLst>
                                    </p:anim>
                                    <p:anim calcmode="lin" valueType="num">
                                      <p:cBhvr additive="base">
                                        <p:cTn id="49" dur="500" fill="hold"/>
                                        <p:tgtEl>
                                          <p:spTgt spid="2064"/>
                                        </p:tgtEl>
                                        <p:attrNameLst>
                                          <p:attrName>ppt_y</p:attrName>
                                        </p:attrNameLst>
                                      </p:cBhvr>
                                      <p:tavLst>
                                        <p:tav tm="0">
                                          <p:val>
                                            <p:strVal val="1+#ppt_h/2"/>
                                          </p:val>
                                        </p:tav>
                                        <p:tav tm="100000">
                                          <p:val>
                                            <p:strVal val="#ppt_y"/>
                                          </p:val>
                                        </p:tav>
                                      </p:tavLst>
                                    </p:anim>
                                  </p:childTnLst>
                                </p:cTn>
                              </p:par>
                            </p:childTnLst>
                          </p:cTn>
                        </p:par>
                        <p:par>
                          <p:cTn id="50" fill="hold">
                            <p:stCondLst>
                              <p:cond delay="5500"/>
                            </p:stCondLst>
                            <p:childTnLst>
                              <p:par>
                                <p:cTn id="51" presetID="2" presetClass="entr" presetSubtype="4" fill="hold" grpId="0" nodeType="afterEffect">
                                  <p:stCondLst>
                                    <p:cond delay="0"/>
                                  </p:stCondLst>
                                  <p:childTnLst>
                                    <p:set>
                                      <p:cBhvr>
                                        <p:cTn id="52" dur="1" fill="hold">
                                          <p:stCondLst>
                                            <p:cond delay="0"/>
                                          </p:stCondLst>
                                        </p:cTn>
                                        <p:tgtEl>
                                          <p:spTgt spid="2066"/>
                                        </p:tgtEl>
                                        <p:attrNameLst>
                                          <p:attrName>style.visibility</p:attrName>
                                        </p:attrNameLst>
                                      </p:cBhvr>
                                      <p:to>
                                        <p:strVal val="visible"/>
                                      </p:to>
                                    </p:set>
                                    <p:anim calcmode="lin" valueType="num">
                                      <p:cBhvr additive="base">
                                        <p:cTn id="53" dur="500" fill="hold"/>
                                        <p:tgtEl>
                                          <p:spTgt spid="2066"/>
                                        </p:tgtEl>
                                        <p:attrNameLst>
                                          <p:attrName>ppt_x</p:attrName>
                                        </p:attrNameLst>
                                      </p:cBhvr>
                                      <p:tavLst>
                                        <p:tav tm="0">
                                          <p:val>
                                            <p:strVal val="#ppt_x"/>
                                          </p:val>
                                        </p:tav>
                                        <p:tav tm="100000">
                                          <p:val>
                                            <p:strVal val="#ppt_x"/>
                                          </p:val>
                                        </p:tav>
                                      </p:tavLst>
                                    </p:anim>
                                    <p:anim calcmode="lin" valueType="num">
                                      <p:cBhvr additive="base">
                                        <p:cTn id="54" dur="500" fill="hold"/>
                                        <p:tgtEl>
                                          <p:spTgt spid="20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55" repeatCount="indefinite" fill="hold" display="0">
                  <p:stCondLst>
                    <p:cond delay="indefinite"/>
                  </p:stCondLst>
                  <p:endCondLst>
                    <p:cond evt="onPrev" delay="0">
                      <p:tgtEl>
                        <p:sldTgt/>
                      </p:tgtEl>
                    </p:cond>
                    <p:cond evt="onStopAudio" delay="0">
                      <p:tgtEl>
                        <p:sldTgt/>
                      </p:tgtEl>
                    </p:cond>
                  </p:endCondLst>
                </p:cTn>
                <p:tgtEl>
                  <p:spTgt spid="2068"/>
                </p:tgtEl>
              </p:cMediaNode>
            </p:audio>
          </p:childTnLst>
        </p:cTn>
      </p:par>
    </p:tnLst>
    <p:bldLst>
      <p:bldP spid="2051" grpId="0" build="p"/>
      <p:bldP spid="2057" grpId="0" bldLvl="0" animBg="1"/>
      <p:bldP spid="2059" grpId="0" bldLvl="0" animBg="1"/>
      <p:bldP spid="2060" grpId="0" bldLvl="0" animBg="1"/>
      <p:bldP spid="2061" grpId="0" bldLvl="0" animBg="1"/>
      <p:bldP spid="2062" grpId="0" bldLvl="0" animBg="1"/>
      <p:bldP spid="2063" grpId="0" bldLvl="0" animBg="1"/>
      <p:bldP spid="2064" grpId="0" bldLvl="0" animBg="1"/>
      <p:bldP spid="2066"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24577"/>
          <p:cNvSpPr>
            <a:spLocks noGrp="1" noRot="1"/>
          </p:cNvSpPr>
          <p:nvPr>
            <p:ph type="title"/>
          </p:nvPr>
        </p:nvSpPr>
        <p:spPr>
          <a:xfrm>
            <a:off x="3059113" y="1268413"/>
            <a:ext cx="5588000" cy="1143000"/>
          </a:xfrm>
        </p:spPr>
        <p:txBody>
          <a:bodyPr anchor="ctr"/>
          <a:lstStyle/>
          <a:p>
            <a:r>
              <a:rPr lang="zh-CN" altLang="en-US" sz="5400" dirty="0">
                <a:solidFill>
                  <a:srgbClr val="CC0000"/>
                </a:solidFill>
                <a:ea typeface="华文行楷" pitchFamily="2" charset="-122"/>
              </a:rPr>
              <a:t>教学目的</a:t>
            </a:r>
          </a:p>
        </p:txBody>
      </p:sp>
      <p:sp>
        <p:nvSpPr>
          <p:cNvPr id="24579" name="文本占位符 24578"/>
          <p:cNvSpPr>
            <a:spLocks noGrp="1" noRot="1"/>
          </p:cNvSpPr>
          <p:nvPr>
            <p:ph type="body" idx="1"/>
          </p:nvPr>
        </p:nvSpPr>
        <p:spPr>
          <a:xfrm>
            <a:off x="3348038" y="2924175"/>
            <a:ext cx="4968875" cy="2305050"/>
          </a:xfrm>
        </p:spPr>
        <p:txBody>
          <a:bodyPr/>
          <a:lstStyle/>
          <a:p>
            <a:pPr marL="609600" indent="-609600">
              <a:buNone/>
            </a:pPr>
            <a:r>
              <a:rPr lang="en-US" altLang="zh-CN" dirty="0">
                <a:ea typeface="隶书" pitchFamily="49" charset="-122"/>
              </a:rPr>
              <a:t>            1</a:t>
            </a:r>
            <a:r>
              <a:rPr lang="zh-CN" altLang="en-US" dirty="0">
                <a:ea typeface="隶书" pitchFamily="49" charset="-122"/>
              </a:rPr>
              <a:t>．了解本文所写的时代背景及文化冲突。</a:t>
            </a:r>
          </a:p>
          <a:p>
            <a:pPr marL="609600" indent="-609600">
              <a:buNone/>
            </a:pPr>
            <a:r>
              <a:rPr lang="zh-CN" altLang="en-US" dirty="0">
                <a:ea typeface="隶书" pitchFamily="49" charset="-122"/>
              </a:rPr>
              <a:t>             </a:t>
            </a:r>
            <a:r>
              <a:rPr lang="en-US" altLang="zh-CN" dirty="0">
                <a:ea typeface="隶书" pitchFamily="49" charset="-122"/>
              </a:rPr>
              <a:t>2</a:t>
            </a:r>
            <a:r>
              <a:rPr lang="zh-CN" altLang="en-US" dirty="0">
                <a:ea typeface="隶书" pitchFamily="49" charset="-122"/>
              </a:rPr>
              <a:t>．欣赏作品所塑造的人物形象。</a:t>
            </a:r>
          </a:p>
        </p:txBody>
      </p:sp>
      <p:sp>
        <p:nvSpPr>
          <p:cNvPr id="24580" name="文本框 24579">
            <a:hlinkClick r:id="rId2" action="ppaction://hlinksldjump"/>
          </p:cNvPr>
          <p:cNvSpPr txBox="1"/>
          <p:nvPr/>
        </p:nvSpPr>
        <p:spPr>
          <a:xfrm>
            <a:off x="8027988" y="6165850"/>
            <a:ext cx="865187" cy="366713"/>
          </a:xfrm>
          <a:prstGeom prst="rect">
            <a:avLst/>
          </a:prstGeom>
          <a:noFill/>
          <a:ln w="9525">
            <a:noFill/>
          </a:ln>
        </p:spPr>
        <p:txBody>
          <a:bodyPr>
            <a:spAutoFit/>
          </a:bodyPr>
          <a:lstStyle/>
          <a:p>
            <a:pPr>
              <a:spcBef>
                <a:spcPct val="50000"/>
              </a:spcBef>
            </a:pPr>
            <a:r>
              <a:rPr lang="zh-CN" altLang="en-US" dirty="0">
                <a:solidFill>
                  <a:srgbClr val="666699"/>
                </a:solidFill>
                <a:latin typeface="Arial" panose="020B0604020202090204" pitchFamily="34" charset="0"/>
                <a:ea typeface="华文行楷" pitchFamily="2" charset="-122"/>
              </a:rPr>
              <a:t>返回</a:t>
            </a:r>
          </a:p>
        </p:txBody>
      </p:sp>
      <p:sp>
        <p:nvSpPr>
          <p:cNvPr id="24582" name="文本框 24581"/>
          <p:cNvSpPr txBox="1"/>
          <p:nvPr/>
        </p:nvSpPr>
        <p:spPr>
          <a:xfrm>
            <a:off x="395288" y="4797425"/>
            <a:ext cx="3132137" cy="457200"/>
          </a:xfrm>
          <a:prstGeom prst="rect">
            <a:avLst/>
          </a:prstGeom>
          <a:noFill/>
          <a:ln w="9525">
            <a:noFill/>
          </a:ln>
        </p:spPr>
        <p:txBody>
          <a:bodyPr>
            <a:spAutoFit/>
          </a:bodyPr>
          <a:lstStyle/>
          <a:p>
            <a:pPr algn="ctr">
              <a:buClr>
                <a:schemeClr val="bg1"/>
              </a:buClr>
            </a:pPr>
            <a:r>
              <a:rPr lang="en-US" altLang="zh-CN" sz="2400" b="1" dirty="0">
                <a:latin typeface="Verdana" panose="020B0804030504040204" pitchFamily="34" charset="0"/>
              </a:rPr>
              <a:t>   </a:t>
            </a:r>
            <a:r>
              <a:rPr lang="zh-CN" altLang="en-US" b="1" dirty="0">
                <a:latin typeface="Verdana" panose="020B0804030504040204" pitchFamily="34" charset="0"/>
              </a:rPr>
              <a:t>丁聪笔下的老舍</a:t>
            </a:r>
            <a:endParaRPr lang="zh-CN" altLang="en-US" b="1">
              <a:latin typeface="Verdana" panose="020B0804030504040204" pitchFamily="34" charset="0"/>
            </a:endParaRPr>
          </a:p>
        </p:txBody>
      </p:sp>
      <p:pic>
        <p:nvPicPr>
          <p:cNvPr id="24583" name="图片 24582" descr="老舍"/>
          <p:cNvPicPr>
            <a:picLocks noChangeAspect="1"/>
          </p:cNvPicPr>
          <p:nvPr/>
        </p:nvPicPr>
        <p:blipFill>
          <a:blip r:embed="rId3">
            <a:clrChange>
              <a:clrFrom>
                <a:srgbClr val="FFFFFF"/>
              </a:clrFrom>
              <a:clrTo>
                <a:srgbClr val="FFFFFF">
                  <a:alpha val="0"/>
                </a:srgbClr>
              </a:clrTo>
            </a:clrChange>
          </a:blip>
          <a:stretch>
            <a:fillRect/>
          </a:stretch>
        </p:blipFill>
        <p:spPr>
          <a:xfrm>
            <a:off x="827088" y="836613"/>
            <a:ext cx="2249487" cy="3529012"/>
          </a:xfrm>
          <a:prstGeom prst="rect">
            <a:avLst/>
          </a:prstGeom>
          <a:noFill/>
          <a:ln w="9525">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4583"/>
                                        </p:tgtEl>
                                        <p:attrNameLst>
                                          <p:attrName>style.visibility</p:attrName>
                                        </p:attrNameLst>
                                      </p:cBhvr>
                                      <p:to>
                                        <p:strVal val="visible"/>
                                      </p:to>
                                    </p:set>
                                    <p:animEffect transition="in" filter="barn(outHorizontal)">
                                      <p:cBhvr>
                                        <p:cTn id="7" dur="500"/>
                                        <p:tgtEl>
                                          <p:spTgt spid="24583"/>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4582"/>
                                        </p:tgtEl>
                                        <p:attrNameLst>
                                          <p:attrName>style.visibility</p:attrName>
                                        </p:attrNameLst>
                                      </p:cBhvr>
                                      <p:to>
                                        <p:strVal val="visible"/>
                                      </p:to>
                                    </p:set>
                                    <p:animEffect transition="in" filter="barn(outVertical)">
                                      <p:cBhvr>
                                        <p:cTn id="11" dur="500"/>
                                        <p:tgtEl>
                                          <p:spTgt spid="24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5601"/>
          <p:cNvSpPr>
            <a:spLocks noGrp="1" noRot="1"/>
          </p:cNvSpPr>
          <p:nvPr>
            <p:ph type="title"/>
          </p:nvPr>
        </p:nvSpPr>
        <p:spPr>
          <a:xfrm>
            <a:off x="250825" y="836613"/>
            <a:ext cx="5616575" cy="1143000"/>
          </a:xfrm>
        </p:spPr>
        <p:txBody>
          <a:bodyPr anchor="ctr"/>
          <a:lstStyle/>
          <a:p>
            <a:r>
              <a:rPr lang="zh-CN" altLang="en-US" sz="5400" dirty="0">
                <a:solidFill>
                  <a:srgbClr val="FF0000"/>
                </a:solidFill>
                <a:ea typeface="华文行楷" pitchFamily="2" charset="-122"/>
              </a:rPr>
              <a:t>教学重点</a:t>
            </a:r>
          </a:p>
        </p:txBody>
      </p:sp>
      <p:sp>
        <p:nvSpPr>
          <p:cNvPr id="25603" name="文本占位符 25602"/>
          <p:cNvSpPr>
            <a:spLocks noGrp="1" noRot="1"/>
          </p:cNvSpPr>
          <p:nvPr>
            <p:ph type="body" idx="1"/>
          </p:nvPr>
        </p:nvSpPr>
        <p:spPr>
          <a:xfrm>
            <a:off x="971550" y="2205038"/>
            <a:ext cx="4824413" cy="3386137"/>
          </a:xfrm>
        </p:spPr>
        <p:txBody>
          <a:bodyPr/>
          <a:lstStyle/>
          <a:p>
            <a:pPr>
              <a:buNone/>
            </a:pPr>
            <a:r>
              <a:rPr lang="en-US" altLang="zh-CN" dirty="0">
                <a:ea typeface="隶书" pitchFamily="49" charset="-122"/>
              </a:rPr>
              <a:t>           1</a:t>
            </a:r>
            <a:r>
              <a:rPr lang="zh-CN" altLang="en-US" dirty="0">
                <a:ea typeface="隶书" pitchFamily="49" charset="-122"/>
              </a:rPr>
              <a:t>．作者塑造</a:t>
            </a:r>
            <a:r>
              <a:rPr lang="zh-CN" altLang="en-US" dirty="0">
                <a:solidFill>
                  <a:srgbClr val="C00000"/>
                </a:solidFill>
                <a:ea typeface="隶书" pitchFamily="49" charset="-122"/>
              </a:rPr>
              <a:t>沙子龙</a:t>
            </a:r>
            <a:r>
              <a:rPr lang="zh-CN" altLang="en-US" dirty="0">
                <a:ea typeface="隶书" pitchFamily="49" charset="-122"/>
              </a:rPr>
              <a:t>这一人物形象的主旨。</a:t>
            </a:r>
          </a:p>
          <a:p>
            <a:pPr>
              <a:buNone/>
            </a:pPr>
            <a:r>
              <a:rPr lang="zh-CN" altLang="en-US" dirty="0">
                <a:ea typeface="隶书" pitchFamily="49" charset="-122"/>
              </a:rPr>
              <a:t>           </a:t>
            </a:r>
            <a:r>
              <a:rPr lang="en-US" altLang="zh-CN" dirty="0">
                <a:ea typeface="隶书" pitchFamily="49" charset="-122"/>
              </a:rPr>
              <a:t>2</a:t>
            </a:r>
            <a:r>
              <a:rPr lang="zh-CN" altLang="en-US" dirty="0">
                <a:ea typeface="隶书" pitchFamily="49" charset="-122"/>
              </a:rPr>
              <a:t>．从王三胜和孙老者的身上所表现出的文化内容。</a:t>
            </a:r>
          </a:p>
        </p:txBody>
      </p:sp>
      <p:pic>
        <p:nvPicPr>
          <p:cNvPr id="25606" name="图片 25605" descr="老舍头像"/>
          <p:cNvPicPr>
            <a:picLocks noChangeAspect="1"/>
          </p:cNvPicPr>
          <p:nvPr/>
        </p:nvPicPr>
        <p:blipFill>
          <a:blip r:embed="rId2">
            <a:clrChange>
              <a:clrFrom>
                <a:srgbClr val="FFFFFF"/>
              </a:clrFrom>
              <a:clrTo>
                <a:srgbClr val="FFFFFF">
                  <a:alpha val="0"/>
                </a:srgbClr>
              </a:clrTo>
            </a:clrChange>
          </a:blip>
          <a:stretch>
            <a:fillRect/>
          </a:stretch>
        </p:blipFill>
        <p:spPr>
          <a:xfrm>
            <a:off x="6138863" y="1844675"/>
            <a:ext cx="2363787" cy="3436938"/>
          </a:xfrm>
          <a:prstGeom prst="rect">
            <a:avLst/>
          </a:prstGeom>
          <a:noFill/>
          <a:ln w="9525">
            <a:noFill/>
          </a:ln>
        </p:spPr>
      </p:pic>
      <p:sp>
        <p:nvSpPr>
          <p:cNvPr id="25607" name="文本框 25606">
            <a:hlinkClick r:id="rId3" action="ppaction://hlinksldjump"/>
          </p:cNvPr>
          <p:cNvSpPr txBox="1"/>
          <p:nvPr/>
        </p:nvSpPr>
        <p:spPr>
          <a:xfrm>
            <a:off x="8027988" y="6165850"/>
            <a:ext cx="865187" cy="366713"/>
          </a:xfrm>
          <a:prstGeom prst="rect">
            <a:avLst/>
          </a:prstGeom>
          <a:noFill/>
          <a:ln w="9525">
            <a:noFill/>
          </a:ln>
        </p:spPr>
        <p:txBody>
          <a:bodyPr>
            <a:spAutoFit/>
          </a:bodyPr>
          <a:lstStyle/>
          <a:p>
            <a:pPr>
              <a:spcBef>
                <a:spcPct val="50000"/>
              </a:spcBef>
            </a:pPr>
            <a:r>
              <a:rPr lang="zh-CN" altLang="en-US" dirty="0">
                <a:solidFill>
                  <a:srgbClr val="666699"/>
                </a:solidFill>
                <a:latin typeface="Arial" panose="020B0604020202090204" pitchFamily="34" charset="0"/>
                <a:ea typeface="华文行楷" pitchFamily="2" charset="-122"/>
              </a:rPr>
              <a:t>返回</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withEffect">
                                  <p:stCondLst>
                                    <p:cond delay="0"/>
                                  </p:stCondLst>
                                  <p:childTnLst>
                                    <p:set>
                                      <p:cBhvr>
                                        <p:cTn id="6" dur="1" fill="hold">
                                          <p:stCondLst>
                                            <p:cond delay="0"/>
                                          </p:stCondLst>
                                        </p:cTn>
                                        <p:tgtEl>
                                          <p:spTgt spid="25606"/>
                                        </p:tgtEl>
                                        <p:attrNameLst>
                                          <p:attrName>style.visibility</p:attrName>
                                        </p:attrNameLst>
                                      </p:cBhvr>
                                      <p:to>
                                        <p:strVal val="visible"/>
                                      </p:to>
                                    </p:set>
                                    <p:animEffect transition="in" filter="barn(inHorizontal)">
                                      <p:cBhvr>
                                        <p:cTn id="7" dur="500"/>
                                        <p:tgtEl>
                                          <p:spTgt spid="25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26625"/>
          <p:cNvSpPr>
            <a:spLocks noGrp="1" noRot="1"/>
          </p:cNvSpPr>
          <p:nvPr>
            <p:ph type="title"/>
          </p:nvPr>
        </p:nvSpPr>
        <p:spPr/>
        <p:txBody>
          <a:bodyPr anchor="ctr"/>
          <a:lstStyle/>
          <a:p>
            <a:r>
              <a:rPr lang="zh-CN" altLang="en-US" sz="5400" dirty="0">
                <a:solidFill>
                  <a:srgbClr val="FF0000"/>
                </a:solidFill>
                <a:ea typeface="华文行楷" pitchFamily="2" charset="-122"/>
              </a:rPr>
              <a:t>作者简介</a:t>
            </a:r>
          </a:p>
        </p:txBody>
      </p:sp>
      <p:sp>
        <p:nvSpPr>
          <p:cNvPr id="26627" name="文本占位符 26626"/>
          <p:cNvSpPr>
            <a:spLocks noGrp="1" noRot="1"/>
          </p:cNvSpPr>
          <p:nvPr>
            <p:ph type="body" idx="1"/>
          </p:nvPr>
        </p:nvSpPr>
        <p:spPr>
          <a:xfrm>
            <a:off x="323850" y="1412875"/>
            <a:ext cx="8540750" cy="5105400"/>
          </a:xfrm>
        </p:spPr>
        <p:txBody>
          <a:bodyPr/>
          <a:lstStyle/>
          <a:p>
            <a:pPr>
              <a:lnSpc>
                <a:spcPct val="80000"/>
              </a:lnSpc>
              <a:buNone/>
            </a:pPr>
            <a:r>
              <a:rPr lang="en-US" altLang="zh-CN" sz="2400" dirty="0"/>
              <a:t>           </a:t>
            </a:r>
            <a:r>
              <a:rPr lang="zh-CN" altLang="en-US" sz="2400" dirty="0">
                <a:solidFill>
                  <a:srgbClr val="C00000"/>
                </a:solidFill>
                <a:latin typeface="隶书" pitchFamily="49" charset="-122"/>
                <a:ea typeface="隶书" pitchFamily="49" charset="-122"/>
              </a:rPr>
              <a:t>老舍</a:t>
            </a:r>
            <a:r>
              <a:rPr lang="zh-CN" altLang="en-US" sz="2400" dirty="0">
                <a:latin typeface="隶书" pitchFamily="49" charset="-122"/>
                <a:ea typeface="隶书" pitchFamily="49" charset="-122"/>
              </a:rPr>
              <a:t>（</a:t>
            </a:r>
            <a:r>
              <a:rPr lang="en-US" altLang="zh-CN" sz="2400">
                <a:latin typeface="隶书" pitchFamily="49" charset="-122"/>
                <a:ea typeface="隶书" pitchFamily="49" charset="-122"/>
              </a:rPr>
              <a:t>1899</a:t>
            </a:r>
            <a:r>
              <a:rPr lang="en-US" altLang="zh-CN" sz="2400">
                <a:latin typeface="Arial" panose="020B0604020202090204" pitchFamily="34" charset="0"/>
                <a:ea typeface="隶书" pitchFamily="49" charset="-122"/>
              </a:rPr>
              <a:t>—</a:t>
            </a:r>
            <a:r>
              <a:rPr lang="en-US" altLang="zh-CN" sz="2400" dirty="0">
                <a:latin typeface="隶书" pitchFamily="49" charset="-122"/>
                <a:ea typeface="隶书" pitchFamily="49" charset="-122"/>
              </a:rPr>
              <a:t>1966</a:t>
            </a:r>
            <a:r>
              <a:rPr lang="zh-CN" altLang="en-US" sz="2400" dirty="0">
                <a:latin typeface="隶书" pitchFamily="49" charset="-122"/>
                <a:ea typeface="隶书" pitchFamily="49" charset="-122"/>
              </a:rPr>
              <a:t>），原名舒庆春，字舍予，笔名老舍。满族，北京人。现代著名的小说家、戏剧家。</a:t>
            </a:r>
          </a:p>
          <a:p>
            <a:pPr>
              <a:lnSpc>
                <a:spcPct val="80000"/>
              </a:lnSpc>
              <a:buNone/>
            </a:pPr>
            <a:r>
              <a:rPr lang="zh-CN" altLang="en-US" sz="2400" dirty="0">
                <a:latin typeface="隶书" pitchFamily="49" charset="-122"/>
                <a:ea typeface="隶书" pitchFamily="49" charset="-122"/>
              </a:rPr>
              <a:t>      老舍</a:t>
            </a:r>
            <a:r>
              <a:rPr lang="en-US" altLang="zh-CN" sz="2400" dirty="0">
                <a:latin typeface="隶书" pitchFamily="49" charset="-122"/>
                <a:ea typeface="隶书" pitchFamily="49" charset="-122"/>
              </a:rPr>
              <a:t>1918</a:t>
            </a:r>
            <a:r>
              <a:rPr lang="zh-CN" altLang="en-US" sz="2400" dirty="0">
                <a:latin typeface="隶书" pitchFamily="49" charset="-122"/>
                <a:ea typeface="隶书" pitchFamily="49" charset="-122"/>
              </a:rPr>
              <a:t>年毕业于北京师范学校，曾任小学校长。</a:t>
            </a:r>
            <a:r>
              <a:rPr lang="en-US" altLang="zh-CN" sz="2400" dirty="0">
                <a:latin typeface="隶书" pitchFamily="49" charset="-122"/>
                <a:ea typeface="隶书" pitchFamily="49" charset="-122"/>
              </a:rPr>
              <a:t>1924</a:t>
            </a:r>
            <a:r>
              <a:rPr lang="zh-CN" altLang="en-US" sz="2400" dirty="0">
                <a:latin typeface="隶书" pitchFamily="49" charset="-122"/>
                <a:ea typeface="隶书" pitchFamily="49" charset="-122"/>
              </a:rPr>
              <a:t>年赴英国伦敦大学东方学院任汉语教师，并开始从事文学创作。</a:t>
            </a:r>
            <a:r>
              <a:rPr lang="en-US" altLang="zh-CN" sz="2400" dirty="0">
                <a:latin typeface="隶书" pitchFamily="49" charset="-122"/>
                <a:ea typeface="隶书" pitchFamily="49" charset="-122"/>
              </a:rPr>
              <a:t>1930</a:t>
            </a:r>
            <a:r>
              <a:rPr lang="zh-CN" altLang="en-US" sz="2400" dirty="0">
                <a:latin typeface="隶书" pitchFamily="49" charset="-122"/>
                <a:ea typeface="隶书" pitchFamily="49" charset="-122"/>
              </a:rPr>
              <a:t>年回国后曾在齐鲁大学、山东大学任教授。抗战期间，在重庆中华全国文艺界抗敌协会任理事兼总务部主任。</a:t>
            </a:r>
            <a:r>
              <a:rPr lang="en-US" altLang="zh-CN" sz="2400" dirty="0">
                <a:latin typeface="隶书" pitchFamily="49" charset="-122"/>
                <a:ea typeface="隶书" pitchFamily="49" charset="-122"/>
              </a:rPr>
              <a:t>1946</a:t>
            </a:r>
            <a:r>
              <a:rPr lang="zh-CN" altLang="en-US" sz="2400" dirty="0">
                <a:latin typeface="隶书" pitchFamily="49" charset="-122"/>
                <a:ea typeface="隶书" pitchFamily="49" charset="-122"/>
              </a:rPr>
              <a:t>年赴美讲学，</a:t>
            </a:r>
            <a:r>
              <a:rPr lang="en-US" altLang="zh-CN" sz="2400" dirty="0">
                <a:latin typeface="隶书" pitchFamily="49" charset="-122"/>
                <a:ea typeface="隶书" pitchFamily="49" charset="-122"/>
              </a:rPr>
              <a:t>1949</a:t>
            </a:r>
            <a:r>
              <a:rPr lang="zh-CN" altLang="en-US" sz="2400" dirty="0">
                <a:latin typeface="隶书" pitchFamily="49" charset="-122"/>
                <a:ea typeface="隶书" pitchFamily="49" charset="-122"/>
              </a:rPr>
              <a:t>年回国。曾任全国文联副主席，全国作协副主席，北京市文联主席等职。</a:t>
            </a:r>
            <a:r>
              <a:rPr lang="en-US" altLang="zh-CN" sz="2400" dirty="0">
                <a:latin typeface="隶书" pitchFamily="49" charset="-122"/>
                <a:ea typeface="隶书" pitchFamily="49" charset="-122"/>
              </a:rPr>
              <a:t>1966</a:t>
            </a:r>
            <a:r>
              <a:rPr lang="zh-CN" altLang="en-US" sz="2400" dirty="0">
                <a:latin typeface="隶书" pitchFamily="49" charset="-122"/>
                <a:ea typeface="隶书" pitchFamily="49" charset="-122"/>
              </a:rPr>
              <a:t>年</a:t>
            </a:r>
            <a:r>
              <a:rPr lang="en-US" altLang="zh-CN" sz="2400" dirty="0">
                <a:latin typeface="隶书" pitchFamily="49" charset="-122"/>
                <a:ea typeface="隶书" pitchFamily="49" charset="-122"/>
              </a:rPr>
              <a:t>8</a:t>
            </a:r>
            <a:r>
              <a:rPr lang="zh-CN" altLang="en-US" sz="2400" dirty="0">
                <a:latin typeface="隶书" pitchFamily="49" charset="-122"/>
                <a:ea typeface="隶书" pitchFamily="49" charset="-122"/>
              </a:rPr>
              <a:t>月“文革”初期受迫害而去世。</a:t>
            </a:r>
            <a:r>
              <a:rPr lang="zh-CN" altLang="en-US" sz="2400" dirty="0">
                <a:solidFill>
                  <a:srgbClr val="C00000"/>
                </a:solidFill>
                <a:latin typeface="隶书" pitchFamily="49" charset="-122"/>
                <a:ea typeface="隶书" pitchFamily="49" charset="-122"/>
              </a:rPr>
              <a:t>其长篇小说代表作有</a:t>
            </a:r>
            <a:r>
              <a:rPr lang="en-US" altLang="zh-CN" sz="2400" dirty="0">
                <a:solidFill>
                  <a:srgbClr val="C00000"/>
                </a:solidFill>
                <a:latin typeface="隶书" pitchFamily="49" charset="-122"/>
                <a:ea typeface="隶书" pitchFamily="49" charset="-122"/>
              </a:rPr>
              <a:t>《</a:t>
            </a:r>
            <a:r>
              <a:rPr lang="zh-CN" altLang="en-US" sz="2400" dirty="0">
                <a:solidFill>
                  <a:srgbClr val="C00000"/>
                </a:solidFill>
                <a:latin typeface="隶书" pitchFamily="49" charset="-122"/>
                <a:ea typeface="隶书" pitchFamily="49" charset="-122"/>
              </a:rPr>
              <a:t>骆驼祥子</a:t>
            </a:r>
            <a:r>
              <a:rPr lang="en-US" altLang="zh-CN" sz="2400" dirty="0">
                <a:solidFill>
                  <a:srgbClr val="C00000"/>
                </a:solidFill>
                <a:latin typeface="隶书" pitchFamily="49" charset="-122"/>
                <a:ea typeface="隶书" pitchFamily="49" charset="-122"/>
              </a:rPr>
              <a:t>》</a:t>
            </a:r>
            <a:r>
              <a:rPr lang="zh-CN" altLang="en-US" sz="2400" dirty="0">
                <a:solidFill>
                  <a:srgbClr val="C00000"/>
                </a:solidFill>
                <a:latin typeface="隶书" pitchFamily="49" charset="-122"/>
                <a:ea typeface="隶书" pitchFamily="49" charset="-122"/>
              </a:rPr>
              <a:t>、</a:t>
            </a:r>
            <a:r>
              <a:rPr lang="en-US" altLang="zh-CN" sz="2400" dirty="0">
                <a:solidFill>
                  <a:srgbClr val="C00000"/>
                </a:solidFill>
                <a:latin typeface="隶书" pitchFamily="49" charset="-122"/>
                <a:ea typeface="隶书" pitchFamily="49" charset="-122"/>
              </a:rPr>
              <a:t>《</a:t>
            </a:r>
            <a:r>
              <a:rPr lang="zh-CN" altLang="en-US" sz="2400" dirty="0">
                <a:solidFill>
                  <a:srgbClr val="C00000"/>
                </a:solidFill>
                <a:latin typeface="隶书" pitchFamily="49" charset="-122"/>
                <a:ea typeface="隶书" pitchFamily="49" charset="-122"/>
              </a:rPr>
              <a:t>四世同堂</a:t>
            </a:r>
            <a:r>
              <a:rPr lang="en-US" altLang="zh-CN" sz="2400" dirty="0">
                <a:solidFill>
                  <a:srgbClr val="C00000"/>
                </a:solidFill>
                <a:latin typeface="隶书" pitchFamily="49" charset="-122"/>
                <a:ea typeface="隶书" pitchFamily="49" charset="-122"/>
              </a:rPr>
              <a:t>》</a:t>
            </a:r>
            <a:r>
              <a:rPr lang="zh-CN" altLang="en-US" sz="2400" dirty="0">
                <a:solidFill>
                  <a:srgbClr val="C00000"/>
                </a:solidFill>
                <a:latin typeface="隶书" pitchFamily="49" charset="-122"/>
                <a:ea typeface="隶书" pitchFamily="49" charset="-122"/>
              </a:rPr>
              <a:t>，中篇小说代表作有</a:t>
            </a:r>
            <a:r>
              <a:rPr lang="en-US" altLang="zh-CN" sz="2400" dirty="0">
                <a:solidFill>
                  <a:srgbClr val="C00000"/>
                </a:solidFill>
                <a:latin typeface="隶书" pitchFamily="49" charset="-122"/>
                <a:ea typeface="隶书" pitchFamily="49" charset="-122"/>
              </a:rPr>
              <a:t>《</a:t>
            </a:r>
            <a:r>
              <a:rPr lang="zh-CN" altLang="en-US" sz="2400" dirty="0">
                <a:solidFill>
                  <a:srgbClr val="C00000"/>
                </a:solidFill>
                <a:latin typeface="隶书" pitchFamily="49" charset="-122"/>
                <a:ea typeface="隶书" pitchFamily="49" charset="-122"/>
              </a:rPr>
              <a:t>月牙儿</a:t>
            </a:r>
            <a:r>
              <a:rPr lang="en-US" altLang="zh-CN" sz="2400" dirty="0">
                <a:solidFill>
                  <a:srgbClr val="C00000"/>
                </a:solidFill>
                <a:latin typeface="隶书" pitchFamily="49" charset="-122"/>
                <a:ea typeface="隶书" pitchFamily="49" charset="-122"/>
              </a:rPr>
              <a:t>》</a:t>
            </a:r>
            <a:r>
              <a:rPr lang="zh-CN" altLang="en-US" sz="2400" dirty="0">
                <a:solidFill>
                  <a:srgbClr val="C00000"/>
                </a:solidFill>
                <a:latin typeface="隶书" pitchFamily="49" charset="-122"/>
                <a:ea typeface="隶书" pitchFamily="49" charset="-122"/>
              </a:rPr>
              <a:t>，短篇小说代表作有</a:t>
            </a:r>
            <a:r>
              <a:rPr lang="en-US" altLang="zh-CN" sz="2400" dirty="0">
                <a:solidFill>
                  <a:srgbClr val="C00000"/>
                </a:solidFill>
                <a:latin typeface="隶书" pitchFamily="49" charset="-122"/>
                <a:ea typeface="隶书" pitchFamily="49" charset="-122"/>
              </a:rPr>
              <a:t>《</a:t>
            </a:r>
            <a:r>
              <a:rPr lang="zh-CN" altLang="en-US" sz="2400" dirty="0">
                <a:solidFill>
                  <a:srgbClr val="C00000"/>
                </a:solidFill>
                <a:latin typeface="隶书" pitchFamily="49" charset="-122"/>
                <a:ea typeface="隶书" pitchFamily="49" charset="-122"/>
              </a:rPr>
              <a:t>断魂枪</a:t>
            </a:r>
            <a:r>
              <a:rPr lang="en-US" altLang="zh-CN" sz="2400" dirty="0">
                <a:solidFill>
                  <a:srgbClr val="C00000"/>
                </a:solidFill>
                <a:latin typeface="隶书" pitchFamily="49" charset="-122"/>
                <a:ea typeface="隶书" pitchFamily="49" charset="-122"/>
              </a:rPr>
              <a:t>》</a:t>
            </a:r>
            <a:r>
              <a:rPr lang="zh-CN" altLang="en-US" sz="2400" dirty="0">
                <a:solidFill>
                  <a:srgbClr val="C00000"/>
                </a:solidFill>
                <a:latin typeface="隶书" pitchFamily="49" charset="-122"/>
                <a:ea typeface="隶书" pitchFamily="49" charset="-122"/>
              </a:rPr>
              <a:t>，话剧代表作有</a:t>
            </a:r>
            <a:r>
              <a:rPr lang="en-US" altLang="zh-CN" sz="2400" dirty="0">
                <a:solidFill>
                  <a:srgbClr val="C00000"/>
                </a:solidFill>
                <a:latin typeface="隶书" pitchFamily="49" charset="-122"/>
                <a:ea typeface="隶书" pitchFamily="49" charset="-122"/>
              </a:rPr>
              <a:t>《</a:t>
            </a:r>
            <a:r>
              <a:rPr lang="zh-CN" altLang="en-US" sz="2400" dirty="0">
                <a:solidFill>
                  <a:srgbClr val="C00000"/>
                </a:solidFill>
                <a:latin typeface="隶书" pitchFamily="49" charset="-122"/>
                <a:ea typeface="隶书" pitchFamily="49" charset="-122"/>
              </a:rPr>
              <a:t>茶馆</a:t>
            </a:r>
            <a:r>
              <a:rPr lang="en-US" altLang="zh-CN" sz="2400" dirty="0">
                <a:solidFill>
                  <a:srgbClr val="C00000"/>
                </a:solidFill>
                <a:latin typeface="隶书" pitchFamily="49" charset="-122"/>
                <a:ea typeface="隶书" pitchFamily="49" charset="-122"/>
              </a:rPr>
              <a:t>》</a:t>
            </a:r>
            <a:r>
              <a:rPr lang="zh-CN" altLang="en-US" sz="2400" dirty="0">
                <a:solidFill>
                  <a:srgbClr val="C00000"/>
                </a:solidFill>
                <a:latin typeface="隶书" pitchFamily="49" charset="-122"/>
                <a:ea typeface="隶书" pitchFamily="49" charset="-122"/>
              </a:rPr>
              <a:t>等。</a:t>
            </a:r>
            <a:endParaRPr lang="zh-CN" altLang="en-US" sz="2400" dirty="0">
              <a:latin typeface="隶书" pitchFamily="49" charset="-122"/>
              <a:ea typeface="隶书" pitchFamily="49" charset="-122"/>
            </a:endParaRPr>
          </a:p>
          <a:p>
            <a:pPr>
              <a:lnSpc>
                <a:spcPct val="80000"/>
              </a:lnSpc>
              <a:buNone/>
            </a:pPr>
            <a:r>
              <a:rPr lang="zh-CN" altLang="en-US" sz="2400" dirty="0">
                <a:latin typeface="隶书" pitchFamily="49" charset="-122"/>
                <a:ea typeface="隶书" pitchFamily="49" charset="-122"/>
              </a:rPr>
              <a:t>     </a:t>
            </a:r>
            <a:r>
              <a:rPr lang="zh-CN" altLang="en-US" sz="2400" dirty="0">
                <a:solidFill>
                  <a:srgbClr val="C00000"/>
                </a:solidFill>
                <a:latin typeface="隶书" pitchFamily="49" charset="-122"/>
                <a:ea typeface="隶书" pitchFamily="49" charset="-122"/>
              </a:rPr>
              <a:t> 老舍的作品充满着地域文化色彩，被称为“京味”十足的“市井文学”。</a:t>
            </a:r>
            <a:r>
              <a:rPr lang="zh-CN" altLang="en-US" sz="2400" dirty="0">
                <a:latin typeface="隶书" pitchFamily="49" charset="-122"/>
                <a:ea typeface="隶书" pitchFamily="49" charset="-122"/>
              </a:rPr>
              <a:t>反映出当时不少人对感觉到了的新事物还不能有清楚的认识，因而产生的痛苦。城市平民生活的题材，加上富有悲喜剧色彩的情节和幽默的语言，使得他的小说和戏剧深得读者的欢迎。</a:t>
            </a:r>
          </a:p>
        </p:txBody>
      </p:sp>
      <p:sp>
        <p:nvSpPr>
          <p:cNvPr id="26629" name="文本框 26628">
            <a:hlinkClick r:id="rId2" action="ppaction://hlinksldjump"/>
          </p:cNvPr>
          <p:cNvSpPr txBox="1"/>
          <p:nvPr/>
        </p:nvSpPr>
        <p:spPr>
          <a:xfrm>
            <a:off x="8027988" y="6165850"/>
            <a:ext cx="865187" cy="366713"/>
          </a:xfrm>
          <a:prstGeom prst="rect">
            <a:avLst/>
          </a:prstGeom>
          <a:noFill/>
          <a:ln w="9525">
            <a:noFill/>
          </a:ln>
        </p:spPr>
        <p:txBody>
          <a:bodyPr>
            <a:spAutoFit/>
          </a:bodyPr>
          <a:lstStyle/>
          <a:p>
            <a:pPr>
              <a:spcBef>
                <a:spcPct val="50000"/>
              </a:spcBef>
            </a:pPr>
            <a:r>
              <a:rPr lang="zh-CN" altLang="en-US" dirty="0">
                <a:solidFill>
                  <a:srgbClr val="666699"/>
                </a:solidFill>
                <a:latin typeface="Arial" panose="020B0604020202090204" pitchFamily="34" charset="0"/>
                <a:ea typeface="华文行楷" pitchFamily="2" charset="-122"/>
              </a:rPr>
              <a:t>返回</a:t>
            </a:r>
          </a:p>
        </p:txBody>
      </p:sp>
    </p:spTree>
  </p:cSld>
  <p:clrMapOvr>
    <a:masterClrMapping/>
  </p:clrMapOvr>
  <p:transition spd="slow">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30721"/>
          <p:cNvSpPr>
            <a:spLocks noGrp="1" noRot="1"/>
          </p:cNvSpPr>
          <p:nvPr>
            <p:ph type="title"/>
          </p:nvPr>
        </p:nvSpPr>
        <p:spPr>
          <a:xfrm>
            <a:off x="208280" y="67945"/>
            <a:ext cx="8540750" cy="1143000"/>
          </a:xfrm>
        </p:spPr>
        <p:txBody>
          <a:bodyPr anchor="ctr"/>
          <a:lstStyle/>
          <a:p>
            <a:r>
              <a:rPr lang="zh-CN" altLang="en-US" sz="5400" dirty="0">
                <a:solidFill>
                  <a:srgbClr val="FF0000"/>
                </a:solidFill>
                <a:ea typeface="华文行楷" pitchFamily="2" charset="-122"/>
              </a:rPr>
              <a:t>思考与练习</a:t>
            </a:r>
          </a:p>
        </p:txBody>
      </p:sp>
      <p:sp>
        <p:nvSpPr>
          <p:cNvPr id="30725" name="文本框 30724"/>
          <p:cNvSpPr txBox="1"/>
          <p:nvPr/>
        </p:nvSpPr>
        <p:spPr>
          <a:xfrm>
            <a:off x="1043623" y="863283"/>
            <a:ext cx="7056437" cy="922020"/>
          </a:xfrm>
          <a:prstGeom prst="rect">
            <a:avLst/>
          </a:prstGeom>
          <a:noFill/>
          <a:ln w="9525">
            <a:noFill/>
          </a:ln>
        </p:spPr>
        <p:txBody>
          <a:bodyPr>
            <a:spAutoFit/>
          </a:bodyPr>
          <a:lstStyle/>
          <a:p>
            <a:r>
              <a:rPr lang="en-US" altLang="zh-CN" dirty="0">
                <a:latin typeface="Arial" panose="020B0604020202090204" pitchFamily="34" charset="0"/>
              </a:rPr>
              <a:t>   </a:t>
            </a:r>
            <a:r>
              <a:rPr lang="en-US" altLang="zh-CN" sz="1800" dirty="0">
                <a:latin typeface="Arial" panose="020B0604020202090204" pitchFamily="34" charset="0"/>
              </a:rPr>
              <a:t> </a:t>
            </a:r>
            <a:r>
              <a:rPr lang="zh-CN" altLang="en-US" sz="1800" dirty="0">
                <a:latin typeface="隶书" pitchFamily="49" charset="-122"/>
                <a:ea typeface="隶书" pitchFamily="49" charset="-122"/>
              </a:rPr>
              <a:t>一、 作者刻画沙子龙这个形象对表现作品的主题有何意义？</a:t>
            </a:r>
          </a:p>
          <a:p>
            <a:r>
              <a:rPr lang="zh-CN" altLang="en-US" sz="1800" dirty="0">
                <a:latin typeface="隶书" pitchFamily="49" charset="-122"/>
                <a:ea typeface="隶书" pitchFamily="49" charset="-122"/>
              </a:rPr>
              <a:t>    二、 从王三胜和孙老者的身上，你看到的是什么样的文化内容？</a:t>
            </a:r>
          </a:p>
          <a:p>
            <a:r>
              <a:rPr lang="zh-CN" altLang="en-US" sz="1800" dirty="0">
                <a:latin typeface="隶书" pitchFamily="49" charset="-122"/>
                <a:ea typeface="隶书" pitchFamily="49" charset="-122"/>
              </a:rPr>
              <a:t>    三、 本文在艺术表现手法方面有哪些鲜明的特点？</a:t>
            </a:r>
          </a:p>
        </p:txBody>
      </p:sp>
      <p:sp>
        <p:nvSpPr>
          <p:cNvPr id="30727" name="文本框 30726"/>
          <p:cNvSpPr txBox="1"/>
          <p:nvPr/>
        </p:nvSpPr>
        <p:spPr>
          <a:xfrm>
            <a:off x="1151573" y="4805045"/>
            <a:ext cx="6840537" cy="1552575"/>
          </a:xfrm>
          <a:prstGeom prst="rect">
            <a:avLst/>
          </a:prstGeom>
          <a:noFill/>
          <a:ln w="9525">
            <a:noFill/>
          </a:ln>
        </p:spPr>
        <p:txBody>
          <a:bodyPr>
            <a:spAutoFit/>
          </a:bodyPr>
          <a:lstStyle/>
          <a:p>
            <a:pPr>
              <a:spcBef>
                <a:spcPct val="50000"/>
              </a:spcBef>
            </a:pPr>
            <a:r>
              <a:rPr lang="zh-CN" altLang="en-US" sz="2400" dirty="0">
                <a:solidFill>
                  <a:schemeClr val="tx2"/>
                </a:solidFill>
                <a:latin typeface="Arial" panose="020B0604020202090204" pitchFamily="34" charset="0"/>
                <a:ea typeface="方正姚体" pitchFamily="2" charset="-122"/>
              </a:rPr>
              <a:t>塑造人物善用对比和烘托手法</a:t>
            </a:r>
          </a:p>
          <a:p>
            <a:pPr>
              <a:spcBef>
                <a:spcPct val="50000"/>
              </a:spcBef>
            </a:pPr>
            <a:r>
              <a:rPr lang="zh-CN" altLang="en-US" sz="2400" dirty="0">
                <a:solidFill>
                  <a:schemeClr val="tx2"/>
                </a:solidFill>
                <a:latin typeface="Arial" panose="020B0604020202090204" pitchFamily="34" charset="0"/>
                <a:ea typeface="方正姚体" pitchFamily="2" charset="-122"/>
              </a:rPr>
              <a:t>擅长用白描手法来刻画人物的肖像、对话和动作</a:t>
            </a:r>
          </a:p>
          <a:p>
            <a:pPr>
              <a:spcBef>
                <a:spcPct val="50000"/>
              </a:spcBef>
            </a:pPr>
            <a:r>
              <a:rPr lang="zh-CN" altLang="en-US" sz="2400" dirty="0">
                <a:solidFill>
                  <a:schemeClr val="tx2"/>
                </a:solidFill>
                <a:latin typeface="Arial" panose="020B0604020202090204" pitchFamily="34" charset="0"/>
                <a:ea typeface="方正姚体" pitchFamily="2" charset="-122"/>
              </a:rPr>
              <a:t>比喻奇异而又妥帖</a:t>
            </a:r>
          </a:p>
        </p:txBody>
      </p:sp>
      <p:sp>
        <p:nvSpPr>
          <p:cNvPr id="30728" name="文本框 30727"/>
          <p:cNvSpPr txBox="1"/>
          <p:nvPr/>
        </p:nvSpPr>
        <p:spPr>
          <a:xfrm>
            <a:off x="1043623" y="3380740"/>
            <a:ext cx="7561262" cy="1291590"/>
          </a:xfrm>
          <a:prstGeom prst="rect">
            <a:avLst/>
          </a:prstGeom>
          <a:noFill/>
          <a:ln w="9525">
            <a:noFill/>
          </a:ln>
        </p:spPr>
        <p:txBody>
          <a:bodyPr>
            <a:spAutoFit/>
          </a:bodyPr>
          <a:lstStyle/>
          <a:p>
            <a:r>
              <a:rPr lang="en-US" altLang="zh-CN" sz="2400" dirty="0">
                <a:solidFill>
                  <a:schemeClr val="tx2"/>
                </a:solidFill>
                <a:latin typeface="Arial" panose="020B0604020202090204" pitchFamily="34" charset="0"/>
                <a:ea typeface="方正姚体" pitchFamily="2" charset="-122"/>
              </a:rPr>
              <a:t>       </a:t>
            </a:r>
            <a:r>
              <a:rPr lang="zh-CN" altLang="en-US" sz="1800" dirty="0">
                <a:solidFill>
                  <a:schemeClr val="tx2"/>
                </a:solidFill>
                <a:latin typeface="Arial" panose="020B0604020202090204" pitchFamily="34" charset="0"/>
                <a:ea typeface="方正姚体" pitchFamily="2" charset="-122"/>
              </a:rPr>
              <a:t>王三胜争强好胜，性格外露，以利己为待人处世之道。王三胜的形象从一个侧面反映了江湖艺人性格上的弱点，投射着老舍对民族传统文化中的国民劣根性痼疾的嘲讽。</a:t>
            </a:r>
          </a:p>
          <a:p>
            <a:r>
              <a:rPr lang="zh-CN" altLang="en-US" sz="1800" dirty="0">
                <a:solidFill>
                  <a:schemeClr val="tx2"/>
                </a:solidFill>
                <a:latin typeface="Arial" panose="020B0604020202090204" pitchFamily="34" charset="0"/>
                <a:ea typeface="方正姚体" pitchFamily="2" charset="-122"/>
              </a:rPr>
              <a:t>       孙老者的形象显现了传统文化绵延不断、发扬光大的光点亮色。</a:t>
            </a:r>
            <a:r>
              <a:rPr lang="zh-CN" altLang="en-US" sz="1800" dirty="0">
                <a:solidFill>
                  <a:schemeClr val="tx2"/>
                </a:solidFill>
                <a:latin typeface="Arial" panose="020B0604020202090204" pitchFamily="34" charset="0"/>
              </a:rPr>
              <a:t> </a:t>
            </a:r>
          </a:p>
        </p:txBody>
      </p:sp>
      <p:sp>
        <p:nvSpPr>
          <p:cNvPr id="30729" name="文本框 30728"/>
          <p:cNvSpPr txBox="1"/>
          <p:nvPr/>
        </p:nvSpPr>
        <p:spPr>
          <a:xfrm>
            <a:off x="900113" y="1865630"/>
            <a:ext cx="7848600" cy="1373188"/>
          </a:xfrm>
          <a:prstGeom prst="rect">
            <a:avLst/>
          </a:prstGeom>
          <a:noFill/>
          <a:ln w="9525">
            <a:noFill/>
          </a:ln>
        </p:spPr>
        <p:txBody>
          <a:bodyPr>
            <a:spAutoFit/>
          </a:bodyPr>
          <a:lstStyle/>
          <a:p>
            <a:pPr>
              <a:spcBef>
                <a:spcPct val="50000"/>
              </a:spcBef>
            </a:pPr>
            <a:r>
              <a:rPr lang="en-US" altLang="zh-CN" sz="2800" dirty="0">
                <a:solidFill>
                  <a:schemeClr val="tx2"/>
                </a:solidFill>
                <a:latin typeface="Arial" panose="020B0604020202090204" pitchFamily="34" charset="0"/>
                <a:ea typeface="方正姚体" pitchFamily="2" charset="-122"/>
              </a:rPr>
              <a:t>       </a:t>
            </a:r>
            <a:r>
              <a:rPr lang="zh-CN" altLang="en-US" sz="2800" dirty="0">
                <a:solidFill>
                  <a:schemeClr val="tx2"/>
                </a:solidFill>
                <a:latin typeface="Arial" panose="020B0604020202090204" pitchFamily="34" charset="0"/>
                <a:ea typeface="方正姚体" pitchFamily="2" charset="-122"/>
              </a:rPr>
              <a:t>作品通过沙子龙这一人物形象，揭示了社会从传统向现代文明转型过程中，作者的矛盾心理，从而深化了主题。</a:t>
            </a:r>
          </a:p>
        </p:txBody>
      </p:sp>
      <p:sp>
        <p:nvSpPr>
          <p:cNvPr id="30730" name="文本框 30729">
            <a:hlinkClick r:id="rId2" action="ppaction://hlinksldjump"/>
          </p:cNvPr>
          <p:cNvSpPr txBox="1"/>
          <p:nvPr/>
        </p:nvSpPr>
        <p:spPr>
          <a:xfrm>
            <a:off x="8027988" y="6165850"/>
            <a:ext cx="865187" cy="366713"/>
          </a:xfrm>
          <a:prstGeom prst="rect">
            <a:avLst/>
          </a:prstGeom>
          <a:noFill/>
          <a:ln w="9525">
            <a:noFill/>
          </a:ln>
        </p:spPr>
        <p:txBody>
          <a:bodyPr>
            <a:spAutoFit/>
          </a:bodyPr>
          <a:lstStyle/>
          <a:p>
            <a:pPr>
              <a:spcBef>
                <a:spcPct val="50000"/>
              </a:spcBef>
            </a:pPr>
            <a:r>
              <a:rPr lang="zh-CN" altLang="en-US" dirty="0">
                <a:solidFill>
                  <a:srgbClr val="666699"/>
                </a:solidFill>
                <a:latin typeface="Arial" panose="020B0604020202090204" pitchFamily="34" charset="0"/>
                <a:ea typeface="华文行楷" pitchFamily="2" charset="-122"/>
              </a:rPr>
              <a:t>返回</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0725">
                                            <p:txEl>
                                              <p:pRg st="0" end="0"/>
                                            </p:txEl>
                                          </p:spTgt>
                                        </p:tgtEl>
                                        <p:attrNameLst>
                                          <p:attrName>style.visibility</p:attrName>
                                        </p:attrNameLst>
                                      </p:cBhvr>
                                      <p:to>
                                        <p:strVal val="visible"/>
                                      </p:to>
                                    </p:set>
                                    <p:animEffect transition="in" filter="slide(fromBottom)">
                                      <p:cBhvr>
                                        <p:cTn id="7" dur="500"/>
                                        <p:tgtEl>
                                          <p:spTgt spid="307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0725">
                                            <p:txEl>
                                              <p:pRg st="1" end="1"/>
                                            </p:txEl>
                                          </p:spTgt>
                                        </p:tgtEl>
                                        <p:attrNameLst>
                                          <p:attrName>style.visibility</p:attrName>
                                        </p:attrNameLst>
                                      </p:cBhvr>
                                      <p:to>
                                        <p:strVal val="visible"/>
                                      </p:to>
                                    </p:set>
                                    <p:animEffect transition="in" filter="slide(fromBottom)">
                                      <p:cBhvr>
                                        <p:cTn id="12" dur="500"/>
                                        <p:tgtEl>
                                          <p:spTgt spid="307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0725">
                                            <p:txEl>
                                              <p:pRg st="2" end="2"/>
                                            </p:txEl>
                                          </p:spTgt>
                                        </p:tgtEl>
                                        <p:attrNameLst>
                                          <p:attrName>style.visibility</p:attrName>
                                        </p:attrNameLst>
                                      </p:cBhvr>
                                      <p:to>
                                        <p:strVal val="visible"/>
                                      </p:to>
                                    </p:set>
                                    <p:animEffect transition="in" filter="slide(fromBottom)">
                                      <p:cBhvr>
                                        <p:cTn id="17" dur="500"/>
                                        <p:tgtEl>
                                          <p:spTgt spid="307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29"/>
                                        </p:tgtEl>
                                        <p:attrNameLst>
                                          <p:attrName>style.visibility</p:attrName>
                                        </p:attrNameLst>
                                      </p:cBhvr>
                                      <p:to>
                                        <p:strVal val="visible"/>
                                      </p:to>
                                    </p:set>
                                    <p:animEffect transition="in" filter="fade">
                                      <p:cBhvr>
                                        <p:cTn id="22" dur="500"/>
                                        <p:tgtEl>
                                          <p:spTgt spid="30729"/>
                                        </p:tgtEl>
                                      </p:cBhvr>
                                    </p:animEffect>
                                  </p:childTnLst>
                                  <p:subTnLst>
                                    <p:set>
                                      <p:cBhvr override="childStyle">
                                        <p:cTn dur="1" fill="hold" display="0" masterRel="nextClick" afterEffect="1"/>
                                        <p:tgtEl>
                                          <p:spTgt spid="3072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728"/>
                                        </p:tgtEl>
                                        <p:attrNameLst>
                                          <p:attrName>style.visibility</p:attrName>
                                        </p:attrNameLst>
                                      </p:cBhvr>
                                      <p:to>
                                        <p:strVal val="visible"/>
                                      </p:to>
                                    </p:set>
                                    <p:animEffect transition="in" filter="fade">
                                      <p:cBhvr>
                                        <p:cTn id="27" dur="500"/>
                                        <p:tgtEl>
                                          <p:spTgt spid="30728"/>
                                        </p:tgtEl>
                                      </p:cBhvr>
                                    </p:animEffect>
                                  </p:childTnLst>
                                  <p:subTnLst>
                                    <p:set>
                                      <p:cBhvr override="childStyle">
                                        <p:cTn dur="1" fill="hold" display="0" masterRel="nextClick" afterEffect="1"/>
                                        <p:tgtEl>
                                          <p:spTgt spid="30728"/>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727"/>
                                        </p:tgtEl>
                                        <p:attrNameLst>
                                          <p:attrName>style.visibility</p:attrName>
                                        </p:attrNameLst>
                                      </p:cBhvr>
                                      <p:to>
                                        <p:strVal val="visible"/>
                                      </p:to>
                                    </p:set>
                                    <p:animEffect transition="in" filter="fade">
                                      <p:cBhvr>
                                        <p:cTn id="32" dur="500"/>
                                        <p:tgtEl>
                                          <p:spTgt spid="30727"/>
                                        </p:tgtEl>
                                      </p:cBhvr>
                                    </p:animEffect>
                                  </p:childTnLst>
                                  <p:subTnLst>
                                    <p:set>
                                      <p:cBhvr override="childStyle">
                                        <p:cTn dur="1" fill="hold" display="0" masterRel="nextClick" afterEffect="1"/>
                                        <p:tgtEl>
                                          <p:spTgt spid="3072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uiExpand="1" build="p"/>
      <p:bldP spid="30727" grpId="0"/>
      <p:bldP spid="30728" grpId="0"/>
      <p:bldP spid="3072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52225"/>
          <p:cNvSpPr>
            <a:spLocks noGrp="1"/>
          </p:cNvSpPr>
          <p:nvPr>
            <p:ph type="title"/>
          </p:nvPr>
        </p:nvSpPr>
        <p:spPr/>
        <p:txBody>
          <a:bodyPr anchor="ctr"/>
          <a:lstStyle/>
          <a:p>
            <a:r>
              <a:rPr lang="zh-CN" altLang="en-US" dirty="0">
                <a:ea typeface="华文行楷" pitchFamily="2" charset="-122"/>
              </a:rPr>
              <a:t>相关评论</a:t>
            </a:r>
          </a:p>
        </p:txBody>
      </p:sp>
      <p:sp>
        <p:nvSpPr>
          <p:cNvPr id="52227" name="文本占位符 52226"/>
          <p:cNvSpPr>
            <a:spLocks noGrp="1"/>
          </p:cNvSpPr>
          <p:nvPr>
            <p:ph type="body" idx="1"/>
          </p:nvPr>
        </p:nvSpPr>
        <p:spPr>
          <a:xfrm>
            <a:off x="827088" y="1700213"/>
            <a:ext cx="7772400" cy="4114800"/>
          </a:xfrm>
        </p:spPr>
        <p:txBody>
          <a:bodyPr/>
          <a:lstStyle/>
          <a:p>
            <a:pPr>
              <a:buNone/>
            </a:pPr>
            <a:r>
              <a:rPr lang="en-US" altLang="zh-CN" sz="2800" dirty="0"/>
              <a:t>            </a:t>
            </a:r>
            <a:r>
              <a:rPr lang="zh-CN" altLang="en-US" sz="2800" b="1" dirty="0"/>
              <a:t>老舍的作品大多取材于市民生活。他善于描绘城市贫民的生活和命运，尤其擅长刻画浸透了封建宗法观念的保守落后的中下层市民</a:t>
            </a:r>
            <a:r>
              <a:rPr lang="en-US" altLang="zh-CN" sz="2800" b="1" dirty="0"/>
              <a:t>,</a:t>
            </a:r>
            <a:r>
              <a:rPr lang="zh-CN" altLang="en-US" sz="2800" b="1" dirty="0"/>
              <a:t>在民族矛盾和阶级搏斗中</a:t>
            </a:r>
            <a:r>
              <a:rPr lang="en-US" altLang="zh-CN" sz="2800" b="1" dirty="0"/>
              <a:t>,</a:t>
            </a:r>
            <a:r>
              <a:rPr lang="zh-CN" altLang="en-US" sz="2800" b="1" dirty="0"/>
              <a:t>在新的历史潮流冲击下</a:t>
            </a:r>
            <a:r>
              <a:rPr lang="en-US" altLang="zh-CN" sz="2800" b="1" dirty="0"/>
              <a:t>,</a:t>
            </a:r>
            <a:r>
              <a:rPr lang="zh-CN" altLang="en-US" sz="2800" b="1" dirty="0"/>
              <a:t>惶惑、犹豫、寂寞的矛盾心理</a:t>
            </a:r>
            <a:r>
              <a:rPr lang="en-US" altLang="zh-CN" sz="2800" b="1" dirty="0"/>
              <a:t>,</a:t>
            </a:r>
            <a:r>
              <a:rPr lang="zh-CN" altLang="en-US" sz="2800" b="1" dirty="0"/>
              <a:t>和进退维谷、不知所措的可笑行径。他喜欢通过日常平凡的场景反映普遍的社会冲突，笔触往往延伸到民族精神的挖掘或者民族命运的思考，让人从轻快诙谐之中品味出生活的严峻和沉重。 </a:t>
            </a:r>
          </a:p>
        </p:txBody>
      </p:sp>
    </p:spTree>
  </p:cSld>
  <p:clrMapOvr>
    <a:masterClrMapping/>
  </p:clrMapOvr>
  <p:transition spd="slow">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53249"/>
          <p:cNvSpPr>
            <a:spLocks noGrp="1"/>
          </p:cNvSpPr>
          <p:nvPr>
            <p:ph type="title"/>
          </p:nvPr>
        </p:nvSpPr>
        <p:spPr>
          <a:xfrm>
            <a:off x="684213" y="333375"/>
            <a:ext cx="7772400" cy="1143000"/>
          </a:xfrm>
        </p:spPr>
        <p:txBody>
          <a:bodyPr anchor="ctr"/>
          <a:lstStyle/>
          <a:p>
            <a:r>
              <a:rPr lang="zh-CN" altLang="en-US" dirty="0">
                <a:ea typeface="华文行楷" pitchFamily="2" charset="-122"/>
              </a:rPr>
              <a:t>相关评论</a:t>
            </a:r>
          </a:p>
        </p:txBody>
      </p:sp>
      <p:sp>
        <p:nvSpPr>
          <p:cNvPr id="53251" name="文本占位符 53250"/>
          <p:cNvSpPr>
            <a:spLocks noGrp="1"/>
          </p:cNvSpPr>
          <p:nvPr>
            <p:ph type="body" idx="1"/>
          </p:nvPr>
        </p:nvSpPr>
        <p:spPr>
          <a:xfrm>
            <a:off x="539750" y="1412875"/>
            <a:ext cx="8147050" cy="4683125"/>
          </a:xfrm>
        </p:spPr>
        <p:txBody>
          <a:bodyPr/>
          <a:lstStyle/>
          <a:p>
            <a:pPr>
              <a:lnSpc>
                <a:spcPct val="90000"/>
              </a:lnSpc>
              <a:buNone/>
            </a:pPr>
            <a:r>
              <a:rPr lang="en-US" altLang="zh-CN" sz="2800" dirty="0"/>
              <a:t>             </a:t>
            </a:r>
            <a:r>
              <a:rPr lang="zh-CN" altLang="en-US" sz="2800" b="1" dirty="0">
                <a:latin typeface="宋体" pitchFamily="2" charset="-122"/>
              </a:rPr>
              <a:t>在现代文学史上，老舍的名字总是与市民题材、北京题材密切联系在一起的。他是现代中国文坛上杰出的风俗、世态</a:t>
            </a:r>
            <a:r>
              <a:rPr lang="en-US" altLang="zh-CN" sz="2800" b="1" dirty="0">
                <a:latin typeface="宋体" pitchFamily="2" charset="-122"/>
              </a:rPr>
              <a:t>(</a:t>
            </a:r>
            <a:r>
              <a:rPr lang="zh-CN" altLang="en-US" sz="2800" b="1" dirty="0">
                <a:latin typeface="宋体" pitchFamily="2" charset="-122"/>
              </a:rPr>
              <a:t>尤其是北京的风土人情</a:t>
            </a:r>
            <a:r>
              <a:rPr lang="en-US" altLang="zh-CN" sz="2800" b="1" dirty="0">
                <a:latin typeface="宋体" pitchFamily="2" charset="-122"/>
              </a:rPr>
              <a:t>)</a:t>
            </a:r>
            <a:r>
              <a:rPr lang="zh-CN" altLang="en-US" sz="2800" b="1" dirty="0">
                <a:latin typeface="宋体" pitchFamily="2" charset="-122"/>
              </a:rPr>
              <a:t>画家。作为一位大家，他所反映的社会现实可能不够辽阔，但在他所描绘的范围之内，却把历史和现实，从一年四季的自然景色、不同时代的社会气氛、风俗习惯，一直到三教九流各种人等的喜怒哀乐、微妙心态都结合浓缩在一起</a:t>
            </a:r>
            <a:r>
              <a:rPr lang="en-US" altLang="zh-CN" sz="2800" b="1" dirty="0">
                <a:latin typeface="宋体" pitchFamily="2" charset="-122"/>
              </a:rPr>
              <a:t>,</a:t>
            </a:r>
            <a:r>
              <a:rPr lang="zh-CN" altLang="en-US" sz="2800" b="1" dirty="0">
                <a:latin typeface="宋体" pitchFamily="2" charset="-122"/>
              </a:rPr>
              <a:t>有声有色、生动活泼</a:t>
            </a:r>
            <a:r>
              <a:rPr lang="en-US" altLang="zh-CN" sz="2800" b="1" dirty="0">
                <a:latin typeface="宋体" pitchFamily="2" charset="-122"/>
              </a:rPr>
              <a:t>,</a:t>
            </a:r>
            <a:r>
              <a:rPr lang="zh-CN" altLang="en-US" sz="2800" b="1" dirty="0">
                <a:latin typeface="宋体" pitchFamily="2" charset="-122"/>
              </a:rPr>
              <a:t>自成一个完整丰满、“京味”十足的世界。这是老舍在现代文学史上作出的特殊贡献。</a:t>
            </a:r>
          </a:p>
        </p:txBody>
      </p:sp>
    </p:spTree>
  </p:cSld>
  <p:clrMapOvr>
    <a:masterClrMapping/>
  </p:clrMapOvr>
  <p:transition spd="slow">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2049"/>
          <p:cNvSpPr>
            <a:spLocks noGrp="1"/>
          </p:cNvSpPr>
          <p:nvPr>
            <p:ph type="ctrTitle"/>
          </p:nvPr>
        </p:nvSpPr>
        <p:spPr>
          <a:xfrm>
            <a:off x="971550" y="1773238"/>
            <a:ext cx="2879725" cy="914400"/>
          </a:xfrm>
        </p:spPr>
        <p:txBody>
          <a:bodyPr anchor="b"/>
          <a:lstStyle/>
          <a:p>
            <a:pPr defTabSz="914400">
              <a:buSzPct val="100000"/>
            </a:pPr>
            <a:r>
              <a:rPr lang="zh-CN" altLang="en-US" sz="7200" kern="1200" baseline="0" dirty="0">
                <a:solidFill>
                  <a:schemeClr val="accent2"/>
                </a:solidFill>
                <a:latin typeface="华文行楷" pitchFamily="2" charset="-122"/>
                <a:ea typeface="华文行楷" pitchFamily="2" charset="-122"/>
              </a:rPr>
              <a:t>苦 恼</a:t>
            </a:r>
          </a:p>
        </p:txBody>
      </p:sp>
      <p:sp>
        <p:nvSpPr>
          <p:cNvPr id="2051" name="副标题 2050"/>
          <p:cNvSpPr>
            <a:spLocks noGrp="1"/>
          </p:cNvSpPr>
          <p:nvPr>
            <p:ph type="subTitle" idx="1"/>
          </p:nvPr>
        </p:nvSpPr>
        <p:spPr>
          <a:xfrm>
            <a:off x="1258888" y="2997200"/>
            <a:ext cx="1944687" cy="609600"/>
          </a:xfrm>
        </p:spPr>
        <p:txBody>
          <a:bodyPr anchor="t"/>
          <a:lstStyle/>
          <a:p>
            <a:pPr defTabSz="914400">
              <a:buSzPct val="100000"/>
            </a:pPr>
            <a:r>
              <a:rPr lang="zh-CN" altLang="en-US" kern="1200" baseline="0" dirty="0">
                <a:solidFill>
                  <a:schemeClr val="accent2"/>
                </a:solidFill>
                <a:latin typeface="华文新魏" pitchFamily="2" charset="-122"/>
                <a:ea typeface="华文新魏" pitchFamily="2" charset="-122"/>
              </a:rPr>
              <a:t>契诃夫</a:t>
            </a:r>
          </a:p>
        </p:txBody>
      </p:sp>
      <p:pic>
        <p:nvPicPr>
          <p:cNvPr id="2052" name="图片 2051" descr="buggy01"/>
          <p:cNvPicPr>
            <a:picLocks noChangeAspect="1"/>
          </p:cNvPicPr>
          <p:nvPr/>
        </p:nvPicPr>
        <p:blipFill>
          <a:blip r:embed="rId5"/>
          <a:stretch>
            <a:fillRect/>
          </a:stretch>
        </p:blipFill>
        <p:spPr>
          <a:xfrm>
            <a:off x="0" y="5949950"/>
            <a:ext cx="9144000" cy="908050"/>
          </a:xfrm>
          <a:prstGeom prst="rect">
            <a:avLst/>
          </a:prstGeom>
          <a:noFill/>
          <a:ln w="9525">
            <a:noFill/>
          </a:ln>
        </p:spPr>
      </p:pic>
      <p:sp>
        <p:nvSpPr>
          <p:cNvPr id="2053" name="文本框 2052"/>
          <p:cNvSpPr txBox="1"/>
          <p:nvPr/>
        </p:nvSpPr>
        <p:spPr>
          <a:xfrm>
            <a:off x="900113" y="4498975"/>
            <a:ext cx="6911975" cy="701675"/>
          </a:xfrm>
          <a:prstGeom prst="rect">
            <a:avLst/>
          </a:prstGeom>
          <a:noFill/>
          <a:ln w="9525">
            <a:noFill/>
          </a:ln>
        </p:spPr>
        <p:txBody>
          <a:bodyPr>
            <a:spAutoFit/>
          </a:bodyPr>
          <a:lstStyle/>
          <a:p>
            <a:pPr>
              <a:spcBef>
                <a:spcPct val="50000"/>
              </a:spcBef>
            </a:pPr>
            <a:r>
              <a:rPr lang="zh-CN" altLang="en-US" sz="4000" dirty="0">
                <a:solidFill>
                  <a:schemeClr val="bg1"/>
                </a:solidFill>
                <a:latin typeface="Arial" panose="020B0604020202090204" pitchFamily="34" charset="0"/>
                <a:ea typeface="楷体_GB2312" pitchFamily="49" charset="-122"/>
              </a:rPr>
              <a:t>我向谁去诉说我的悲伤</a:t>
            </a:r>
            <a:r>
              <a:rPr lang="en-US" altLang="zh-CN" sz="4000">
                <a:solidFill>
                  <a:schemeClr val="bg1"/>
                </a:solidFill>
                <a:latin typeface="Arial" panose="020B0604020202090204" pitchFamily="34" charset="0"/>
                <a:ea typeface="楷体_GB2312" pitchFamily="49" charset="-122"/>
              </a:rPr>
              <a:t>……</a:t>
            </a:r>
          </a:p>
        </p:txBody>
      </p:sp>
      <p:pic>
        <p:nvPicPr>
          <p:cNvPr id="2054" name="45.mp3">
            <a:hlinkClick r:id="" action="ppaction://media"/>
          </p:cNvPr>
          <p:cNvPicPr>
            <a:picLocks noRot="1" noChangeAspect="1"/>
          </p:cNvPicPr>
          <p:nvPr>
            <a:audioFile r:link="rId3"/>
            <p:extLst>
              <p:ext uri="{DAA4B4D4-6D71-4841-9C94-3DE7FCFB9230}">
                <p14:media xmlns:p14="http://schemas.microsoft.com/office/powerpoint/2010/main" r:link="rId2"/>
              </p:ext>
            </p:extLst>
          </p:nvPr>
        </p:nvPicPr>
        <p:blipFill>
          <a:blip r:embed="rId6"/>
          <a:stretch>
            <a:fillRect/>
          </a:stretch>
        </p:blipFill>
        <p:spPr>
          <a:xfrm>
            <a:off x="8604250" y="3716338"/>
            <a:ext cx="304800" cy="304800"/>
          </a:xfrm>
          <a:prstGeom prst="rect">
            <a:avLst/>
          </a:prstGeom>
          <a:noFill/>
          <a:ln w="9525">
            <a:noFill/>
          </a:ln>
        </p:spPr>
      </p:pic>
    </p:spTree>
  </p:cSld>
  <p:clrMapOvr>
    <a:overrideClrMapping bg1="lt1" tx1="dk1" bg2="lt2" tx2="dk2" accent1="accent1" accent2="accent2" accent3="accent3" accent4="accent4" accent5="accent5" accent6="accent6" hlink="hlink" folHlink="folHlink"/>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54"/>
                                        </p:tgtEl>
                                      </p:cBhvr>
                                    </p:cmd>
                                  </p:childTnLst>
                                </p:cTn>
                              </p:par>
                              <p:par>
                                <p:cTn id="7" presetID="23" presetClass="entr" presetSubtype="32" fill="hold" grpId="0" nodeType="withEffect">
                                  <p:stCondLst>
                                    <p:cond delay="0"/>
                                  </p:stCondLst>
                                  <p:childTnLst>
                                    <p:set>
                                      <p:cBhvr>
                                        <p:cTn id="8" dur="1" fill="hold">
                                          <p:stCondLst>
                                            <p:cond delay="0"/>
                                          </p:stCondLst>
                                        </p:cTn>
                                        <p:tgtEl>
                                          <p:spTgt spid="2050"/>
                                        </p:tgtEl>
                                        <p:attrNameLst>
                                          <p:attrName>style.visibility</p:attrName>
                                        </p:attrNameLst>
                                      </p:cBhvr>
                                      <p:to>
                                        <p:strVal val="visible"/>
                                      </p:to>
                                    </p:set>
                                    <p:anim calcmode="lin" valueType="num">
                                      <p:cBhvr>
                                        <p:cTn id="9" dur="2000" fill="hold"/>
                                        <p:tgtEl>
                                          <p:spTgt spid="2050"/>
                                        </p:tgtEl>
                                        <p:attrNameLst>
                                          <p:attrName>ppt_w</p:attrName>
                                        </p:attrNameLst>
                                      </p:cBhvr>
                                      <p:tavLst>
                                        <p:tav tm="0">
                                          <p:val>
                                            <p:strVal val="4*#ppt_w"/>
                                          </p:val>
                                        </p:tav>
                                        <p:tav tm="100000">
                                          <p:val>
                                            <p:strVal val="#ppt_w"/>
                                          </p:val>
                                        </p:tav>
                                      </p:tavLst>
                                    </p:anim>
                                    <p:anim calcmode="lin" valueType="num">
                                      <p:cBhvr>
                                        <p:cTn id="10" dur="2000" fill="hold"/>
                                        <p:tgtEl>
                                          <p:spTgt spid="2050"/>
                                        </p:tgtEl>
                                        <p:attrNameLst>
                                          <p:attrName>ppt_h</p:attrName>
                                        </p:attrNameLst>
                                      </p:cBhvr>
                                      <p:tavLst>
                                        <p:tav tm="0">
                                          <p:val>
                                            <p:strVal val="4*#ppt_h"/>
                                          </p:val>
                                        </p:tav>
                                        <p:tav tm="100000">
                                          <p:val>
                                            <p:strVal val="#ppt_h"/>
                                          </p:val>
                                        </p:tav>
                                      </p:tavLst>
                                    </p:anim>
                                  </p:childTnLst>
                                </p:cTn>
                              </p:par>
                            </p:childTnLst>
                          </p:cTn>
                        </p:par>
                        <p:par>
                          <p:cTn id="11" fill="hold">
                            <p:stCondLst>
                              <p:cond delay="0"/>
                            </p:stCondLst>
                            <p:childTnLst>
                              <p:par>
                                <p:cTn id="12" presetID="35" presetClass="entr" presetSubtype="0" fill="hold" grpId="0" nodeType="afterEffect">
                                  <p:stCondLst>
                                    <p:cond delay="0"/>
                                  </p:stCondLst>
                                  <p:iterate type="lt">
                                    <p:tmPct val="10000"/>
                                  </p:iterate>
                                  <p:childTnLst>
                                    <p:set>
                                      <p:cBhvr>
                                        <p:cTn id="13" dur="1" fill="hold">
                                          <p:stCondLst>
                                            <p:cond delay="0"/>
                                          </p:stCondLst>
                                        </p:cTn>
                                        <p:tgtEl>
                                          <p:spTgt spid="2051">
                                            <p:txEl>
                                              <p:pRg st="0" end="0"/>
                                            </p:txEl>
                                          </p:spTgt>
                                        </p:tgtEl>
                                        <p:attrNameLst>
                                          <p:attrName>style.visibility</p:attrName>
                                        </p:attrNameLst>
                                      </p:cBhvr>
                                      <p:to>
                                        <p:strVal val="visible"/>
                                      </p:to>
                                    </p:set>
                                    <p:animEffect transition="in" filter="fade">
                                      <p:cBhvr>
                                        <p:cTn id="14" dur="2000"/>
                                        <p:tgtEl>
                                          <p:spTgt spid="2051">
                                            <p:txEl>
                                              <p:pRg st="0" end="0"/>
                                            </p:txEl>
                                          </p:spTgt>
                                        </p:tgtEl>
                                      </p:cBhvr>
                                    </p:animEffect>
                                    <p:anim calcmode="lin" valueType="num">
                                      <p:cBhvr>
                                        <p:cTn id="15" dur="2000" fill="hold"/>
                                        <p:tgtEl>
                                          <p:spTgt spid="2051">
                                            <p:txEl>
                                              <p:pRg st="0" end="0"/>
                                            </p:txEl>
                                          </p:spTgt>
                                        </p:tgtEl>
                                        <p:attrNameLst>
                                          <p:attrName>style.rotation</p:attrName>
                                        </p:attrNameLst>
                                      </p:cBhvr>
                                      <p:tavLst>
                                        <p:tav tm="0">
                                          <p:val>
                                            <p:fltVal val="720"/>
                                          </p:val>
                                        </p:tav>
                                        <p:tav tm="100000">
                                          <p:val>
                                            <p:fltVal val="0"/>
                                          </p:val>
                                        </p:tav>
                                      </p:tavLst>
                                    </p:anim>
                                    <p:anim calcmode="lin" valueType="num">
                                      <p:cBhvr>
                                        <p:cTn id="16" dur="2000" fill="hold"/>
                                        <p:tgtEl>
                                          <p:spTgt spid="2051">
                                            <p:txEl>
                                              <p:pRg st="0" end="0"/>
                                            </p:txEl>
                                          </p:spTgt>
                                        </p:tgtEl>
                                        <p:attrNameLst>
                                          <p:attrName>ppt_h</p:attrName>
                                        </p:attrNameLst>
                                      </p:cBhvr>
                                      <p:tavLst>
                                        <p:tav tm="0">
                                          <p:val>
                                            <p:fltVal val="0"/>
                                          </p:val>
                                        </p:tav>
                                        <p:tav tm="100000">
                                          <p:val>
                                            <p:strVal val="#ppt_h"/>
                                          </p:val>
                                        </p:tav>
                                      </p:tavLst>
                                    </p:anim>
                                    <p:anim calcmode="lin" valueType="num">
                                      <p:cBhvr>
                                        <p:cTn id="17" dur="2000" fill="hold"/>
                                        <p:tgtEl>
                                          <p:spTgt spid="2051">
                                            <p:txEl>
                                              <p:pRg st="0" end="0"/>
                                            </p:txEl>
                                          </p:spTgt>
                                        </p:tgtEl>
                                        <p:attrNameLst>
                                          <p:attrName>ppt_w</p:attrName>
                                        </p:attrNameLst>
                                      </p:cBhvr>
                                      <p:tavLst>
                                        <p:tav tm="0">
                                          <p:val>
                                            <p:fltVal val="0"/>
                                          </p:val>
                                        </p:tav>
                                        <p:tav tm="100000">
                                          <p:val>
                                            <p:strVal val="#ppt_w"/>
                                          </p:val>
                                        </p:tav>
                                      </p:tavLst>
                                    </p:anim>
                                  </p:childTnLst>
                                </p:cTn>
                              </p:par>
                            </p:childTnLst>
                          </p:cTn>
                        </p:par>
                        <p:par>
                          <p:cTn id="18" fill="hold">
                            <p:stCondLst>
                              <p:cond delay="4400"/>
                            </p:stCondLst>
                            <p:childTnLst>
                              <p:par>
                                <p:cTn id="19" presetID="55" presetClass="entr" presetSubtype="0" fill="hold" grpId="0" nodeType="afterEffect">
                                  <p:stCondLst>
                                    <p:cond delay="0"/>
                                  </p:stCondLst>
                                  <p:childTnLst>
                                    <p:set>
                                      <p:cBhvr>
                                        <p:cTn id="20" dur="1" fill="hold">
                                          <p:stCondLst>
                                            <p:cond delay="0"/>
                                          </p:stCondLst>
                                        </p:cTn>
                                        <p:tgtEl>
                                          <p:spTgt spid="2053"/>
                                        </p:tgtEl>
                                        <p:attrNameLst>
                                          <p:attrName>style.visibility</p:attrName>
                                        </p:attrNameLst>
                                      </p:cBhvr>
                                      <p:to>
                                        <p:strVal val="visible"/>
                                      </p:to>
                                    </p:set>
                                    <p:anim calcmode="lin" valueType="num">
                                      <p:cBhvr>
                                        <p:cTn id="21" dur="2000" fill="hold"/>
                                        <p:tgtEl>
                                          <p:spTgt spid="2053"/>
                                        </p:tgtEl>
                                        <p:attrNameLst>
                                          <p:attrName>ppt_w</p:attrName>
                                        </p:attrNameLst>
                                      </p:cBhvr>
                                      <p:tavLst>
                                        <p:tav tm="0">
                                          <p:val>
                                            <p:strVal val="#ppt_w*0.70"/>
                                          </p:val>
                                        </p:tav>
                                        <p:tav tm="100000">
                                          <p:val>
                                            <p:strVal val="#ppt_w"/>
                                          </p:val>
                                        </p:tav>
                                      </p:tavLst>
                                    </p:anim>
                                    <p:anim calcmode="lin" valueType="num">
                                      <p:cBhvr>
                                        <p:cTn id="22" dur="2000" fill="hold"/>
                                        <p:tgtEl>
                                          <p:spTgt spid="2053"/>
                                        </p:tgtEl>
                                        <p:attrNameLst>
                                          <p:attrName>ppt_h</p:attrName>
                                        </p:attrNameLst>
                                      </p:cBhvr>
                                      <p:tavLst>
                                        <p:tav tm="0">
                                          <p:val>
                                            <p:strVal val="#ppt_h"/>
                                          </p:val>
                                        </p:tav>
                                        <p:tav tm="100000">
                                          <p:val>
                                            <p:strVal val="#ppt_h"/>
                                          </p:val>
                                        </p:tav>
                                      </p:tavLst>
                                    </p:anim>
                                    <p:animEffect transition="in" filter="fade">
                                      <p:cBhvr>
                                        <p:cTn id="23" dur="20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2" showWhenStopped="0">
                <p:cTn id="24" repeatCount="indefinite" fill="hold" display="0">
                  <p:stCondLst>
                    <p:cond delay="indefinite"/>
                  </p:stCondLst>
                  <p:endCondLst>
                    <p:cond evt="onPrev" delay="0">
                      <p:tgtEl>
                        <p:sldTgt/>
                      </p:tgtEl>
                    </p:cond>
                    <p:cond evt="onStopAudio" delay="0">
                      <p:tgtEl>
                        <p:sldTgt/>
                      </p:tgtEl>
                    </p:cond>
                  </p:endCondLst>
                </p:cTn>
                <p:tgtEl>
                  <p:spTgt spid="2054"/>
                </p:tgtEl>
              </p:cMediaNode>
            </p:audio>
          </p:childTnLst>
        </p:cTn>
      </p:par>
    </p:tnLst>
    <p:bldLst>
      <p:bldP spid="2050" grpId="0"/>
      <p:bldP spid="2051" grpId="0" build="p"/>
      <p:bldP spid="205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3"/>
          <p:cNvSpPr txBox="1"/>
          <p:nvPr/>
        </p:nvSpPr>
        <p:spPr>
          <a:xfrm>
            <a:off x="3908425" y="1624013"/>
            <a:ext cx="4738688" cy="566737"/>
          </a:xfrm>
          <a:prstGeom prst="rect">
            <a:avLst/>
          </a:prstGeom>
          <a:noFill/>
          <a:ln w="28575">
            <a:noFill/>
          </a:ln>
        </p:spPr>
        <p:txBody>
          <a:bodyPr>
            <a:spAutoFit/>
          </a:bodyPr>
          <a:lstStyle/>
          <a:p>
            <a:pPr>
              <a:lnSpc>
                <a:spcPct val="130000"/>
              </a:lnSpc>
            </a:pPr>
            <a:r>
              <a:rPr lang="en-US" altLang="zh-CN" sz="2400" b="1" dirty="0">
                <a:solidFill>
                  <a:srgbClr val="3333CC"/>
                </a:solidFill>
                <a:latin typeface="宋体" pitchFamily="2" charset="-122"/>
              </a:rPr>
              <a:t>    </a:t>
            </a:r>
            <a:endParaRPr lang="en-US" altLang="zh-CN" b="1" dirty="0">
              <a:solidFill>
                <a:srgbClr val="0000FF"/>
              </a:solidFill>
              <a:latin typeface="Arial" panose="020B0604020202090204" pitchFamily="34" charset="0"/>
            </a:endParaRPr>
          </a:p>
        </p:txBody>
      </p:sp>
      <p:pic>
        <p:nvPicPr>
          <p:cNvPr id="7171" name="Picture 4" descr="align=center"/>
          <p:cNvPicPr>
            <a:picLocks noChangeAspect="1"/>
          </p:cNvPicPr>
          <p:nvPr/>
        </p:nvPicPr>
        <p:blipFill>
          <a:blip r:embed="rId2"/>
          <a:stretch>
            <a:fillRect/>
          </a:stretch>
        </p:blipFill>
        <p:spPr>
          <a:xfrm>
            <a:off x="377825" y="1879600"/>
            <a:ext cx="2752725" cy="3197225"/>
          </a:xfrm>
          <a:prstGeom prst="rect">
            <a:avLst/>
          </a:prstGeom>
          <a:noFill/>
          <a:ln w="9525">
            <a:noFill/>
          </a:ln>
        </p:spPr>
      </p:pic>
      <p:sp>
        <p:nvSpPr>
          <p:cNvPr id="7172" name="Text Box 5"/>
          <p:cNvSpPr txBox="1"/>
          <p:nvPr/>
        </p:nvSpPr>
        <p:spPr>
          <a:xfrm>
            <a:off x="838200" y="5227638"/>
            <a:ext cx="2085975" cy="457200"/>
          </a:xfrm>
          <a:prstGeom prst="rect">
            <a:avLst/>
          </a:prstGeom>
          <a:noFill/>
          <a:ln w="9525">
            <a:noFill/>
          </a:ln>
        </p:spPr>
        <p:txBody>
          <a:bodyPr wrap="none">
            <a:spAutoFit/>
          </a:bodyPr>
          <a:lstStyle/>
          <a:p>
            <a:pPr>
              <a:spcBef>
                <a:spcPct val="0"/>
              </a:spcBef>
            </a:pPr>
            <a:r>
              <a:rPr lang="zh-CN" altLang="en-US" sz="2400" b="1" dirty="0">
                <a:solidFill>
                  <a:srgbClr val="0000FF"/>
                </a:solidFill>
                <a:latin typeface="Arial" panose="020B0604020202090204" pitchFamily="34" charset="0"/>
              </a:rPr>
              <a:t>梭罗的小木屋</a:t>
            </a:r>
            <a:r>
              <a:rPr lang="zh-CN" altLang="en-US" dirty="0">
                <a:latin typeface="Arial" panose="020B0604020202090204" pitchFamily="34" charset="0"/>
              </a:rPr>
              <a:t> </a:t>
            </a:r>
          </a:p>
        </p:txBody>
      </p:sp>
      <p:sp>
        <p:nvSpPr>
          <p:cNvPr id="7173" name="Text Box 8"/>
          <p:cNvSpPr txBox="1"/>
          <p:nvPr/>
        </p:nvSpPr>
        <p:spPr>
          <a:xfrm>
            <a:off x="3130550" y="893763"/>
            <a:ext cx="5722938" cy="5313362"/>
          </a:xfrm>
          <a:prstGeom prst="rect">
            <a:avLst/>
          </a:prstGeom>
          <a:noFill/>
          <a:ln w="28575">
            <a:noFill/>
          </a:ln>
        </p:spPr>
        <p:txBody>
          <a:bodyPr>
            <a:spAutoFit/>
          </a:bodyPr>
          <a:lstStyle/>
          <a:p>
            <a:pPr algn="ctr">
              <a:lnSpc>
                <a:spcPct val="130000"/>
              </a:lnSpc>
              <a:spcBef>
                <a:spcPct val="0"/>
              </a:spcBef>
            </a:pPr>
            <a:r>
              <a:rPr lang="zh-CN" altLang="en-US" sz="2400" b="1" dirty="0">
                <a:solidFill>
                  <a:srgbClr val="0000FF"/>
                </a:solidFill>
                <a:latin typeface="宋体" pitchFamily="2" charset="-122"/>
              </a:rPr>
              <a:t>梭罗的理想生活</a:t>
            </a:r>
          </a:p>
          <a:p>
            <a:pPr algn="ctr">
              <a:lnSpc>
                <a:spcPct val="130000"/>
              </a:lnSpc>
              <a:spcBef>
                <a:spcPct val="0"/>
              </a:spcBef>
            </a:pPr>
            <a:r>
              <a:rPr lang="zh-CN" altLang="en-US" sz="2400" b="1" dirty="0">
                <a:solidFill>
                  <a:srgbClr val="0000FF"/>
                </a:solidFill>
                <a:latin typeface="宋体" pitchFamily="2" charset="-122"/>
              </a:rPr>
              <a:t>模式及其主张</a:t>
            </a:r>
          </a:p>
          <a:p>
            <a:pPr>
              <a:lnSpc>
                <a:spcPct val="130000"/>
              </a:lnSpc>
              <a:spcBef>
                <a:spcPct val="0"/>
              </a:spcBef>
            </a:pPr>
            <a:r>
              <a:rPr lang="zh-CN" altLang="en-US" sz="2400" b="1" dirty="0">
                <a:solidFill>
                  <a:srgbClr val="0000FF"/>
                </a:solidFill>
                <a:latin typeface="宋体" pitchFamily="2" charset="-122"/>
              </a:rPr>
              <a:t>    </a:t>
            </a:r>
            <a:r>
              <a:rPr lang="en-US" altLang="zh-CN" sz="2400" b="1" dirty="0">
                <a:solidFill>
                  <a:srgbClr val="0000FF"/>
                </a:solidFill>
                <a:latin typeface="宋体" pitchFamily="2" charset="-122"/>
              </a:rPr>
              <a:t>1.</a:t>
            </a:r>
            <a:r>
              <a:rPr lang="zh-CN" altLang="en-US" sz="2400" b="1" dirty="0">
                <a:solidFill>
                  <a:srgbClr val="0000FF"/>
                </a:solidFill>
                <a:latin typeface="宋体" pitchFamily="2" charset="-122"/>
              </a:rPr>
              <a:t>鼓励人们要简化生活，告诉世人不要被繁纷复杂的生活所迷惑，而要将时间腾出来深入生命，品味人生。</a:t>
            </a:r>
          </a:p>
          <a:p>
            <a:pPr>
              <a:lnSpc>
                <a:spcPct val="130000"/>
              </a:lnSpc>
              <a:spcBef>
                <a:spcPct val="0"/>
              </a:spcBef>
            </a:pPr>
            <a:r>
              <a:rPr lang="zh-CN" altLang="en-US" sz="2400" b="1" dirty="0">
                <a:solidFill>
                  <a:srgbClr val="0000FF"/>
                </a:solidFill>
                <a:latin typeface="宋体" pitchFamily="2" charset="-122"/>
              </a:rPr>
              <a:t>    </a:t>
            </a:r>
            <a:r>
              <a:rPr lang="en-US" altLang="zh-CN" sz="2400" b="1" dirty="0">
                <a:solidFill>
                  <a:srgbClr val="0000FF"/>
                </a:solidFill>
                <a:latin typeface="宋体" pitchFamily="2" charset="-122"/>
              </a:rPr>
              <a:t>2.</a:t>
            </a:r>
            <a:r>
              <a:rPr lang="zh-CN" altLang="en-US" sz="2400" b="1" dirty="0">
                <a:solidFill>
                  <a:srgbClr val="0000FF"/>
                </a:solidFill>
                <a:latin typeface="宋体" pitchFamily="2" charset="-122"/>
              </a:rPr>
              <a:t>对工业文明、喧嚣社会挤压人类、侵蚀人性心怀忧虑，认为人类应过简单淳朴的生活，享受到内心的轻松和愉悦。</a:t>
            </a:r>
          </a:p>
          <a:p>
            <a:pPr>
              <a:lnSpc>
                <a:spcPct val="130000"/>
              </a:lnSpc>
              <a:spcBef>
                <a:spcPct val="0"/>
              </a:spcBef>
            </a:pPr>
            <a:r>
              <a:rPr lang="zh-CN" altLang="en-US" sz="2400" b="1" dirty="0">
                <a:solidFill>
                  <a:srgbClr val="0000FF"/>
                </a:solidFill>
                <a:latin typeface="宋体" pitchFamily="2" charset="-122"/>
              </a:rPr>
              <a:t>    </a:t>
            </a:r>
            <a:r>
              <a:rPr lang="en-US" altLang="zh-CN" sz="2400" b="1" dirty="0">
                <a:solidFill>
                  <a:srgbClr val="0000FF"/>
                </a:solidFill>
                <a:latin typeface="宋体" pitchFamily="2" charset="-122"/>
              </a:rPr>
              <a:t>3.</a:t>
            </a:r>
            <a:r>
              <a:rPr lang="zh-CN" altLang="en-US" sz="2400" b="1" dirty="0">
                <a:solidFill>
                  <a:srgbClr val="0000FF"/>
                </a:solidFill>
                <a:latin typeface="宋体" pitchFamily="2" charset="-122"/>
              </a:rPr>
              <a:t>梭罗注重生活的自由，他喜欢在大自然中过简朴的生活，这是他对自由、对个人价值执著追求的表现。</a:t>
            </a:r>
          </a:p>
        </p:txBody>
      </p:sp>
      <p:pic>
        <p:nvPicPr>
          <p:cNvPr id="7174" name="Picture 10" descr="背景介绍"/>
          <p:cNvPicPr>
            <a:picLocks noChangeAspect="1"/>
          </p:cNvPicPr>
          <p:nvPr/>
        </p:nvPicPr>
        <p:blipFill>
          <a:blip r:embed="rId3"/>
          <a:stretch>
            <a:fillRect/>
          </a:stretch>
        </p:blipFill>
        <p:spPr>
          <a:xfrm>
            <a:off x="519113" y="984250"/>
            <a:ext cx="2314575" cy="561975"/>
          </a:xfrm>
          <a:prstGeom prst="rect">
            <a:avLst/>
          </a:prstGeom>
          <a:noFill/>
          <a:ln w="9525">
            <a:noFill/>
          </a:ln>
        </p:spPr>
      </p:pic>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图片 5123" descr="051001-3"/>
          <p:cNvPicPr>
            <a:picLocks noChangeAspect="1"/>
          </p:cNvPicPr>
          <p:nvPr/>
        </p:nvPicPr>
        <p:blipFill>
          <a:blip r:embed="rId2">
            <a:lum bright="52002" contrast="-70000"/>
          </a:blip>
          <a:stretch>
            <a:fillRect/>
          </a:stretch>
        </p:blipFill>
        <p:spPr>
          <a:xfrm>
            <a:off x="0" y="0"/>
            <a:ext cx="9144000" cy="6858000"/>
          </a:xfrm>
          <a:prstGeom prst="rect">
            <a:avLst/>
          </a:prstGeom>
          <a:noFill/>
          <a:ln w="9525">
            <a:noFill/>
          </a:ln>
        </p:spPr>
      </p:pic>
      <p:sp>
        <p:nvSpPr>
          <p:cNvPr id="5122" name="标题 5121"/>
          <p:cNvSpPr>
            <a:spLocks noGrp="1"/>
          </p:cNvSpPr>
          <p:nvPr>
            <p:ph type="title"/>
          </p:nvPr>
        </p:nvSpPr>
        <p:spPr>
          <a:xfrm>
            <a:off x="457200" y="274638"/>
            <a:ext cx="2674938" cy="777875"/>
          </a:xfrm>
        </p:spPr>
        <p:txBody>
          <a:bodyPr anchor="ctr"/>
          <a:lstStyle/>
          <a:p>
            <a:r>
              <a:rPr lang="zh-CN" altLang="en-US" dirty="0">
                <a:solidFill>
                  <a:srgbClr val="FF0000"/>
                </a:solidFill>
                <a:ea typeface="华文行楷" pitchFamily="2" charset="-122"/>
              </a:rPr>
              <a:t>作者简介</a:t>
            </a:r>
          </a:p>
        </p:txBody>
      </p:sp>
      <p:sp>
        <p:nvSpPr>
          <p:cNvPr id="5123" name="文本占位符 5122"/>
          <p:cNvSpPr>
            <a:spLocks noGrp="1"/>
          </p:cNvSpPr>
          <p:nvPr>
            <p:ph type="body" idx="1"/>
          </p:nvPr>
        </p:nvSpPr>
        <p:spPr>
          <a:xfrm>
            <a:off x="457200" y="981075"/>
            <a:ext cx="8229600" cy="4968875"/>
          </a:xfrm>
        </p:spPr>
        <p:txBody>
          <a:bodyPr/>
          <a:lstStyle/>
          <a:p>
            <a:pPr>
              <a:lnSpc>
                <a:spcPct val="80000"/>
              </a:lnSpc>
              <a:buNone/>
            </a:pPr>
            <a:r>
              <a:rPr lang="en-US" altLang="zh-CN" sz="2800" dirty="0"/>
              <a:t>           </a:t>
            </a:r>
            <a:r>
              <a:rPr lang="zh-CN" altLang="en-US" sz="2800" b="1" dirty="0">
                <a:solidFill>
                  <a:srgbClr val="C00000"/>
                </a:solidFill>
                <a:latin typeface="宋体" pitchFamily="2" charset="-122"/>
              </a:rPr>
              <a:t>安东</a:t>
            </a:r>
            <a:r>
              <a:rPr lang="en-US" altLang="zh-CN" sz="2800" b="1" dirty="0">
                <a:solidFill>
                  <a:srgbClr val="C00000"/>
                </a:solidFill>
                <a:latin typeface="宋体" pitchFamily="2" charset="-122"/>
              </a:rPr>
              <a:t>·</a:t>
            </a:r>
            <a:r>
              <a:rPr lang="zh-CN" altLang="en-US" sz="2800" b="1" dirty="0">
                <a:solidFill>
                  <a:srgbClr val="C00000"/>
                </a:solidFill>
                <a:latin typeface="宋体" pitchFamily="2" charset="-122"/>
              </a:rPr>
              <a:t>契诃夫</a:t>
            </a:r>
            <a:r>
              <a:rPr lang="zh-CN" altLang="en-US" sz="2800" b="1" dirty="0">
                <a:latin typeface="宋体" pitchFamily="2" charset="-122"/>
              </a:rPr>
              <a:t>（</a:t>
            </a:r>
            <a:r>
              <a:rPr lang="en-US" altLang="zh-CN" sz="2800" b="1" dirty="0">
                <a:latin typeface="宋体" pitchFamily="2" charset="-122"/>
              </a:rPr>
              <a:t>1860—1904</a:t>
            </a:r>
            <a:r>
              <a:rPr lang="zh-CN" altLang="en-US" sz="2800" b="1" dirty="0">
                <a:latin typeface="宋体" pitchFamily="2" charset="-122"/>
              </a:rPr>
              <a:t>），俄国著名小说家、戏剧家。出身于破产的商人家庭，毕业于莫斯科大学医药系，早期以“契洪特”的笔名写过两百多篇短小作品，质量参差不齐，</a:t>
            </a:r>
            <a:r>
              <a:rPr lang="zh-CN" altLang="en-US" sz="2800" b="1" dirty="0">
                <a:solidFill>
                  <a:schemeClr val="tx1"/>
                </a:solidFill>
                <a:latin typeface="宋体" pitchFamily="2" charset="-122"/>
              </a:rPr>
              <a:t>有为适应当时一些资产阶级报纸和市民趣味的读者而写的平庸之作</a:t>
            </a:r>
            <a:r>
              <a:rPr lang="zh-CN" altLang="en-US" sz="2800" b="1" dirty="0">
                <a:solidFill>
                  <a:srgbClr val="C00000"/>
                </a:solidFill>
                <a:latin typeface="宋体" pitchFamily="2" charset="-122"/>
              </a:rPr>
              <a:t>，也有暴露黑暗、针砭社会弊病的佳作，如</a:t>
            </a:r>
            <a:r>
              <a:rPr lang="en-US" altLang="zh-CN" sz="2800" b="1" dirty="0">
                <a:solidFill>
                  <a:srgbClr val="C00000"/>
                </a:solidFill>
                <a:latin typeface="宋体" pitchFamily="2" charset="-122"/>
              </a:rPr>
              <a:t>《</a:t>
            </a:r>
            <a:r>
              <a:rPr lang="zh-CN" altLang="en-US" sz="2800" b="1" dirty="0">
                <a:solidFill>
                  <a:srgbClr val="C00000"/>
                </a:solidFill>
                <a:latin typeface="宋体" pitchFamily="2" charset="-122"/>
              </a:rPr>
              <a:t>一个小官员之死</a:t>
            </a:r>
            <a:r>
              <a:rPr lang="en-US" altLang="zh-CN" sz="2800" b="1" dirty="0">
                <a:solidFill>
                  <a:srgbClr val="C00000"/>
                </a:solidFill>
                <a:latin typeface="宋体" pitchFamily="2" charset="-122"/>
              </a:rPr>
              <a:t>》</a:t>
            </a:r>
            <a:r>
              <a:rPr lang="zh-CN" altLang="en-US" sz="2800" b="1" dirty="0">
                <a:solidFill>
                  <a:srgbClr val="C00000"/>
                </a:solidFill>
                <a:latin typeface="宋体" pitchFamily="2" charset="-122"/>
              </a:rPr>
              <a:t>、</a:t>
            </a:r>
            <a:r>
              <a:rPr lang="en-US" altLang="zh-CN" sz="2800" b="1" dirty="0">
                <a:solidFill>
                  <a:srgbClr val="C00000"/>
                </a:solidFill>
                <a:latin typeface="宋体" pitchFamily="2" charset="-122"/>
              </a:rPr>
              <a:t>《</a:t>
            </a:r>
            <a:r>
              <a:rPr lang="zh-CN" altLang="en-US" sz="2800" b="1" dirty="0">
                <a:solidFill>
                  <a:srgbClr val="C00000"/>
                </a:solidFill>
                <a:latin typeface="宋体" pitchFamily="2" charset="-122"/>
              </a:rPr>
              <a:t>变色龙</a:t>
            </a:r>
            <a:r>
              <a:rPr lang="en-US" altLang="zh-CN" sz="2800" b="1" dirty="0">
                <a:solidFill>
                  <a:srgbClr val="C00000"/>
                </a:solidFill>
                <a:latin typeface="宋体" pitchFamily="2" charset="-122"/>
              </a:rPr>
              <a:t>》</a:t>
            </a:r>
            <a:r>
              <a:rPr lang="zh-CN" altLang="en-US" sz="2800" b="1" dirty="0">
                <a:solidFill>
                  <a:srgbClr val="C00000"/>
                </a:solidFill>
                <a:latin typeface="宋体" pitchFamily="2" charset="-122"/>
              </a:rPr>
              <a:t>、</a:t>
            </a:r>
            <a:r>
              <a:rPr lang="en-US" altLang="zh-CN" sz="2800" b="1" dirty="0">
                <a:solidFill>
                  <a:srgbClr val="C00000"/>
                </a:solidFill>
                <a:latin typeface="宋体" pitchFamily="2" charset="-122"/>
              </a:rPr>
              <a:t>《</a:t>
            </a:r>
            <a:r>
              <a:rPr lang="zh-CN" altLang="en-US" sz="2800" b="1" dirty="0">
                <a:solidFill>
                  <a:srgbClr val="C00000"/>
                </a:solidFill>
                <a:latin typeface="宋体" pitchFamily="2" charset="-122"/>
              </a:rPr>
              <a:t>苦恼</a:t>
            </a:r>
            <a:r>
              <a:rPr lang="en-US" altLang="zh-CN" sz="2800" b="1" dirty="0">
                <a:solidFill>
                  <a:srgbClr val="C00000"/>
                </a:solidFill>
                <a:latin typeface="宋体" pitchFamily="2" charset="-122"/>
              </a:rPr>
              <a:t>》</a:t>
            </a:r>
            <a:r>
              <a:rPr lang="zh-CN" altLang="en-US" sz="2800" b="1" dirty="0">
                <a:solidFill>
                  <a:srgbClr val="C00000"/>
                </a:solidFill>
                <a:latin typeface="宋体" pitchFamily="2" charset="-122"/>
              </a:rPr>
              <a:t>等。</a:t>
            </a:r>
            <a:r>
              <a:rPr lang="en-US" altLang="zh-CN" sz="2800" b="1" dirty="0">
                <a:latin typeface="宋体" pitchFamily="2" charset="-122"/>
              </a:rPr>
              <a:t>1886</a:t>
            </a:r>
            <a:r>
              <a:rPr lang="zh-CN" altLang="en-US" sz="2800" b="1" dirty="0">
                <a:latin typeface="宋体" pitchFamily="2" charset="-122"/>
              </a:rPr>
              <a:t>年后，他思想剧变，作品中的批判因素增强，创作风格日趋成熟。这一时期他又写了一百余篇中短篇小说，较有名的有</a:t>
            </a:r>
            <a:r>
              <a:rPr lang="en-US" altLang="zh-CN" sz="2800" b="1" dirty="0">
                <a:latin typeface="宋体" pitchFamily="2" charset="-122"/>
              </a:rPr>
              <a:t>《</a:t>
            </a:r>
            <a:r>
              <a:rPr lang="zh-CN" altLang="en-US" sz="2800" b="1" dirty="0">
                <a:latin typeface="宋体" pitchFamily="2" charset="-122"/>
              </a:rPr>
              <a:t>草原</a:t>
            </a:r>
            <a:r>
              <a:rPr lang="en-US" altLang="zh-CN" sz="2800" b="1" dirty="0">
                <a:latin typeface="宋体" pitchFamily="2" charset="-122"/>
              </a:rPr>
              <a:t>》</a:t>
            </a:r>
            <a:r>
              <a:rPr lang="zh-CN" altLang="en-US" sz="2800" b="1" dirty="0">
                <a:latin typeface="宋体" pitchFamily="2" charset="-122"/>
              </a:rPr>
              <a:t>、</a:t>
            </a:r>
            <a:r>
              <a:rPr lang="en-US" altLang="zh-CN" sz="2800" b="1" dirty="0">
                <a:latin typeface="宋体" pitchFamily="2" charset="-122"/>
              </a:rPr>
              <a:t>《</a:t>
            </a:r>
            <a:r>
              <a:rPr lang="zh-CN" altLang="en-US" sz="2800" b="1" dirty="0">
                <a:latin typeface="宋体" pitchFamily="2" charset="-122"/>
              </a:rPr>
              <a:t>第六病室</a:t>
            </a:r>
            <a:r>
              <a:rPr lang="en-US" altLang="zh-CN" sz="2800" b="1" dirty="0">
                <a:latin typeface="宋体" pitchFamily="2" charset="-122"/>
              </a:rPr>
              <a:t>》</a:t>
            </a:r>
            <a:r>
              <a:rPr lang="zh-CN" altLang="en-US" sz="2800" b="1" dirty="0">
                <a:latin typeface="宋体" pitchFamily="2" charset="-122"/>
              </a:rPr>
              <a:t>、</a:t>
            </a:r>
            <a:r>
              <a:rPr lang="en-US" altLang="zh-CN" sz="2800" b="1" dirty="0">
                <a:latin typeface="宋体" pitchFamily="2" charset="-122"/>
              </a:rPr>
              <a:t>《</a:t>
            </a:r>
            <a:r>
              <a:rPr lang="zh-CN" altLang="en-US" sz="2800" b="1" dirty="0">
                <a:latin typeface="宋体" pitchFamily="2" charset="-122"/>
              </a:rPr>
              <a:t>带阁楼的房子</a:t>
            </a:r>
            <a:r>
              <a:rPr lang="en-US" altLang="zh-CN" sz="2800" b="1" dirty="0">
                <a:latin typeface="宋体" pitchFamily="2" charset="-122"/>
              </a:rPr>
              <a:t>》</a:t>
            </a:r>
            <a:r>
              <a:rPr lang="zh-CN" altLang="en-US" sz="2800" b="1" dirty="0">
                <a:latin typeface="宋体" pitchFamily="2" charset="-122"/>
              </a:rPr>
              <a:t>、</a:t>
            </a:r>
            <a:r>
              <a:rPr lang="en-US" altLang="zh-CN" sz="2800" b="1" dirty="0">
                <a:latin typeface="宋体" pitchFamily="2" charset="-122"/>
              </a:rPr>
              <a:t>《</a:t>
            </a:r>
            <a:r>
              <a:rPr lang="zh-CN" altLang="en-US" sz="2800" b="1" dirty="0">
                <a:latin typeface="宋体" pitchFamily="2" charset="-122"/>
              </a:rPr>
              <a:t>新娘</a:t>
            </a:r>
            <a:r>
              <a:rPr lang="en-US" altLang="zh-CN" sz="2800" b="1" dirty="0">
                <a:latin typeface="宋体" pitchFamily="2" charset="-122"/>
              </a:rPr>
              <a:t>》</a:t>
            </a:r>
            <a:r>
              <a:rPr lang="zh-CN" altLang="en-US" sz="2800" b="1" dirty="0">
                <a:latin typeface="宋体" pitchFamily="2" charset="-122"/>
              </a:rPr>
              <a:t>等。契诃夫的小说简练冷峻，风格独特。他的戏剧创作在戏剧史上也有重要地位，剧作有</a:t>
            </a:r>
            <a:r>
              <a:rPr lang="en-US" altLang="zh-CN" sz="2800" b="1" dirty="0">
                <a:latin typeface="宋体" pitchFamily="2" charset="-122"/>
              </a:rPr>
              <a:t>《</a:t>
            </a:r>
            <a:r>
              <a:rPr lang="zh-CN" altLang="en-US" sz="2800" b="1" dirty="0">
                <a:latin typeface="宋体" pitchFamily="2" charset="-122"/>
              </a:rPr>
              <a:t>万尼亚舅舅</a:t>
            </a:r>
            <a:r>
              <a:rPr lang="en-US" altLang="zh-CN" sz="2800" b="1" dirty="0">
                <a:latin typeface="宋体" pitchFamily="2" charset="-122"/>
              </a:rPr>
              <a:t>》</a:t>
            </a:r>
            <a:r>
              <a:rPr lang="zh-CN" altLang="en-US" sz="2800" b="1" dirty="0">
                <a:latin typeface="宋体" pitchFamily="2" charset="-122"/>
              </a:rPr>
              <a:t>、</a:t>
            </a:r>
            <a:r>
              <a:rPr lang="en-US" altLang="zh-CN" sz="2800" b="1" dirty="0">
                <a:latin typeface="宋体" pitchFamily="2" charset="-122"/>
              </a:rPr>
              <a:t>《</a:t>
            </a:r>
            <a:r>
              <a:rPr lang="zh-CN" altLang="en-US" sz="2800" b="1" dirty="0">
                <a:latin typeface="宋体" pitchFamily="2" charset="-122"/>
              </a:rPr>
              <a:t>三姊妹</a:t>
            </a:r>
            <a:r>
              <a:rPr lang="en-US" altLang="zh-CN" sz="2800" b="1" dirty="0">
                <a:latin typeface="宋体" pitchFamily="2" charset="-122"/>
              </a:rPr>
              <a:t>》</a:t>
            </a:r>
            <a:r>
              <a:rPr lang="zh-CN" altLang="en-US" sz="2800" b="1" dirty="0">
                <a:latin typeface="宋体" pitchFamily="2" charset="-122"/>
              </a:rPr>
              <a:t>、</a:t>
            </a:r>
            <a:r>
              <a:rPr lang="en-US" altLang="zh-CN" sz="2800" b="1" dirty="0">
                <a:latin typeface="宋体" pitchFamily="2" charset="-122"/>
              </a:rPr>
              <a:t>《</a:t>
            </a:r>
            <a:r>
              <a:rPr lang="zh-CN" altLang="en-US" sz="2800" b="1" dirty="0">
                <a:latin typeface="宋体" pitchFamily="2" charset="-122"/>
              </a:rPr>
              <a:t>樱桃园</a:t>
            </a:r>
            <a:r>
              <a:rPr lang="en-US" altLang="zh-CN" sz="2800" b="1" dirty="0">
                <a:latin typeface="宋体" pitchFamily="2" charset="-122"/>
              </a:rPr>
              <a:t>》</a:t>
            </a:r>
            <a:r>
              <a:rPr lang="zh-CN" altLang="en-US" sz="2800" b="1" dirty="0">
                <a:latin typeface="宋体" pitchFamily="2" charset="-122"/>
              </a:rPr>
              <a:t>等。</a:t>
            </a:r>
          </a:p>
        </p:txBody>
      </p:sp>
      <p:sp>
        <p:nvSpPr>
          <p:cNvPr id="5125" name="文本框 5124">
            <a:hlinkClick r:id="rId3" action="ppaction://hlinksldjump"/>
          </p:cNvPr>
          <p:cNvSpPr txBox="1"/>
          <p:nvPr/>
        </p:nvSpPr>
        <p:spPr>
          <a:xfrm>
            <a:off x="8172450" y="6308725"/>
            <a:ext cx="720725"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图片 6147" descr="051001-3"/>
          <p:cNvPicPr>
            <a:picLocks noChangeAspect="1"/>
          </p:cNvPicPr>
          <p:nvPr/>
        </p:nvPicPr>
        <p:blipFill>
          <a:blip r:embed="rId2">
            <a:lum bright="52002" contrast="-70000"/>
          </a:blip>
          <a:stretch>
            <a:fillRect/>
          </a:stretch>
        </p:blipFill>
        <p:spPr>
          <a:xfrm>
            <a:off x="0" y="0"/>
            <a:ext cx="9144000" cy="6858000"/>
          </a:xfrm>
          <a:prstGeom prst="rect">
            <a:avLst/>
          </a:prstGeom>
          <a:noFill/>
          <a:ln w="9525">
            <a:noFill/>
          </a:ln>
        </p:spPr>
      </p:pic>
      <p:sp>
        <p:nvSpPr>
          <p:cNvPr id="6146" name="标题 6145"/>
          <p:cNvSpPr>
            <a:spLocks noGrp="1"/>
          </p:cNvSpPr>
          <p:nvPr>
            <p:ph type="title"/>
          </p:nvPr>
        </p:nvSpPr>
        <p:spPr/>
        <p:txBody>
          <a:bodyPr anchor="ctr"/>
          <a:lstStyle/>
          <a:p>
            <a:r>
              <a:rPr lang="zh-CN" altLang="en-US" dirty="0">
                <a:solidFill>
                  <a:srgbClr val="FF0000"/>
                </a:solidFill>
                <a:ea typeface="华文行楷" pitchFamily="2" charset="-122"/>
              </a:rPr>
              <a:t>背景简介</a:t>
            </a:r>
          </a:p>
        </p:txBody>
      </p:sp>
      <p:sp>
        <p:nvSpPr>
          <p:cNvPr id="6147" name="文本占位符 6146"/>
          <p:cNvSpPr>
            <a:spLocks noGrp="1"/>
          </p:cNvSpPr>
          <p:nvPr>
            <p:ph type="body" idx="1"/>
          </p:nvPr>
        </p:nvSpPr>
        <p:spPr/>
        <p:txBody>
          <a:bodyPr/>
          <a:lstStyle/>
          <a:p>
            <a:pPr>
              <a:lnSpc>
                <a:spcPct val="90000"/>
              </a:lnSpc>
              <a:buNone/>
            </a:pPr>
            <a:r>
              <a:rPr lang="en-US" altLang="zh-CN" sz="2400" dirty="0"/>
              <a:t>            </a:t>
            </a:r>
            <a:r>
              <a:rPr lang="en-US" altLang="zh-CN" sz="2400" b="1" dirty="0"/>
              <a:t>《</a:t>
            </a:r>
            <a:r>
              <a:rPr lang="zh-CN" altLang="en-US" sz="2400" b="1" dirty="0"/>
              <a:t>苦恼</a:t>
            </a:r>
            <a:r>
              <a:rPr lang="en-US" altLang="zh-CN" sz="2400" b="1" dirty="0"/>
              <a:t>》</a:t>
            </a:r>
            <a:r>
              <a:rPr lang="zh-CN" altLang="en-US" sz="2400" b="1" dirty="0"/>
              <a:t>写</a:t>
            </a:r>
            <a:r>
              <a:rPr lang="zh-CN" altLang="en-US" sz="2400" b="1" dirty="0">
                <a:latin typeface="宋体" pitchFamily="2" charset="-122"/>
              </a:rPr>
              <a:t>于</a:t>
            </a:r>
            <a:r>
              <a:rPr lang="en-US" altLang="zh-CN" sz="2400" b="1" dirty="0">
                <a:latin typeface="宋体" pitchFamily="2" charset="-122"/>
              </a:rPr>
              <a:t>1886</a:t>
            </a:r>
            <a:r>
              <a:rPr lang="zh-CN" altLang="en-US" sz="2400" b="1" dirty="0">
                <a:latin typeface="宋体" pitchFamily="2" charset="-122"/>
              </a:rPr>
              <a:t>年，是契诃夫早期创作中的名篇。契诃夫的创作生涯是从</a:t>
            </a:r>
            <a:r>
              <a:rPr lang="en-US" altLang="zh-CN" sz="2400" b="1" dirty="0">
                <a:latin typeface="宋体" pitchFamily="2" charset="-122"/>
              </a:rPr>
              <a:t>19</a:t>
            </a:r>
            <a:r>
              <a:rPr lang="zh-CN" altLang="en-US" sz="2400" b="1" dirty="0">
                <a:latin typeface="宋体" pitchFamily="2" charset="-122"/>
              </a:rPr>
              <a:t>世纪</a:t>
            </a:r>
            <a:r>
              <a:rPr lang="en-US" altLang="zh-CN" sz="2400" b="1" dirty="0">
                <a:latin typeface="宋体" pitchFamily="2" charset="-122"/>
              </a:rPr>
              <a:t>80</a:t>
            </a:r>
            <a:r>
              <a:rPr lang="zh-CN" altLang="en-US" sz="2400" b="1" dirty="0">
                <a:latin typeface="宋体" pitchFamily="2" charset="-122"/>
              </a:rPr>
              <a:t>年代初期开始的。这个时期，正是俄国沙皇统治最黑暗、最恐怖</a:t>
            </a:r>
            <a:r>
              <a:rPr lang="zh-CN" altLang="en-US" sz="2400" b="1" dirty="0"/>
              <a:t>、最令人窒息的时期。革命者成批地被绞死和流放，知识分子普遍出现了绝望情绪，丧失了五六十年代的那种革命信念与斗争精神。悲观消极，对政治漠不关心，将社会问题置之度外，目光短浅，追求享乐和个人利益的市侩习气，像瘟疫一样迅速地蔓延着。</a:t>
            </a:r>
          </a:p>
          <a:p>
            <a:pPr>
              <a:lnSpc>
                <a:spcPct val="90000"/>
              </a:lnSpc>
              <a:buNone/>
            </a:pPr>
            <a:r>
              <a:rPr lang="zh-CN" altLang="en-US" sz="2400" b="1" dirty="0"/>
              <a:t>            此时的契诃夫，目睹社会之黑暗、环境之恶劣、群众思想之麻木，愤而诉诸笔端，除了创作大量的幽默讽刺小说以揭露社会庸俗与丑恶的一面外，作者开始越来越多地以同情的笔调反映、描绘受侮辱受损害的下层人民的形象。 </a:t>
            </a:r>
          </a:p>
        </p:txBody>
      </p:sp>
      <p:sp>
        <p:nvSpPr>
          <p:cNvPr id="6149" name="文本框 6148">
            <a:hlinkClick r:id="rId3" action="ppaction://hlinksldjump"/>
          </p:cNvPr>
          <p:cNvSpPr txBox="1"/>
          <p:nvPr/>
        </p:nvSpPr>
        <p:spPr>
          <a:xfrm>
            <a:off x="8172450" y="6308725"/>
            <a:ext cx="720725"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图片 7171" descr="051001-3"/>
          <p:cNvPicPr>
            <a:picLocks noChangeAspect="1"/>
          </p:cNvPicPr>
          <p:nvPr/>
        </p:nvPicPr>
        <p:blipFill>
          <a:blip r:embed="rId2">
            <a:lum bright="52002" contrast="-70000"/>
          </a:blip>
          <a:stretch>
            <a:fillRect/>
          </a:stretch>
        </p:blipFill>
        <p:spPr>
          <a:xfrm>
            <a:off x="0" y="0"/>
            <a:ext cx="9144000" cy="6858000"/>
          </a:xfrm>
          <a:prstGeom prst="rect">
            <a:avLst/>
          </a:prstGeom>
          <a:noFill/>
          <a:ln w="9525">
            <a:noFill/>
          </a:ln>
        </p:spPr>
      </p:pic>
      <p:sp>
        <p:nvSpPr>
          <p:cNvPr id="7170" name="标题 7169"/>
          <p:cNvSpPr>
            <a:spLocks noGrp="1"/>
          </p:cNvSpPr>
          <p:nvPr>
            <p:ph type="title"/>
          </p:nvPr>
        </p:nvSpPr>
        <p:spPr/>
        <p:txBody>
          <a:bodyPr anchor="ctr"/>
          <a:lstStyle/>
          <a:p>
            <a:r>
              <a:rPr lang="zh-CN" altLang="en-US" dirty="0">
                <a:solidFill>
                  <a:srgbClr val="FF0000"/>
                </a:solidFill>
                <a:ea typeface="华文行楷" pitchFamily="2" charset="-122"/>
              </a:rPr>
              <a:t>内容述评</a:t>
            </a:r>
          </a:p>
        </p:txBody>
      </p:sp>
      <p:sp>
        <p:nvSpPr>
          <p:cNvPr id="7171" name="文本占位符 7170"/>
          <p:cNvSpPr>
            <a:spLocks noGrp="1"/>
          </p:cNvSpPr>
          <p:nvPr>
            <p:ph type="body" idx="1"/>
          </p:nvPr>
        </p:nvSpPr>
        <p:spPr>
          <a:xfrm>
            <a:off x="250825" y="1600200"/>
            <a:ext cx="8435975" cy="4565650"/>
          </a:xfrm>
        </p:spPr>
        <p:txBody>
          <a:bodyPr/>
          <a:lstStyle/>
          <a:p>
            <a:pPr>
              <a:lnSpc>
                <a:spcPct val="80000"/>
              </a:lnSpc>
              <a:buNone/>
            </a:pPr>
            <a:r>
              <a:rPr lang="en-US" altLang="zh-CN" sz="2800" dirty="0"/>
              <a:t>           </a:t>
            </a:r>
            <a:r>
              <a:rPr lang="zh-CN" altLang="en-US" sz="2800" b="1" dirty="0"/>
              <a:t>孤苦伶仃的马车夫姚纳的命运，反映了当时社会底层人民孤立无援、苟延残喘的悲惨境遇。姚纳的“苦恼”是双重性的。首先是他的悲惨处境的苦恼。其次，他的苦恼更是无处言说的苦恼。</a:t>
            </a:r>
          </a:p>
          <a:p>
            <a:pPr>
              <a:lnSpc>
                <a:spcPct val="80000"/>
              </a:lnSpc>
              <a:buNone/>
            </a:pPr>
            <a:r>
              <a:rPr lang="zh-CN" altLang="en-US" sz="2800" b="1" dirty="0"/>
              <a:t>           小说通过与老马车夫接触的人没有一个愿听他的倾诉的状况，抨击了那种自私自利、麻木不仁的市侩意识，也批判了这个社会的黑暗与冷酷无情。</a:t>
            </a:r>
          </a:p>
          <a:p>
            <a:pPr>
              <a:lnSpc>
                <a:spcPct val="80000"/>
              </a:lnSpc>
              <a:buNone/>
            </a:pPr>
            <a:r>
              <a:rPr lang="zh-CN" altLang="en-US" sz="2800" b="1" dirty="0"/>
              <a:t>           作者在同情、愤慨、抨击和批判之余，又表现出一种看不到前途、看不到光明的无可奈何的态度，一种还在黑暗中摸索而苦无出路的心理状态。从这个意义上说，写小说主人公的“苦恼”，也是象征性地叙写了契诃夫自己的“苦恼”。</a:t>
            </a:r>
          </a:p>
        </p:txBody>
      </p:sp>
      <p:sp>
        <p:nvSpPr>
          <p:cNvPr id="7173" name="文本框 7172">
            <a:hlinkClick r:id="rId3" action="ppaction://hlinksldjump"/>
          </p:cNvPr>
          <p:cNvSpPr txBox="1"/>
          <p:nvPr/>
        </p:nvSpPr>
        <p:spPr>
          <a:xfrm>
            <a:off x="8172450" y="6308725"/>
            <a:ext cx="720725"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图片 8195" descr="051001-3"/>
          <p:cNvPicPr>
            <a:picLocks noChangeAspect="1"/>
          </p:cNvPicPr>
          <p:nvPr/>
        </p:nvPicPr>
        <p:blipFill>
          <a:blip r:embed="rId2">
            <a:lum bright="52002" contrast="-70000"/>
          </a:blip>
          <a:stretch>
            <a:fillRect/>
          </a:stretch>
        </p:blipFill>
        <p:spPr>
          <a:xfrm>
            <a:off x="0" y="0"/>
            <a:ext cx="9144000" cy="6858000"/>
          </a:xfrm>
          <a:prstGeom prst="rect">
            <a:avLst/>
          </a:prstGeom>
          <a:noFill/>
          <a:ln w="9525">
            <a:noFill/>
          </a:ln>
        </p:spPr>
      </p:pic>
      <p:sp>
        <p:nvSpPr>
          <p:cNvPr id="8194" name="标题 8193"/>
          <p:cNvSpPr>
            <a:spLocks noGrp="1"/>
          </p:cNvSpPr>
          <p:nvPr>
            <p:ph type="title"/>
          </p:nvPr>
        </p:nvSpPr>
        <p:spPr>
          <a:xfrm>
            <a:off x="457200" y="274638"/>
            <a:ext cx="2746375" cy="633412"/>
          </a:xfrm>
        </p:spPr>
        <p:txBody>
          <a:bodyPr anchor="ctr"/>
          <a:lstStyle/>
          <a:p>
            <a:r>
              <a:rPr lang="zh-CN" altLang="en-US" sz="4000" dirty="0">
                <a:solidFill>
                  <a:srgbClr val="FF0000"/>
                </a:solidFill>
                <a:ea typeface="华文行楷" pitchFamily="2" charset="-122"/>
              </a:rPr>
              <a:t>艺术赏析</a:t>
            </a:r>
          </a:p>
        </p:txBody>
      </p:sp>
      <p:sp>
        <p:nvSpPr>
          <p:cNvPr id="8195" name="文本占位符 8194"/>
          <p:cNvSpPr>
            <a:spLocks noGrp="1"/>
          </p:cNvSpPr>
          <p:nvPr>
            <p:ph type="body" idx="1"/>
          </p:nvPr>
        </p:nvSpPr>
        <p:spPr>
          <a:xfrm>
            <a:off x="468313" y="908050"/>
            <a:ext cx="8229600" cy="4525963"/>
          </a:xfrm>
        </p:spPr>
        <p:txBody>
          <a:bodyPr/>
          <a:lstStyle/>
          <a:p>
            <a:pPr>
              <a:buNone/>
            </a:pPr>
            <a:r>
              <a:rPr lang="en-US" altLang="zh-CN" sz="2800" dirty="0"/>
              <a:t>           </a:t>
            </a:r>
            <a:r>
              <a:rPr lang="zh-CN" altLang="en-US" sz="2800" b="1" dirty="0"/>
              <a:t>一、通过简练的对话塑造人物性格、反映人物的内心世界。精当简练，不仅符合特定环境和场合下人物的性格逻辑，而且能恰当地映射出人物此时此景的内心活动。</a:t>
            </a:r>
          </a:p>
          <a:p>
            <a:pPr>
              <a:buNone/>
            </a:pPr>
            <a:r>
              <a:rPr lang="zh-CN" altLang="en-US" sz="2800" b="1" dirty="0"/>
              <a:t>           二、典型而有丰富内涵的细节描写极见功力。无论是人物肖像的静态描绘，还是动作行为的过程写实，作者都能做到细致入微，逼真传神。</a:t>
            </a:r>
          </a:p>
          <a:p>
            <a:pPr>
              <a:buNone/>
            </a:pPr>
            <a:r>
              <a:rPr lang="zh-CN" altLang="en-US" sz="2800" b="1" dirty="0"/>
              <a:t>           三、小说的心理描写也是运用得当、非常出色的。</a:t>
            </a:r>
          </a:p>
          <a:p>
            <a:pPr>
              <a:buNone/>
            </a:pPr>
            <a:r>
              <a:rPr lang="zh-CN" altLang="en-US" sz="2800" b="1" dirty="0"/>
              <a:t>           四、巧妙地将“人与人”的关系与“人与马”的关系相对比。</a:t>
            </a:r>
          </a:p>
        </p:txBody>
      </p:sp>
      <p:sp>
        <p:nvSpPr>
          <p:cNvPr id="8197" name="文本框 8196">
            <a:hlinkClick r:id="rId3" action="ppaction://hlinksldjump"/>
          </p:cNvPr>
          <p:cNvSpPr txBox="1"/>
          <p:nvPr/>
        </p:nvSpPr>
        <p:spPr>
          <a:xfrm>
            <a:off x="8172450" y="6308725"/>
            <a:ext cx="720725"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3" name="图片 9222" descr="051001-3"/>
          <p:cNvPicPr>
            <a:picLocks noChangeAspect="1"/>
          </p:cNvPicPr>
          <p:nvPr/>
        </p:nvPicPr>
        <p:blipFill>
          <a:blip r:embed="rId2">
            <a:lum bright="52002" contrast="-70000"/>
          </a:blip>
          <a:stretch>
            <a:fillRect/>
          </a:stretch>
        </p:blipFill>
        <p:spPr>
          <a:xfrm>
            <a:off x="0" y="0"/>
            <a:ext cx="9144000" cy="6858000"/>
          </a:xfrm>
          <a:prstGeom prst="rect">
            <a:avLst/>
          </a:prstGeom>
          <a:noFill/>
          <a:ln w="9525">
            <a:noFill/>
          </a:ln>
        </p:spPr>
      </p:pic>
      <p:sp>
        <p:nvSpPr>
          <p:cNvPr id="9218" name="标题 9217"/>
          <p:cNvSpPr>
            <a:spLocks noGrp="1"/>
          </p:cNvSpPr>
          <p:nvPr>
            <p:ph type="title"/>
          </p:nvPr>
        </p:nvSpPr>
        <p:spPr>
          <a:xfrm>
            <a:off x="539750" y="-317"/>
            <a:ext cx="8229600" cy="1143000"/>
          </a:xfrm>
        </p:spPr>
        <p:txBody>
          <a:bodyPr anchor="ctr"/>
          <a:lstStyle/>
          <a:p>
            <a:r>
              <a:rPr lang="zh-CN" altLang="en-US" dirty="0">
                <a:solidFill>
                  <a:srgbClr val="FF0000"/>
                </a:solidFill>
                <a:ea typeface="华文行楷" pitchFamily="2" charset="-122"/>
              </a:rPr>
              <a:t>思考与练习</a:t>
            </a:r>
          </a:p>
        </p:txBody>
      </p:sp>
      <p:sp>
        <p:nvSpPr>
          <p:cNvPr id="9219" name="文本占位符 9218"/>
          <p:cNvSpPr>
            <a:spLocks noGrp="1"/>
          </p:cNvSpPr>
          <p:nvPr>
            <p:ph type="body" idx="1"/>
          </p:nvPr>
        </p:nvSpPr>
        <p:spPr>
          <a:xfrm>
            <a:off x="600710" y="558483"/>
            <a:ext cx="8229600" cy="3773487"/>
          </a:xfrm>
        </p:spPr>
        <p:txBody>
          <a:bodyPr/>
          <a:lstStyle/>
          <a:p>
            <a:pPr>
              <a:buNone/>
            </a:pPr>
            <a:r>
              <a:rPr lang="en-US" altLang="zh-CN" sz="2800" dirty="0"/>
              <a:t>     </a:t>
            </a:r>
            <a:r>
              <a:rPr lang="en-US" altLang="zh-CN" sz="1600" dirty="0"/>
              <a:t> </a:t>
            </a:r>
            <a:r>
              <a:rPr lang="zh-CN" altLang="en-US" sz="1600" b="1" dirty="0"/>
              <a:t>一、 马车夫姚纳为什么要再三对别人、甚至对小母马叙说他儿子死了的事？</a:t>
            </a:r>
          </a:p>
          <a:p>
            <a:pPr>
              <a:buNone/>
            </a:pPr>
            <a:r>
              <a:rPr lang="zh-CN" altLang="en-US" sz="1600" b="1" dirty="0"/>
              <a:t>           二、 小说是怎样将“人与人”的关系与“人与马”的关系作对比的？这样对比有何作用？</a:t>
            </a:r>
          </a:p>
          <a:p>
            <a:pPr>
              <a:buNone/>
            </a:pPr>
            <a:r>
              <a:rPr lang="zh-CN" altLang="en-US" sz="1600" b="1" dirty="0"/>
              <a:t>           三、 本文的人物对话描写有什么特色？对塑造人物形象起了什么作用？</a:t>
            </a:r>
          </a:p>
          <a:p>
            <a:pPr>
              <a:buNone/>
            </a:pPr>
            <a:r>
              <a:rPr lang="zh-CN" altLang="en-US" sz="1600" b="1" dirty="0"/>
              <a:t>           四、 举例说明本文中的细节描写对刻画人物性格、表现人物心理活动所起的作用。</a:t>
            </a:r>
          </a:p>
        </p:txBody>
      </p:sp>
      <p:sp>
        <p:nvSpPr>
          <p:cNvPr id="9220" name="文本框 9219"/>
          <p:cNvSpPr txBox="1"/>
          <p:nvPr/>
        </p:nvSpPr>
        <p:spPr>
          <a:xfrm>
            <a:off x="719773" y="2306955"/>
            <a:ext cx="7704137" cy="1076325"/>
          </a:xfrm>
          <a:prstGeom prst="rect">
            <a:avLst/>
          </a:prstGeom>
          <a:noFill/>
          <a:ln w="9525">
            <a:noFill/>
          </a:ln>
        </p:spPr>
        <p:txBody>
          <a:bodyPr>
            <a:spAutoFit/>
          </a:bodyPr>
          <a:lstStyle/>
          <a:p>
            <a:pPr>
              <a:spcBef>
                <a:spcPct val="50000"/>
              </a:spcBef>
            </a:pPr>
            <a:r>
              <a:rPr lang="en-US" altLang="zh-CN" sz="2400" dirty="0">
                <a:solidFill>
                  <a:schemeClr val="accent2"/>
                </a:solidFill>
                <a:latin typeface="隶书" pitchFamily="49" charset="-122"/>
                <a:ea typeface="隶书" pitchFamily="49" charset="-122"/>
              </a:rPr>
              <a:t>   </a:t>
            </a:r>
            <a:r>
              <a:rPr lang="en-US" altLang="zh-CN" sz="2000" dirty="0">
                <a:solidFill>
                  <a:schemeClr val="accent2"/>
                </a:solidFill>
                <a:latin typeface="隶书" pitchFamily="49" charset="-122"/>
                <a:ea typeface="隶书" pitchFamily="49" charset="-122"/>
              </a:rPr>
              <a:t> </a:t>
            </a:r>
            <a:r>
              <a:rPr lang="zh-CN" altLang="en-US" sz="2000" dirty="0">
                <a:solidFill>
                  <a:srgbClr val="FF0000"/>
                </a:solidFill>
                <a:latin typeface="隶书" pitchFamily="49" charset="-122"/>
                <a:ea typeface="隶书" pitchFamily="49" charset="-122"/>
              </a:rPr>
              <a:t>老马夫姚纳想向别人倾诉失去儿子的痛苦，然而那么大的一个彼得堡竟找不到一个能听他说话的人，最后他只好对着自己的小母马诉说。 </a:t>
            </a:r>
          </a:p>
        </p:txBody>
      </p:sp>
      <p:sp>
        <p:nvSpPr>
          <p:cNvPr id="9221" name="文本框 9220"/>
          <p:cNvSpPr txBox="1"/>
          <p:nvPr/>
        </p:nvSpPr>
        <p:spPr>
          <a:xfrm>
            <a:off x="729933" y="3382963"/>
            <a:ext cx="7848600" cy="1691640"/>
          </a:xfrm>
          <a:prstGeom prst="rect">
            <a:avLst/>
          </a:prstGeom>
          <a:noFill/>
          <a:ln w="9525">
            <a:noFill/>
          </a:ln>
        </p:spPr>
        <p:txBody>
          <a:bodyPr>
            <a:spAutoFit/>
          </a:bodyPr>
          <a:lstStyle/>
          <a:p>
            <a:pPr>
              <a:spcBef>
                <a:spcPct val="50000"/>
              </a:spcBef>
            </a:pPr>
            <a:r>
              <a:rPr lang="en-US" altLang="zh-CN" sz="2400" dirty="0">
                <a:solidFill>
                  <a:schemeClr val="accent2"/>
                </a:solidFill>
                <a:latin typeface="隶书" pitchFamily="49" charset="-122"/>
                <a:ea typeface="隶书" pitchFamily="49" charset="-122"/>
              </a:rPr>
              <a:t>    </a:t>
            </a:r>
            <a:r>
              <a:rPr lang="zh-CN" altLang="en-US" sz="2000" dirty="0">
                <a:solidFill>
                  <a:srgbClr val="FF0000"/>
                </a:solidFill>
                <a:latin typeface="隶书" pitchFamily="49" charset="-122"/>
                <a:ea typeface="隶书" pitchFamily="49" charset="-122"/>
              </a:rPr>
              <a:t>文中姚纳先后四次想向军人、三个青年、扫院子的仆人与年轻马夫诉说苦恼，但这些人对他都漠不关心。最后他来到小母马跟前，小母马不仅听着“他的倾诉”，而且还“闻闻主人的手”。马有情而人无情，形成了一个鲜明的对比。这一对比，更能引起读者对主人公悲惨命运的同情，对世态炎凉的颤栗，对黑暗社会现实的憎恶。 </a:t>
            </a:r>
          </a:p>
        </p:txBody>
      </p:sp>
      <p:sp>
        <p:nvSpPr>
          <p:cNvPr id="9222" name="文本框 9221"/>
          <p:cNvSpPr txBox="1"/>
          <p:nvPr/>
        </p:nvSpPr>
        <p:spPr>
          <a:xfrm>
            <a:off x="658495" y="5074920"/>
            <a:ext cx="7920038" cy="1383665"/>
          </a:xfrm>
          <a:prstGeom prst="rect">
            <a:avLst/>
          </a:prstGeom>
          <a:noFill/>
          <a:ln w="9525">
            <a:noFill/>
          </a:ln>
        </p:spPr>
        <p:txBody>
          <a:bodyPr>
            <a:spAutoFit/>
          </a:bodyPr>
          <a:lstStyle/>
          <a:p>
            <a:pPr>
              <a:spcBef>
                <a:spcPct val="50000"/>
              </a:spcBef>
            </a:pPr>
            <a:r>
              <a:rPr lang="en-US" altLang="zh-CN" sz="2400" dirty="0">
                <a:solidFill>
                  <a:schemeClr val="accent2"/>
                </a:solidFill>
                <a:latin typeface="隶书" pitchFamily="49" charset="-122"/>
                <a:ea typeface="隶书" pitchFamily="49" charset="-122"/>
              </a:rPr>
              <a:t>    </a:t>
            </a:r>
            <a:r>
              <a:rPr lang="zh-CN" altLang="en-US" sz="2000" dirty="0">
                <a:solidFill>
                  <a:srgbClr val="FF0000"/>
                </a:solidFill>
                <a:latin typeface="隶书" pitchFamily="49" charset="-122"/>
                <a:ea typeface="隶书" pitchFamily="49" charset="-122"/>
              </a:rPr>
              <a:t>小说的对话描写精当简练，能反映出人物在特定环境、场合中的性格特征与心理活动。姚纳与军人及三个寻欢作乐的青年的对话，不仅深刻揭示了军人与三个青年的自私自利、麻木不仁，而且也反映了姚纳内心深处极度苦闷的情绪。</a:t>
            </a:r>
          </a:p>
        </p:txBody>
      </p:sp>
      <p:sp>
        <p:nvSpPr>
          <p:cNvPr id="9224" name="文本框 9223">
            <a:hlinkClick r:id="rId3" action="ppaction://hlinksldjump"/>
          </p:cNvPr>
          <p:cNvSpPr txBox="1"/>
          <p:nvPr/>
        </p:nvSpPr>
        <p:spPr>
          <a:xfrm>
            <a:off x="8172450" y="6308725"/>
            <a:ext cx="720725" cy="366713"/>
          </a:xfrm>
          <a:prstGeom prst="rect">
            <a:avLst/>
          </a:prstGeom>
          <a:noFill/>
          <a:ln w="9525">
            <a:noFill/>
          </a:ln>
        </p:spPr>
        <p:txBody>
          <a:bodyPr>
            <a:spAutoFit/>
          </a:bodyPr>
          <a:lstStyle/>
          <a:p>
            <a:pPr>
              <a:spcBef>
                <a:spcPct val="50000"/>
              </a:spcBef>
            </a:pPr>
            <a:r>
              <a:rPr lang="zh-CN" altLang="en-US" dirty="0">
                <a:latin typeface="Arial" panose="020B0604020202090204" pitchFamily="34" charset="0"/>
                <a:ea typeface="华文行楷" pitchFamily="2" charset="-122"/>
              </a:rPr>
              <a:t>返回</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 calcmode="lin" valueType="num">
                                      <p:cBhvr>
                                        <p:cTn id="7" dur="1000" fill="hold"/>
                                        <p:tgtEl>
                                          <p:spTgt spid="9219">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9219">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921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9219">
                                            <p:txEl>
                                              <p:pRg st="1" end="1"/>
                                            </p:txEl>
                                          </p:spTgt>
                                        </p:tgtEl>
                                        <p:attrNameLst>
                                          <p:attrName>style.visibility</p:attrName>
                                        </p:attrNameLst>
                                      </p:cBhvr>
                                      <p:to>
                                        <p:strVal val="visible"/>
                                      </p:to>
                                    </p:set>
                                    <p:anim calcmode="lin" valueType="num">
                                      <p:cBhvr>
                                        <p:cTn id="14" dur="1000" fill="hold"/>
                                        <p:tgtEl>
                                          <p:spTgt spid="9219">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9219">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921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9219">
                                            <p:txEl>
                                              <p:pRg st="2" end="2"/>
                                            </p:txEl>
                                          </p:spTgt>
                                        </p:tgtEl>
                                        <p:attrNameLst>
                                          <p:attrName>style.visibility</p:attrName>
                                        </p:attrNameLst>
                                      </p:cBhvr>
                                      <p:to>
                                        <p:strVal val="visible"/>
                                      </p:to>
                                    </p:set>
                                    <p:anim calcmode="lin" valueType="num">
                                      <p:cBhvr>
                                        <p:cTn id="21" dur="1000" fill="hold"/>
                                        <p:tgtEl>
                                          <p:spTgt spid="9219">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9219">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921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9219">
                                            <p:txEl>
                                              <p:pRg st="3" end="3"/>
                                            </p:txEl>
                                          </p:spTgt>
                                        </p:tgtEl>
                                        <p:attrNameLst>
                                          <p:attrName>style.visibility</p:attrName>
                                        </p:attrNameLst>
                                      </p:cBhvr>
                                      <p:to>
                                        <p:strVal val="visible"/>
                                      </p:to>
                                    </p:set>
                                    <p:anim calcmode="lin" valueType="num">
                                      <p:cBhvr>
                                        <p:cTn id="28" dur="1000" fill="hold"/>
                                        <p:tgtEl>
                                          <p:spTgt spid="9219">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9219">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921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9220"/>
                                        </p:tgtEl>
                                        <p:attrNameLst>
                                          <p:attrName>style.visibility</p:attrName>
                                        </p:attrNameLst>
                                      </p:cBhvr>
                                      <p:to>
                                        <p:strVal val="visible"/>
                                      </p:to>
                                    </p:set>
                                    <p:animEffect transition="in" filter="circle(in)">
                                      <p:cBhvr>
                                        <p:cTn id="35" dur="2000"/>
                                        <p:tgtEl>
                                          <p:spTgt spid="9220"/>
                                        </p:tgtEl>
                                      </p:cBhvr>
                                    </p:animEffect>
                                  </p:childTnLst>
                                  <p:subTnLst>
                                    <p:set>
                                      <p:cBhvr override="childStyle">
                                        <p:cTn dur="1" fill="hold" display="0" masterRel="nextClick" afterEffect="1"/>
                                        <p:tgtEl>
                                          <p:spTgt spid="9220"/>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6" presetClass="entr" presetSubtype="32" fill="hold" grpId="0" nodeType="clickEffect">
                                  <p:stCondLst>
                                    <p:cond delay="0"/>
                                  </p:stCondLst>
                                  <p:childTnLst>
                                    <p:set>
                                      <p:cBhvr>
                                        <p:cTn id="39" dur="1" fill="hold">
                                          <p:stCondLst>
                                            <p:cond delay="0"/>
                                          </p:stCondLst>
                                        </p:cTn>
                                        <p:tgtEl>
                                          <p:spTgt spid="9221"/>
                                        </p:tgtEl>
                                        <p:attrNameLst>
                                          <p:attrName>style.visibility</p:attrName>
                                        </p:attrNameLst>
                                      </p:cBhvr>
                                      <p:to>
                                        <p:strVal val="visible"/>
                                      </p:to>
                                    </p:set>
                                    <p:animEffect transition="in" filter="circle(out)">
                                      <p:cBhvr>
                                        <p:cTn id="40" dur="2000"/>
                                        <p:tgtEl>
                                          <p:spTgt spid="9221"/>
                                        </p:tgtEl>
                                      </p:cBhvr>
                                    </p:animEffect>
                                  </p:childTnLst>
                                  <p:subTnLst>
                                    <p:set>
                                      <p:cBhvr override="childStyle">
                                        <p:cTn dur="1" fill="hold" display="0" masterRel="nextClick" afterEffect="1"/>
                                        <p:tgtEl>
                                          <p:spTgt spid="9221"/>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9222"/>
                                        </p:tgtEl>
                                        <p:attrNameLst>
                                          <p:attrName>style.visibility</p:attrName>
                                        </p:attrNameLst>
                                      </p:cBhvr>
                                      <p:to>
                                        <p:strVal val="visible"/>
                                      </p:to>
                                    </p:set>
                                    <p:animEffect transition="in" filter="circle(in)">
                                      <p:cBhvr>
                                        <p:cTn id="45" dur="2000"/>
                                        <p:tgtEl>
                                          <p:spTgt spid="9222"/>
                                        </p:tgtEl>
                                      </p:cBhvr>
                                    </p:animEffect>
                                  </p:childTnLst>
                                  <p:subTnLst>
                                    <p:set>
                                      <p:cBhvr override="childStyle">
                                        <p:cTn dur="1" fill="hold" display="0" masterRel="nextClick" afterEffect="1"/>
                                        <p:tgtEl>
                                          <p:spTgt spid="922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P spid="9220" grpId="0"/>
      <p:bldP spid="9221" grpId="0"/>
      <p:bldP spid="92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971600" y="1340768"/>
            <a:ext cx="7344816" cy="1015663"/>
          </a:xfrm>
          <a:prstGeom prst="rect">
            <a:avLst/>
          </a:prstGeom>
          <a:noFill/>
          <a:ln w="9525">
            <a:noFill/>
            <a:miter lim="800000"/>
          </a:ln>
        </p:spPr>
        <p:txBody>
          <a:bodyPr wrap="square">
            <a:spAutoFit/>
          </a:bodyPr>
          <a:lstStyle/>
          <a:p>
            <a:pPr eaLnBrk="1" hangingPunct="1"/>
            <a:r>
              <a:rPr lang="zh-CN" altLang="en-US" sz="6000" b="1" dirty="0">
                <a:latin typeface="微软雅黑" charset="-122"/>
                <a:ea typeface="微软雅黑" charset="-122"/>
              </a:rPr>
              <a:t>怀大爱心，做小事情</a:t>
            </a:r>
          </a:p>
        </p:txBody>
      </p:sp>
      <p:pic>
        <p:nvPicPr>
          <p:cNvPr id="11" name="Picture 8" descr="u=2883940795,415277650&amp;fm=51&amp;gp=0"/>
          <p:cNvPicPr>
            <a:picLocks noChangeAspect="1" noChangeArrowheads="1"/>
          </p:cNvPicPr>
          <p:nvPr/>
        </p:nvPicPr>
        <p:blipFill>
          <a:blip r:embed="rId4" cstate="print"/>
          <a:stretch>
            <a:fillRect/>
          </a:stretch>
        </p:blipFill>
        <p:spPr bwMode="auto">
          <a:xfrm>
            <a:off x="2699792" y="2636912"/>
            <a:ext cx="3334250" cy="3312368"/>
          </a:xfrm>
          <a:prstGeom prst="rect">
            <a:avLst/>
          </a:prstGeom>
          <a:noFill/>
          <a:ln>
            <a:noFill/>
          </a:ln>
        </p:spPr>
      </p:pic>
      <p:sp>
        <p:nvSpPr>
          <p:cNvPr id="12" name="TextBox 11"/>
          <p:cNvSpPr txBox="1"/>
          <p:nvPr/>
        </p:nvSpPr>
        <p:spPr>
          <a:xfrm>
            <a:off x="6578352" y="3284984"/>
            <a:ext cx="615553" cy="1863652"/>
          </a:xfrm>
          <a:prstGeom prst="rect">
            <a:avLst/>
          </a:prstGeom>
          <a:noFill/>
        </p:spPr>
        <p:txBody>
          <a:bodyPr vert="eaVert" wrap="none" rtlCol="0">
            <a:spAutoFit/>
          </a:bodyPr>
          <a:lstStyle/>
          <a:p>
            <a:r>
              <a:rPr lang="zh-CN" altLang="en-US" sz="2800" b="1" dirty="0"/>
              <a:t>特蕾莎修女</a:t>
            </a:r>
          </a:p>
        </p:txBody>
      </p:sp>
      <p:pic>
        <p:nvPicPr>
          <p:cNvPr id="6" name="怀大爱心，做小事情伴奏.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5" cstate="print"/>
          <a:stretch>
            <a:fillRect/>
          </a:stretch>
        </p:blipFill>
        <p:spPr>
          <a:xfrm>
            <a:off x="8316416" y="5949280"/>
            <a:ext cx="576064" cy="4320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2">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p:cNvSpPr txBox="1">
            <a:spLocks noChangeArrowheads="1"/>
          </p:cNvSpPr>
          <p:nvPr/>
        </p:nvSpPr>
        <p:spPr bwMode="auto">
          <a:xfrm>
            <a:off x="1475656" y="468536"/>
            <a:ext cx="3346822" cy="584200"/>
          </a:xfrm>
          <a:prstGeom prst="rect">
            <a:avLst/>
          </a:prstGeom>
          <a:noFill/>
          <a:ln w="9525">
            <a:noFill/>
            <a:miter lim="800000"/>
          </a:ln>
        </p:spPr>
        <p:txBody>
          <a:bodyPr wrap="square">
            <a:spAutoFit/>
          </a:bodyPr>
          <a:lstStyle/>
          <a:p>
            <a:pPr eaLnBrk="1" hangingPunct="1"/>
            <a:r>
              <a:rPr lang="zh-CN" altLang="en-US" sz="3200" b="1" dirty="0">
                <a:latin typeface="微软雅黑" charset="-122"/>
                <a:ea typeface="微软雅黑" charset="-122"/>
              </a:rPr>
              <a:t>背景简介</a:t>
            </a:r>
          </a:p>
        </p:txBody>
      </p:sp>
      <p:cxnSp>
        <p:nvCxnSpPr>
          <p:cNvPr id="8" name="直接连接符 7"/>
          <p:cNvCxnSpPr/>
          <p:nvPr/>
        </p:nvCxnSpPr>
        <p:spPr>
          <a:xfrm>
            <a:off x="633189" y="1404492"/>
            <a:ext cx="0" cy="440077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8532440" y="1268760"/>
            <a:ext cx="0" cy="461258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4" name="Rectangle 58"/>
          <p:cNvSpPr>
            <a:spLocks noRot="1" noChangeArrowheads="1"/>
          </p:cNvSpPr>
          <p:nvPr/>
        </p:nvSpPr>
        <p:spPr bwMode="auto">
          <a:xfrm>
            <a:off x="609230" y="1366966"/>
            <a:ext cx="7707186" cy="4176464"/>
          </a:xfrm>
          <a:prstGeom prst="rect">
            <a:avLst/>
          </a:prstGeom>
          <a:noFill/>
          <a:ln>
            <a:noFill/>
          </a:ln>
          <a:effectLst/>
        </p:spPr>
        <p:txBody>
          <a:bodyPr/>
          <a:lstStyle/>
          <a:p>
            <a:pPr marL="342900" indent="-342900">
              <a:lnSpc>
                <a:spcPct val="135000"/>
              </a:lnSpc>
              <a:spcBef>
                <a:spcPct val="20000"/>
              </a:spcBef>
              <a:buClr>
                <a:schemeClr val="hlink"/>
              </a:buClr>
              <a:buSzPct val="75000"/>
              <a:buFont typeface="Wingdings" panose="05000000000000000000" pitchFamily="2" charset="2"/>
              <a:buNone/>
            </a:pPr>
            <a:r>
              <a:rPr lang="zh-CN" altLang="en-US" sz="1900" b="1" dirty="0">
                <a:solidFill>
                  <a:srgbClr val="6A1826"/>
                </a:solidFill>
                <a:latin typeface="+mn-ea"/>
                <a:ea typeface="+mn-ea"/>
              </a:rPr>
              <a:t>       </a:t>
            </a:r>
          </a:p>
        </p:txBody>
      </p:sp>
      <p:sp>
        <p:nvSpPr>
          <p:cNvPr id="24" name="下箭头 23"/>
          <p:cNvSpPr/>
          <p:nvPr/>
        </p:nvSpPr>
        <p:spPr>
          <a:xfrm rot="16200000">
            <a:off x="512998" y="436601"/>
            <a:ext cx="413146" cy="648071"/>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sp>
        <p:nvSpPr>
          <p:cNvPr id="2" name="TextBox 1">
            <a:hlinkClick r:id="rId2" action="ppaction://hlinksldjump"/>
          </p:cNvPr>
          <p:cNvSpPr txBox="1"/>
          <p:nvPr/>
        </p:nvSpPr>
        <p:spPr>
          <a:xfrm>
            <a:off x="7956376" y="6165304"/>
            <a:ext cx="900608" cy="461665"/>
          </a:xfrm>
          <a:prstGeom prst="rect">
            <a:avLst/>
          </a:prstGeom>
          <a:noFill/>
        </p:spPr>
        <p:txBody>
          <a:bodyPr wrap="square" rtlCol="0">
            <a:spAutoFit/>
          </a:bodyPr>
          <a:lstStyle/>
          <a:p>
            <a:r>
              <a:rPr lang="zh-CN" altLang="en-US" sz="2400" b="1" dirty="0">
                <a:latin typeface="幼圆" pitchFamily="49" charset="-122"/>
                <a:ea typeface="幼圆" pitchFamily="49" charset="-122"/>
              </a:rPr>
              <a:t>返回</a:t>
            </a:r>
          </a:p>
        </p:txBody>
      </p:sp>
      <p:sp>
        <p:nvSpPr>
          <p:cNvPr id="10" name="矩形 9"/>
          <p:cNvSpPr/>
          <p:nvPr/>
        </p:nvSpPr>
        <p:spPr>
          <a:xfrm>
            <a:off x="611560" y="1484784"/>
            <a:ext cx="8244408" cy="1600438"/>
          </a:xfrm>
          <a:prstGeom prst="rect">
            <a:avLst/>
          </a:prstGeom>
        </p:spPr>
        <p:txBody>
          <a:bodyPr wrap="square">
            <a:spAutoFit/>
          </a:bodyPr>
          <a:lstStyle/>
          <a:p>
            <a:pPr marL="342900" indent="-342900" eaLnBrk="1" hangingPunct="1">
              <a:lnSpc>
                <a:spcPct val="150000"/>
              </a:lnSpc>
              <a:spcBef>
                <a:spcPct val="20000"/>
              </a:spcBef>
            </a:pPr>
            <a:r>
              <a:rPr lang="en-US" altLang="zh-CN" sz="2000" b="1" dirty="0">
                <a:latin typeface="楷体" panose="02010609060101010101" pitchFamily="49" charset="-122"/>
                <a:ea typeface="楷体" panose="02010609060101010101" pitchFamily="49" charset="-122"/>
              </a:rPr>
              <a:t>   </a:t>
            </a:r>
            <a:r>
              <a:rPr lang="en-US" altLang="zh-CN" sz="2000" b="1" dirty="0">
                <a:solidFill>
                  <a:srgbClr val="C00000"/>
                </a:solidFill>
                <a:latin typeface="楷体" panose="02010609060101010101" pitchFamily="49" charset="-122"/>
                <a:ea typeface="楷体" panose="02010609060101010101" pitchFamily="49" charset="-122"/>
              </a:rPr>
              <a:t>《</a:t>
            </a:r>
            <a:r>
              <a:rPr lang="zh-CN" altLang="en-US" sz="2000" b="1" dirty="0">
                <a:solidFill>
                  <a:srgbClr val="C00000"/>
                </a:solidFill>
                <a:latin typeface="楷体" panose="02010609060101010101" pitchFamily="49" charset="-122"/>
                <a:ea typeface="楷体" panose="02010609060101010101" pitchFamily="49" charset="-122"/>
              </a:rPr>
              <a:t>怀大爱心，做小事情</a:t>
            </a:r>
            <a:r>
              <a:rPr lang="en-US" altLang="zh-CN" sz="2000" b="1" dirty="0">
                <a:solidFill>
                  <a:srgbClr val="C00000"/>
                </a:solidFill>
                <a:latin typeface="楷体" panose="02010609060101010101" pitchFamily="49" charset="-122"/>
                <a:ea typeface="楷体" panose="02010609060101010101" pitchFamily="49" charset="-122"/>
              </a:rPr>
              <a:t>》</a:t>
            </a:r>
            <a:r>
              <a:rPr lang="zh-CN" altLang="en-US" sz="2000" b="1" dirty="0">
                <a:solidFill>
                  <a:srgbClr val="C00000"/>
                </a:solidFill>
                <a:latin typeface="楷体" panose="02010609060101010101" pitchFamily="49" charset="-122"/>
                <a:ea typeface="楷体" panose="02010609060101010101" pitchFamily="49" charset="-122"/>
              </a:rPr>
              <a:t>一文是何光沪</a:t>
            </a:r>
            <a:endParaRPr lang="en-US" altLang="zh-CN" sz="2000" b="1" dirty="0">
              <a:solidFill>
                <a:srgbClr val="C00000"/>
              </a:solidFill>
              <a:latin typeface="楷体" panose="02010609060101010101" pitchFamily="49" charset="-122"/>
              <a:ea typeface="楷体" panose="02010609060101010101" pitchFamily="49" charset="-122"/>
            </a:endParaRPr>
          </a:p>
          <a:p>
            <a:pPr marL="342900" indent="-342900" eaLnBrk="1" hangingPunct="1">
              <a:lnSpc>
                <a:spcPct val="150000"/>
              </a:lnSpc>
              <a:spcBef>
                <a:spcPct val="20000"/>
              </a:spcBef>
            </a:pPr>
            <a:r>
              <a:rPr lang="zh-CN" altLang="en-US" sz="2000" b="1" dirty="0">
                <a:solidFill>
                  <a:srgbClr val="C00000"/>
                </a:solidFill>
                <a:latin typeface="楷体" panose="02010609060101010101" pitchFamily="49" charset="-122"/>
                <a:ea typeface="楷体" panose="02010609060101010101" pitchFamily="49" charset="-122"/>
              </a:rPr>
              <a:t>为特雷莎修女写的</a:t>
            </a:r>
            <a:r>
              <a:rPr lang="en-US" altLang="zh-CN" sz="2000" b="1" dirty="0">
                <a:solidFill>
                  <a:srgbClr val="C00000"/>
                </a:solidFill>
                <a:latin typeface="楷体" panose="02010609060101010101" pitchFamily="49" charset="-122"/>
                <a:ea typeface="楷体" panose="02010609060101010101" pitchFamily="49" charset="-122"/>
              </a:rPr>
              <a:t>《</a:t>
            </a:r>
            <a:r>
              <a:rPr lang="zh-CN" altLang="en-US" sz="2000" b="1" dirty="0">
                <a:solidFill>
                  <a:srgbClr val="C00000"/>
                </a:solidFill>
                <a:latin typeface="楷体" panose="02010609060101010101" pitchFamily="49" charset="-122"/>
                <a:ea typeface="楷体" panose="02010609060101010101" pitchFamily="49" charset="-122"/>
              </a:rPr>
              <a:t>活着就是爱</a:t>
            </a:r>
            <a:r>
              <a:rPr lang="en-US" altLang="zh-CN" sz="2000" b="1" dirty="0">
                <a:solidFill>
                  <a:srgbClr val="C00000"/>
                </a:solidFill>
                <a:latin typeface="楷体" panose="02010609060101010101" pitchFamily="49" charset="-122"/>
                <a:ea typeface="楷体" panose="02010609060101010101" pitchFamily="49" charset="-122"/>
              </a:rPr>
              <a:t>》</a:t>
            </a:r>
            <a:r>
              <a:rPr lang="zh-CN" altLang="en-US" sz="2000" b="1" dirty="0">
                <a:solidFill>
                  <a:srgbClr val="C00000"/>
                </a:solidFill>
                <a:latin typeface="楷体" panose="02010609060101010101" pitchFamily="49" charset="-122"/>
                <a:ea typeface="楷体" panose="02010609060101010101" pitchFamily="49" charset="-122"/>
              </a:rPr>
              <a:t>一书的</a:t>
            </a:r>
            <a:endParaRPr lang="en-US" altLang="zh-CN" sz="2000" b="1" dirty="0">
              <a:solidFill>
                <a:srgbClr val="C00000"/>
              </a:solidFill>
              <a:latin typeface="楷体" panose="02010609060101010101" pitchFamily="49" charset="-122"/>
              <a:ea typeface="楷体" panose="02010609060101010101" pitchFamily="49" charset="-122"/>
            </a:endParaRPr>
          </a:p>
          <a:p>
            <a:pPr marL="342900" indent="-342900" eaLnBrk="1" hangingPunct="1">
              <a:lnSpc>
                <a:spcPct val="150000"/>
              </a:lnSpc>
              <a:spcBef>
                <a:spcPct val="20000"/>
              </a:spcBef>
            </a:pPr>
            <a:r>
              <a:rPr lang="zh-CN" altLang="en-US" sz="2000" b="1" dirty="0">
                <a:solidFill>
                  <a:srgbClr val="C00000"/>
                </a:solidFill>
                <a:latin typeface="楷体" panose="02010609060101010101" pitchFamily="49" charset="-122"/>
                <a:ea typeface="楷体" panose="02010609060101010101" pitchFamily="49" charset="-122"/>
              </a:rPr>
              <a:t>中译本所作的序言。</a:t>
            </a:r>
          </a:p>
        </p:txBody>
      </p:sp>
      <p:pic>
        <p:nvPicPr>
          <p:cNvPr id="12" name="图片 7" descr="http://shopimg.kongfz.com.cn/20120102/2447679/205765DQ880_n.jpg"/>
          <p:cNvPicPr>
            <a:picLocks noChangeAspect="1" noChangeArrowheads="1"/>
          </p:cNvPicPr>
          <p:nvPr/>
        </p:nvPicPr>
        <p:blipFill>
          <a:blip r:embed="rId3" cstate="print"/>
          <a:srcRect/>
          <a:stretch>
            <a:fillRect/>
          </a:stretch>
        </p:blipFill>
        <p:spPr bwMode="auto">
          <a:xfrm>
            <a:off x="5508104" y="1556792"/>
            <a:ext cx="2952328" cy="3384376"/>
          </a:xfrm>
          <a:prstGeom prst="rect">
            <a:avLst/>
          </a:prstGeom>
          <a:noFill/>
          <a:ln w="9525">
            <a:noFill/>
            <a:miter lim="800000"/>
            <a:headEnd/>
            <a:tailEnd/>
          </a:ln>
        </p:spPr>
      </p:pic>
      <p:sp>
        <p:nvSpPr>
          <p:cNvPr id="13" name="矩形 12"/>
          <p:cNvSpPr/>
          <p:nvPr/>
        </p:nvSpPr>
        <p:spPr>
          <a:xfrm>
            <a:off x="683568" y="4005064"/>
            <a:ext cx="4572000" cy="1600438"/>
          </a:xfrm>
          <a:prstGeom prst="rect">
            <a:avLst/>
          </a:prstGeom>
        </p:spPr>
        <p:txBody>
          <a:bodyPr>
            <a:spAutoFit/>
          </a:bodyPr>
          <a:lstStyle/>
          <a:p>
            <a:pPr marL="342900" indent="-342900" eaLnBrk="1" hangingPunct="1">
              <a:lnSpc>
                <a:spcPct val="150000"/>
              </a:lnSpc>
              <a:spcBef>
                <a:spcPct val="20000"/>
              </a:spcBef>
              <a:defRPr/>
            </a:pPr>
            <a:r>
              <a:rPr lang="en-US" altLang="zh-CN" sz="2000" b="1" dirty="0">
                <a:latin typeface="楷体" panose="02010609060101010101" pitchFamily="49" charset="-122"/>
                <a:ea typeface="楷体" panose="02010609060101010101" pitchFamily="49" charset="-122"/>
              </a:rPr>
              <a:t>    </a:t>
            </a:r>
            <a:r>
              <a:rPr lang="zh-CN" altLang="zh-CN" sz="2000" b="1" dirty="0">
                <a:latin typeface="楷体" panose="02010609060101010101" pitchFamily="49" charset="-122"/>
                <a:ea typeface="楷体" panose="02010609060101010101" pitchFamily="49" charset="-122"/>
              </a:rPr>
              <a:t>我们常常无法做伟大的事，但我们</a:t>
            </a:r>
            <a:endParaRPr lang="en-US" altLang="zh-CN" sz="2000" b="1" dirty="0">
              <a:latin typeface="楷体" panose="02010609060101010101" pitchFamily="49" charset="-122"/>
              <a:ea typeface="楷体" panose="02010609060101010101" pitchFamily="49" charset="-122"/>
            </a:endParaRPr>
          </a:p>
          <a:p>
            <a:pPr marL="342900" indent="-342900" eaLnBrk="1" hangingPunct="1">
              <a:lnSpc>
                <a:spcPct val="150000"/>
              </a:lnSpc>
              <a:spcBef>
                <a:spcPct val="20000"/>
              </a:spcBef>
              <a:defRPr/>
            </a:pPr>
            <a:r>
              <a:rPr lang="zh-CN" altLang="zh-CN" sz="2000" b="1" dirty="0">
                <a:latin typeface="楷体" panose="02010609060101010101" pitchFamily="49" charset="-122"/>
                <a:ea typeface="楷体" panose="02010609060101010101" pitchFamily="49" charset="-122"/>
              </a:rPr>
              <a:t>可以用伟大的爱去做些小事。</a:t>
            </a:r>
            <a:endParaRPr lang="en-US" altLang="zh-CN" sz="2000" b="1" dirty="0">
              <a:latin typeface="楷体" panose="02010609060101010101" pitchFamily="49" charset="-122"/>
              <a:ea typeface="楷体" panose="02010609060101010101" pitchFamily="49" charset="-122"/>
            </a:endParaRPr>
          </a:p>
          <a:p>
            <a:pPr marL="342900" indent="-342900" eaLnBrk="1" hangingPunct="1">
              <a:lnSpc>
                <a:spcPct val="150000"/>
              </a:lnSpc>
              <a:spcBef>
                <a:spcPct val="20000"/>
              </a:spcBef>
              <a:defRPr/>
            </a:pPr>
            <a:r>
              <a:rPr lang="en-US" altLang="zh-CN" sz="2000" b="1" dirty="0">
                <a:latin typeface="楷体" panose="02010609060101010101" pitchFamily="49" charset="-122"/>
                <a:ea typeface="楷体" panose="02010609060101010101" pitchFamily="49" charset="-122"/>
              </a:rPr>
              <a:t>                   ——</a:t>
            </a:r>
            <a:r>
              <a:rPr lang="zh-CN" altLang="en-US" sz="2000" b="1" dirty="0">
                <a:latin typeface="楷体" panose="02010609060101010101" pitchFamily="49" charset="-122"/>
                <a:ea typeface="楷体" panose="02010609060101010101" pitchFamily="49" charset="-122"/>
              </a:rPr>
              <a:t>特蕾莎修女</a:t>
            </a:r>
            <a:endParaRPr lang="zh-CN" altLang="zh-CN" sz="2000" b="1" dirty="0">
              <a:latin typeface="楷体" panose="02010609060101010101" pitchFamily="49" charset="-122"/>
              <a:ea typeface="楷体" panose="02010609060101010101" pitchFamily="49" charset="-122"/>
            </a:endParaRPr>
          </a:p>
        </p:txBody>
      </p:sp>
      <p:cxnSp>
        <p:nvCxnSpPr>
          <p:cNvPr id="15" name="直接连接符 14"/>
          <p:cNvCxnSpPr/>
          <p:nvPr/>
        </p:nvCxnSpPr>
        <p:spPr>
          <a:xfrm>
            <a:off x="2915816" y="2492896"/>
            <a:ext cx="1368152" cy="0"/>
          </a:xfrm>
          <a:prstGeom prst="line">
            <a:avLst/>
          </a:prstGeom>
          <a:ln w="53975" cap="rnd">
            <a:solidFill>
              <a:srgbClr val="FF000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267744" y="2996952"/>
            <a:ext cx="648072" cy="0"/>
          </a:xfrm>
          <a:prstGeom prst="line">
            <a:avLst/>
          </a:prstGeom>
          <a:ln w="53975" cap="rnd">
            <a:solidFill>
              <a:srgbClr val="FF0000"/>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Box 2"/>
          <p:cNvSpPr txBox="1">
            <a:spLocks noChangeArrowheads="1"/>
          </p:cNvSpPr>
          <p:nvPr/>
        </p:nvSpPr>
        <p:spPr bwMode="auto">
          <a:xfrm>
            <a:off x="1432718" y="457795"/>
            <a:ext cx="3960813" cy="584200"/>
          </a:xfrm>
          <a:prstGeom prst="rect">
            <a:avLst/>
          </a:prstGeom>
          <a:noFill/>
          <a:ln w="9525">
            <a:noFill/>
            <a:miter lim="800000"/>
          </a:ln>
        </p:spPr>
        <p:txBody>
          <a:bodyPr>
            <a:spAutoFit/>
          </a:bodyPr>
          <a:lstStyle/>
          <a:p>
            <a:pPr eaLnBrk="1" hangingPunct="1"/>
            <a:r>
              <a:rPr lang="zh-CN" altLang="en-US" sz="3200" b="1" dirty="0">
                <a:solidFill>
                  <a:srgbClr val="000000"/>
                </a:solidFill>
                <a:latin typeface="微软雅黑" charset="-122"/>
                <a:ea typeface="微软雅黑" charset="-122"/>
              </a:rPr>
              <a:t>何光沪</a:t>
            </a:r>
          </a:p>
        </p:txBody>
      </p:sp>
      <p:sp>
        <p:nvSpPr>
          <p:cNvPr id="19" name="Rectangle 3"/>
          <p:cNvSpPr txBox="1">
            <a:spLocks noChangeArrowheads="1"/>
          </p:cNvSpPr>
          <p:nvPr/>
        </p:nvSpPr>
        <p:spPr>
          <a:xfrm>
            <a:off x="0" y="2214554"/>
            <a:ext cx="6768752" cy="4319588"/>
          </a:xfrm>
          <a:prstGeom prst="rect">
            <a:avLst/>
          </a:prstGeom>
        </p:spPr>
        <p:txBody>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eaLnBrk="1" hangingPunct="1">
              <a:lnSpc>
                <a:spcPct val="150000"/>
              </a:lnSpc>
              <a:buFont typeface="Wingdings" panose="05000000000000000000" pitchFamily="2" charset="2"/>
              <a:buNone/>
            </a:pPr>
            <a:r>
              <a:rPr lang="zh-CN" altLang="en-US" sz="2000" b="1" dirty="0">
                <a:latin typeface="隶书" pitchFamily="49" charset="-122"/>
                <a:ea typeface="隶书" pitchFamily="49" charset="-122"/>
              </a:rPr>
              <a:t>      </a:t>
            </a:r>
            <a:r>
              <a:rPr lang="zh-CN" altLang="en-US" sz="2000" b="1" dirty="0">
                <a:solidFill>
                  <a:srgbClr val="C00000"/>
                </a:solidFill>
                <a:latin typeface="隶书" pitchFamily="49" charset="-122"/>
                <a:ea typeface="隶书" pitchFamily="49" charset="-122"/>
              </a:rPr>
              <a:t> </a:t>
            </a:r>
            <a:r>
              <a:rPr lang="zh-CN" altLang="en-US" sz="2000" b="1" dirty="0">
                <a:solidFill>
                  <a:srgbClr val="C00000"/>
                </a:solidFill>
                <a:latin typeface="+mn-ea"/>
              </a:rPr>
              <a:t>何光沪</a:t>
            </a:r>
            <a:r>
              <a:rPr lang="zh-CN" altLang="en-US" sz="2000" b="1" dirty="0">
                <a:latin typeface="+mn-ea"/>
              </a:rPr>
              <a:t>（</a:t>
            </a:r>
            <a:r>
              <a:rPr lang="en-US" altLang="zh-CN" sz="2000" b="1" dirty="0">
                <a:latin typeface="+mn-ea"/>
              </a:rPr>
              <a:t>1950- </a:t>
            </a:r>
            <a:r>
              <a:rPr lang="zh-CN" altLang="en-US" sz="2000" b="1" dirty="0">
                <a:latin typeface="+mn-ea"/>
              </a:rPr>
              <a:t>），贵阳人。哲学博士。</a:t>
            </a:r>
            <a:endParaRPr lang="en-US" altLang="zh-CN" sz="2000" b="1" dirty="0">
              <a:latin typeface="+mn-ea"/>
            </a:endParaRPr>
          </a:p>
          <a:p>
            <a:pPr eaLnBrk="1" hangingPunct="1">
              <a:lnSpc>
                <a:spcPct val="150000"/>
              </a:lnSpc>
              <a:buFont typeface="Wingdings" panose="05000000000000000000" pitchFamily="2" charset="2"/>
              <a:buNone/>
            </a:pPr>
            <a:r>
              <a:rPr lang="en-US" altLang="zh-CN" sz="2000" b="1" dirty="0">
                <a:latin typeface="+mn-ea"/>
              </a:rPr>
              <a:t>   </a:t>
            </a:r>
            <a:r>
              <a:rPr lang="zh-CN" altLang="en-US" sz="2000" b="1" dirty="0">
                <a:latin typeface="+mn-ea"/>
              </a:rPr>
              <a:t>现任中国人民大学宗教学系教授。主要从事</a:t>
            </a:r>
            <a:endParaRPr lang="en-US" altLang="zh-CN" sz="2000" b="1" dirty="0">
              <a:latin typeface="+mn-ea"/>
            </a:endParaRPr>
          </a:p>
          <a:p>
            <a:pPr eaLnBrk="1" hangingPunct="1">
              <a:lnSpc>
                <a:spcPct val="150000"/>
              </a:lnSpc>
              <a:buFont typeface="Wingdings" panose="05000000000000000000" pitchFamily="2" charset="2"/>
              <a:buNone/>
            </a:pPr>
            <a:r>
              <a:rPr lang="en-US" altLang="zh-CN" sz="2000" b="1" dirty="0">
                <a:latin typeface="+mn-ea"/>
              </a:rPr>
              <a:t>   </a:t>
            </a:r>
            <a:r>
              <a:rPr lang="zh-CN" altLang="en-US" sz="2000" b="1" dirty="0">
                <a:latin typeface="+mn-ea"/>
              </a:rPr>
              <a:t>宗教学、宗教哲学、基督教神学等领域的研</a:t>
            </a:r>
            <a:endParaRPr lang="en-US" altLang="zh-CN" sz="2000" b="1" dirty="0">
              <a:latin typeface="+mn-ea"/>
            </a:endParaRPr>
          </a:p>
          <a:p>
            <a:pPr eaLnBrk="1" hangingPunct="1">
              <a:lnSpc>
                <a:spcPct val="150000"/>
              </a:lnSpc>
              <a:buFont typeface="Wingdings" panose="05000000000000000000" pitchFamily="2" charset="2"/>
              <a:buNone/>
            </a:pPr>
            <a:r>
              <a:rPr lang="en-US" altLang="zh-CN" sz="2000" b="1" dirty="0">
                <a:latin typeface="+mn-ea"/>
              </a:rPr>
              <a:t>   </a:t>
            </a:r>
            <a:r>
              <a:rPr lang="zh-CN" altLang="en-US" sz="2000" b="1" dirty="0">
                <a:latin typeface="+mn-ea"/>
              </a:rPr>
              <a:t>究。著有</a:t>
            </a:r>
            <a:r>
              <a:rPr lang="en-US" altLang="zh-CN" sz="2000" b="1" dirty="0">
                <a:latin typeface="+mn-ea"/>
              </a:rPr>
              <a:t>《</a:t>
            </a:r>
            <a:r>
              <a:rPr lang="zh-CN" altLang="en-US" sz="2000" b="1" dirty="0">
                <a:latin typeface="+mn-ea"/>
              </a:rPr>
              <a:t>天人之际</a:t>
            </a:r>
            <a:r>
              <a:rPr lang="en-US" altLang="zh-CN" sz="2000" b="1" dirty="0">
                <a:latin typeface="+mn-ea"/>
              </a:rPr>
              <a:t>》</a:t>
            </a:r>
            <a:r>
              <a:rPr lang="zh-CN" altLang="en-US" sz="2000" b="1" dirty="0">
                <a:latin typeface="+mn-ea"/>
              </a:rPr>
              <a:t>和</a:t>
            </a:r>
            <a:r>
              <a:rPr lang="en-US" altLang="zh-CN" sz="2000" b="1" dirty="0">
                <a:latin typeface="+mn-ea"/>
              </a:rPr>
              <a:t>《</a:t>
            </a:r>
            <a:r>
              <a:rPr lang="zh-CN" altLang="en-US" sz="2000" b="1" dirty="0">
                <a:latin typeface="+mn-ea"/>
              </a:rPr>
              <a:t>百川归海－－走</a:t>
            </a:r>
            <a:endParaRPr lang="en-US" altLang="zh-CN" sz="2000" b="1" dirty="0">
              <a:latin typeface="+mn-ea"/>
            </a:endParaRPr>
          </a:p>
          <a:p>
            <a:pPr eaLnBrk="1" hangingPunct="1">
              <a:lnSpc>
                <a:spcPct val="150000"/>
              </a:lnSpc>
              <a:buFont typeface="Wingdings" panose="05000000000000000000" pitchFamily="2" charset="2"/>
              <a:buNone/>
            </a:pPr>
            <a:r>
              <a:rPr lang="en-US" altLang="zh-CN" sz="2000" b="1" dirty="0">
                <a:latin typeface="+mn-ea"/>
              </a:rPr>
              <a:t>   </a:t>
            </a:r>
            <a:r>
              <a:rPr lang="zh-CN" altLang="en-US" sz="2000" b="1" dirty="0">
                <a:latin typeface="+mn-ea"/>
              </a:rPr>
              <a:t>向全球宗教哲学</a:t>
            </a:r>
            <a:r>
              <a:rPr lang="en-US" altLang="zh-CN" sz="2000" b="1" dirty="0">
                <a:latin typeface="+mn-ea"/>
              </a:rPr>
              <a:t>》</a:t>
            </a:r>
            <a:r>
              <a:rPr lang="zh-CN" altLang="en-US" sz="2000" b="1" dirty="0">
                <a:latin typeface="+mn-ea"/>
              </a:rPr>
              <a:t>等。</a:t>
            </a:r>
            <a:endParaRPr lang="zh-CN" altLang="en-US" sz="2000" b="1" dirty="0">
              <a:latin typeface="楷体" panose="02010609060101010101" pitchFamily="49" charset="-122"/>
              <a:ea typeface="楷体" panose="02010609060101010101" pitchFamily="49" charset="-122"/>
            </a:endParaRPr>
          </a:p>
        </p:txBody>
      </p:sp>
      <p:sp>
        <p:nvSpPr>
          <p:cNvPr id="20" name="下箭头 19"/>
          <p:cNvSpPr/>
          <p:nvPr/>
        </p:nvSpPr>
        <p:spPr>
          <a:xfrm rot="16200000">
            <a:off x="512998" y="436601"/>
            <a:ext cx="413146" cy="648071"/>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sp>
        <p:nvSpPr>
          <p:cNvPr id="6" name="TextBox 5">
            <a:hlinkClick r:id="rId2" action="ppaction://hlinksldjump"/>
          </p:cNvPr>
          <p:cNvSpPr txBox="1"/>
          <p:nvPr/>
        </p:nvSpPr>
        <p:spPr>
          <a:xfrm>
            <a:off x="8100392" y="6351711"/>
            <a:ext cx="900608" cy="461665"/>
          </a:xfrm>
          <a:prstGeom prst="rect">
            <a:avLst/>
          </a:prstGeom>
          <a:noFill/>
        </p:spPr>
        <p:txBody>
          <a:bodyPr wrap="square" rtlCol="0">
            <a:spAutoFit/>
          </a:bodyPr>
          <a:lstStyle/>
          <a:p>
            <a:r>
              <a:rPr lang="zh-CN" altLang="en-US" sz="2400" b="1" dirty="0">
                <a:latin typeface="幼圆" pitchFamily="49" charset="-122"/>
                <a:ea typeface="幼圆" pitchFamily="49" charset="-122"/>
              </a:rPr>
              <a:t>返回</a:t>
            </a:r>
          </a:p>
        </p:txBody>
      </p:sp>
      <p:pic>
        <p:nvPicPr>
          <p:cNvPr id="9" name="Picture 2" descr="http://e.hiphotos.baidu.com/baike/w%3D268/sign=96017b056d224f4a5799741531f69044/37d3d539b6003af31e7dd143352ac65c1138b6c9.jpg"/>
          <p:cNvPicPr>
            <a:picLocks noChangeAspect="1" noChangeArrowheads="1"/>
          </p:cNvPicPr>
          <p:nvPr/>
        </p:nvPicPr>
        <p:blipFill>
          <a:blip r:embed="rId3" cstate="print"/>
          <a:srcRect/>
          <a:stretch>
            <a:fillRect/>
          </a:stretch>
        </p:blipFill>
        <p:spPr bwMode="auto">
          <a:xfrm>
            <a:off x="6000760" y="1714488"/>
            <a:ext cx="2736304" cy="3240360"/>
          </a:xfrm>
          <a:prstGeom prst="rect">
            <a:avLst/>
          </a:prstGeom>
          <a:noFill/>
          <a:ln w="9525">
            <a:noFill/>
            <a:miter lim="800000"/>
            <a:headEnd/>
            <a:tailEnd/>
          </a:ln>
        </p:spPr>
      </p:pic>
      <p:sp>
        <p:nvSpPr>
          <p:cNvPr id="11" name="矩形 10"/>
          <p:cNvSpPr/>
          <p:nvPr/>
        </p:nvSpPr>
        <p:spPr>
          <a:xfrm>
            <a:off x="6929454" y="5500702"/>
            <a:ext cx="1112805" cy="461665"/>
          </a:xfrm>
          <a:prstGeom prst="rect">
            <a:avLst/>
          </a:prstGeom>
        </p:spPr>
        <p:txBody>
          <a:bodyPr wrap="none">
            <a:spAutoFit/>
          </a:bodyPr>
          <a:lstStyle/>
          <a:p>
            <a:r>
              <a:rPr lang="zh-CN" altLang="en-US" sz="2400" b="1" dirty="0">
                <a:latin typeface="+mn-ea"/>
              </a:rPr>
              <a:t>何光沪</a:t>
            </a:r>
            <a:endParaRPr lang="zh-CN" altLang="en-US" sz="24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txBox="1">
            <a:spLocks noChangeArrowheads="1"/>
          </p:cNvSpPr>
          <p:nvPr/>
        </p:nvSpPr>
        <p:spPr>
          <a:xfrm>
            <a:off x="2643174" y="1214422"/>
            <a:ext cx="8424863" cy="5805487"/>
          </a:xfrm>
          <a:prstGeom prst="rect">
            <a:avLst/>
          </a:prstGeom>
        </p:spPr>
        <p:txBody>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eaLnBrk="1" hangingPunct="1">
              <a:lnSpc>
                <a:spcPct val="135000"/>
              </a:lnSpc>
              <a:buFont typeface="Wingdings" panose="05000000000000000000" pitchFamily="2" charset="2"/>
              <a:buNone/>
            </a:pPr>
            <a:r>
              <a:rPr lang="zh-CN" altLang="en-US" sz="2000" b="1" dirty="0">
                <a:solidFill>
                  <a:srgbClr val="000000"/>
                </a:solidFill>
                <a:latin typeface="宋体" pitchFamily="2" charset="-122"/>
              </a:rPr>
              <a:t>           特蕾莎修女（</a:t>
            </a:r>
            <a:r>
              <a:rPr lang="en-US" altLang="zh-CN" sz="2000" b="1" dirty="0">
                <a:solidFill>
                  <a:srgbClr val="000000"/>
                </a:solidFill>
                <a:latin typeface="宋体" pitchFamily="2" charset="-122"/>
              </a:rPr>
              <a:t>Mother Teresa of Calcutta</a:t>
            </a:r>
            <a:r>
              <a:rPr lang="zh-CN" altLang="en-US" sz="2000" b="1" dirty="0">
                <a:solidFill>
                  <a:srgbClr val="000000"/>
                </a:solidFill>
                <a:latin typeface="宋体" pitchFamily="2" charset="-122"/>
              </a:rPr>
              <a:t>），</a:t>
            </a:r>
            <a:endParaRPr lang="en-US" altLang="zh-CN" sz="2000" b="1" dirty="0">
              <a:solidFill>
                <a:srgbClr val="000000"/>
              </a:solidFill>
              <a:latin typeface="宋体" pitchFamily="2" charset="-122"/>
            </a:endParaRPr>
          </a:p>
          <a:p>
            <a:pPr eaLnBrk="1" hangingPunct="1">
              <a:lnSpc>
                <a:spcPct val="135000"/>
              </a:lnSpc>
              <a:buFont typeface="Wingdings" panose="05000000000000000000" pitchFamily="2" charset="2"/>
              <a:buNone/>
            </a:pPr>
            <a:r>
              <a:rPr lang="en-US" altLang="zh-CN" sz="2000" b="1" dirty="0">
                <a:solidFill>
                  <a:srgbClr val="000000"/>
                </a:solidFill>
                <a:latin typeface="宋体" pitchFamily="2" charset="-122"/>
              </a:rPr>
              <a:t>   1910</a:t>
            </a:r>
            <a:r>
              <a:rPr lang="zh-CN" altLang="en-US" sz="2000" b="1" dirty="0">
                <a:solidFill>
                  <a:srgbClr val="000000"/>
                </a:solidFill>
                <a:latin typeface="宋体" pitchFamily="2" charset="-122"/>
              </a:rPr>
              <a:t>年</a:t>
            </a:r>
            <a:r>
              <a:rPr lang="en-US" altLang="zh-CN" sz="2000" b="1" dirty="0">
                <a:solidFill>
                  <a:srgbClr val="000000"/>
                </a:solidFill>
                <a:latin typeface="宋体" pitchFamily="2" charset="-122"/>
              </a:rPr>
              <a:t>8</a:t>
            </a:r>
            <a:r>
              <a:rPr lang="zh-CN" altLang="en-US" sz="2000" b="1" dirty="0">
                <a:solidFill>
                  <a:srgbClr val="000000"/>
                </a:solidFill>
                <a:latin typeface="宋体" pitchFamily="2" charset="-122"/>
              </a:rPr>
              <a:t>月</a:t>
            </a:r>
            <a:r>
              <a:rPr lang="en-US" altLang="zh-CN" sz="2000" b="1" dirty="0">
                <a:solidFill>
                  <a:srgbClr val="000000"/>
                </a:solidFill>
                <a:latin typeface="宋体" pitchFamily="2" charset="-122"/>
              </a:rPr>
              <a:t>27</a:t>
            </a:r>
            <a:r>
              <a:rPr lang="zh-CN" altLang="en-US" sz="2000" b="1" dirty="0">
                <a:solidFill>
                  <a:srgbClr val="000000"/>
                </a:solidFill>
                <a:latin typeface="宋体" pitchFamily="2" charset="-122"/>
              </a:rPr>
              <a:t>日</a:t>
            </a:r>
            <a:r>
              <a:rPr lang="en-US" altLang="zh-CN" sz="2000" b="1" dirty="0">
                <a:solidFill>
                  <a:srgbClr val="000000"/>
                </a:solidFill>
                <a:latin typeface="宋体" pitchFamily="2" charset="-122"/>
              </a:rPr>
              <a:t>—1997</a:t>
            </a:r>
            <a:r>
              <a:rPr lang="zh-CN" altLang="en-US" sz="2000" b="1" dirty="0">
                <a:solidFill>
                  <a:srgbClr val="000000"/>
                </a:solidFill>
                <a:latin typeface="宋体" pitchFamily="2" charset="-122"/>
              </a:rPr>
              <a:t>年</a:t>
            </a:r>
            <a:r>
              <a:rPr lang="en-US" altLang="zh-CN" sz="2000" b="1" dirty="0">
                <a:solidFill>
                  <a:srgbClr val="000000"/>
                </a:solidFill>
                <a:latin typeface="宋体" pitchFamily="2" charset="-122"/>
              </a:rPr>
              <a:t>9</a:t>
            </a:r>
            <a:r>
              <a:rPr lang="zh-CN" altLang="en-US" sz="2000" b="1" dirty="0">
                <a:solidFill>
                  <a:srgbClr val="000000"/>
                </a:solidFill>
                <a:latin typeface="宋体" pitchFamily="2" charset="-122"/>
              </a:rPr>
              <a:t>月</a:t>
            </a:r>
            <a:r>
              <a:rPr lang="en-US" altLang="zh-CN" sz="2000" b="1" dirty="0">
                <a:solidFill>
                  <a:srgbClr val="000000"/>
                </a:solidFill>
                <a:latin typeface="宋体" pitchFamily="2" charset="-122"/>
              </a:rPr>
              <a:t>5</a:t>
            </a:r>
            <a:r>
              <a:rPr lang="zh-CN" altLang="en-US" sz="2000" b="1" dirty="0">
                <a:solidFill>
                  <a:srgbClr val="000000"/>
                </a:solidFill>
                <a:latin typeface="宋体" pitchFamily="2" charset="-122"/>
              </a:rPr>
              <a:t>日，又称做德兰修女、</a:t>
            </a:r>
            <a:endParaRPr lang="en-US" altLang="zh-CN" sz="2000" b="1" dirty="0">
              <a:solidFill>
                <a:srgbClr val="000000"/>
              </a:solidFill>
              <a:latin typeface="宋体" pitchFamily="2" charset="-122"/>
            </a:endParaRPr>
          </a:p>
          <a:p>
            <a:pPr eaLnBrk="1" hangingPunct="1">
              <a:lnSpc>
                <a:spcPct val="135000"/>
              </a:lnSpc>
              <a:buFont typeface="Wingdings" panose="05000000000000000000" pitchFamily="2" charset="2"/>
              <a:buNone/>
            </a:pPr>
            <a:r>
              <a:rPr lang="en-US" altLang="zh-CN" sz="2000" b="1" dirty="0">
                <a:solidFill>
                  <a:srgbClr val="000000"/>
                </a:solidFill>
                <a:latin typeface="宋体" pitchFamily="2" charset="-122"/>
              </a:rPr>
              <a:t>   </a:t>
            </a:r>
            <a:r>
              <a:rPr lang="zh-CN" altLang="en-US" sz="2000" b="1" dirty="0">
                <a:solidFill>
                  <a:srgbClr val="000000"/>
                </a:solidFill>
                <a:latin typeface="宋体" pitchFamily="2" charset="-122"/>
              </a:rPr>
              <a:t>特里莎修女、泰瑞莎修女），是世界著名的天主教</a:t>
            </a:r>
            <a:endParaRPr lang="en-US" altLang="zh-CN" sz="2000" b="1" dirty="0">
              <a:solidFill>
                <a:srgbClr val="000000"/>
              </a:solidFill>
              <a:latin typeface="宋体" pitchFamily="2" charset="-122"/>
            </a:endParaRPr>
          </a:p>
          <a:p>
            <a:pPr eaLnBrk="1" hangingPunct="1">
              <a:lnSpc>
                <a:spcPct val="135000"/>
              </a:lnSpc>
              <a:buFont typeface="Wingdings" panose="05000000000000000000" pitchFamily="2" charset="2"/>
              <a:buNone/>
            </a:pPr>
            <a:r>
              <a:rPr lang="en-US" altLang="zh-CN" sz="2000" b="1" dirty="0">
                <a:solidFill>
                  <a:srgbClr val="000000"/>
                </a:solidFill>
                <a:latin typeface="宋体" pitchFamily="2" charset="-122"/>
              </a:rPr>
              <a:t>   </a:t>
            </a:r>
            <a:r>
              <a:rPr lang="zh-CN" altLang="en-US" sz="2000" b="1" dirty="0">
                <a:solidFill>
                  <a:srgbClr val="000000"/>
                </a:solidFill>
                <a:latin typeface="宋体" pitchFamily="2" charset="-122"/>
              </a:rPr>
              <a:t>慈善工作者，主要替印度加尔各答的穷人服务。</a:t>
            </a:r>
            <a:r>
              <a:rPr lang="en-US" altLang="zh-CN" sz="2000" b="1" dirty="0">
                <a:solidFill>
                  <a:srgbClr val="000000"/>
                </a:solidFill>
                <a:latin typeface="宋体" pitchFamily="2" charset="-122"/>
              </a:rPr>
              <a:t>12</a:t>
            </a:r>
            <a:r>
              <a:rPr lang="zh-CN" altLang="zh-CN" sz="2000" b="1" dirty="0">
                <a:solidFill>
                  <a:srgbClr val="000000"/>
                </a:solidFill>
                <a:latin typeface="宋体" pitchFamily="2" charset="-122"/>
              </a:rPr>
              <a:t>岁</a:t>
            </a:r>
            <a:endParaRPr lang="en-US" altLang="zh-CN" sz="2000" b="1" dirty="0">
              <a:solidFill>
                <a:srgbClr val="000000"/>
              </a:solidFill>
              <a:latin typeface="宋体" pitchFamily="2" charset="-122"/>
            </a:endParaRPr>
          </a:p>
          <a:p>
            <a:pPr eaLnBrk="1" hangingPunct="1">
              <a:lnSpc>
                <a:spcPct val="135000"/>
              </a:lnSpc>
              <a:buFont typeface="Wingdings" panose="05000000000000000000" pitchFamily="2" charset="2"/>
              <a:buNone/>
            </a:pPr>
            <a:r>
              <a:rPr lang="en-US" altLang="zh-CN" sz="2000" b="1" dirty="0">
                <a:solidFill>
                  <a:srgbClr val="000000"/>
                </a:solidFill>
                <a:latin typeface="宋体" pitchFamily="2" charset="-122"/>
              </a:rPr>
              <a:t>   </a:t>
            </a:r>
            <a:r>
              <a:rPr lang="zh-CN" altLang="zh-CN" sz="2000" b="1" dirty="0">
                <a:solidFill>
                  <a:srgbClr val="000000"/>
                </a:solidFill>
                <a:latin typeface="宋体" pitchFamily="2" charset="-122"/>
              </a:rPr>
              <a:t>时，她立志当修女。</a:t>
            </a:r>
            <a:r>
              <a:rPr lang="en-US" altLang="zh-CN" sz="2000" b="1" dirty="0">
                <a:solidFill>
                  <a:srgbClr val="000000"/>
                </a:solidFill>
                <a:latin typeface="宋体" pitchFamily="2" charset="-122"/>
              </a:rPr>
              <a:t>19</a:t>
            </a:r>
            <a:r>
              <a:rPr lang="zh-CN" altLang="zh-CN" sz="2000" b="1" dirty="0">
                <a:solidFill>
                  <a:srgbClr val="000000"/>
                </a:solidFill>
                <a:latin typeface="宋体" pitchFamily="2" charset="-122"/>
              </a:rPr>
              <a:t>岁时她进入修道院，被命名为</a:t>
            </a:r>
            <a:endParaRPr lang="en-US" altLang="zh-CN" sz="2000" b="1" dirty="0">
              <a:solidFill>
                <a:srgbClr val="000000"/>
              </a:solidFill>
              <a:latin typeface="宋体" pitchFamily="2" charset="-122"/>
            </a:endParaRPr>
          </a:p>
          <a:p>
            <a:pPr eaLnBrk="1" hangingPunct="1">
              <a:lnSpc>
                <a:spcPct val="135000"/>
              </a:lnSpc>
              <a:buFont typeface="Wingdings" panose="05000000000000000000" pitchFamily="2" charset="2"/>
              <a:buNone/>
            </a:pPr>
            <a:r>
              <a:rPr lang="en-US" altLang="zh-CN" sz="2000" b="1" dirty="0">
                <a:solidFill>
                  <a:srgbClr val="000000"/>
                </a:solidFill>
                <a:latin typeface="宋体" pitchFamily="2" charset="-122"/>
              </a:rPr>
              <a:t>   </a:t>
            </a:r>
            <a:r>
              <a:rPr lang="zh-CN" altLang="zh-CN" sz="2000" b="1" dirty="0">
                <a:solidFill>
                  <a:srgbClr val="000000"/>
                </a:solidFill>
                <a:latin typeface="宋体" pitchFamily="2" charset="-122"/>
              </a:rPr>
              <a:t>德蕾莎修女。后来她被派往印度。</a:t>
            </a:r>
            <a:r>
              <a:rPr lang="en-US" altLang="zh-CN" sz="2000" b="1" dirty="0">
                <a:solidFill>
                  <a:srgbClr val="000000"/>
                </a:solidFill>
                <a:latin typeface="宋体" pitchFamily="2" charset="-122"/>
              </a:rPr>
              <a:t>1946 </a:t>
            </a:r>
            <a:r>
              <a:rPr lang="zh-CN" altLang="zh-CN" sz="2000" b="1" dirty="0">
                <a:solidFill>
                  <a:srgbClr val="000000"/>
                </a:solidFill>
                <a:latin typeface="宋体" pitchFamily="2" charset="-122"/>
              </a:rPr>
              <a:t>年</a:t>
            </a:r>
            <a:r>
              <a:rPr lang="en-US" altLang="zh-CN" sz="2000" b="1" dirty="0">
                <a:solidFill>
                  <a:srgbClr val="000000"/>
                </a:solidFill>
                <a:latin typeface="宋体" pitchFamily="2" charset="-122"/>
              </a:rPr>
              <a:t>9</a:t>
            </a:r>
            <a:r>
              <a:rPr lang="zh-CN" altLang="zh-CN" sz="2000" b="1" dirty="0">
                <a:solidFill>
                  <a:srgbClr val="000000"/>
                </a:solidFill>
                <a:latin typeface="宋体" pitchFamily="2" charset="-122"/>
              </a:rPr>
              <a:t>月</a:t>
            </a:r>
            <a:r>
              <a:rPr lang="en-US" altLang="zh-CN" sz="2000" b="1" dirty="0">
                <a:solidFill>
                  <a:srgbClr val="000000"/>
                </a:solidFill>
                <a:latin typeface="宋体" pitchFamily="2" charset="-122"/>
              </a:rPr>
              <a:t>10</a:t>
            </a:r>
            <a:r>
              <a:rPr lang="zh-CN" altLang="zh-CN" sz="2000" b="1" dirty="0">
                <a:solidFill>
                  <a:srgbClr val="000000"/>
                </a:solidFill>
                <a:latin typeface="宋体" pitchFamily="2" charset="-122"/>
              </a:rPr>
              <a:t>日，</a:t>
            </a:r>
            <a:endParaRPr lang="en-US" altLang="zh-CN" sz="2000" b="1" dirty="0">
              <a:solidFill>
                <a:srgbClr val="000000"/>
              </a:solidFill>
              <a:latin typeface="宋体" pitchFamily="2" charset="-122"/>
            </a:endParaRPr>
          </a:p>
          <a:p>
            <a:pPr eaLnBrk="1" hangingPunct="1">
              <a:lnSpc>
                <a:spcPct val="135000"/>
              </a:lnSpc>
              <a:buFont typeface="Wingdings" panose="05000000000000000000" pitchFamily="2" charset="2"/>
              <a:buNone/>
            </a:pPr>
            <a:r>
              <a:rPr lang="en-US" altLang="zh-CN" sz="2000" b="1" dirty="0">
                <a:solidFill>
                  <a:srgbClr val="000000"/>
                </a:solidFill>
                <a:latin typeface="宋体" pitchFamily="2" charset="-122"/>
              </a:rPr>
              <a:t>   </a:t>
            </a:r>
            <a:r>
              <a:rPr lang="zh-CN" altLang="zh-CN" sz="2000" b="1" dirty="0">
                <a:solidFill>
                  <a:srgbClr val="000000"/>
                </a:solidFill>
                <a:latin typeface="宋体" pitchFamily="2" charset="-122"/>
              </a:rPr>
              <a:t>她决心为穷人中的穷人服务，并在几年内建立了仁爱</a:t>
            </a:r>
            <a:endParaRPr lang="en-US" altLang="zh-CN" sz="2000" b="1" dirty="0">
              <a:solidFill>
                <a:srgbClr val="000000"/>
              </a:solidFill>
              <a:latin typeface="宋体" pitchFamily="2" charset="-122"/>
            </a:endParaRPr>
          </a:p>
          <a:p>
            <a:pPr eaLnBrk="1" hangingPunct="1">
              <a:lnSpc>
                <a:spcPct val="135000"/>
              </a:lnSpc>
              <a:buFont typeface="Wingdings" panose="05000000000000000000" pitchFamily="2" charset="2"/>
              <a:buNone/>
            </a:pPr>
            <a:r>
              <a:rPr lang="en-US" altLang="zh-CN" sz="2000" b="1" dirty="0">
                <a:solidFill>
                  <a:srgbClr val="000000"/>
                </a:solidFill>
                <a:latin typeface="宋体" pitchFamily="2" charset="-122"/>
              </a:rPr>
              <a:t>   </a:t>
            </a:r>
            <a:r>
              <a:rPr lang="zh-CN" altLang="zh-CN" sz="2000" b="1" dirty="0">
                <a:solidFill>
                  <a:srgbClr val="000000"/>
                </a:solidFill>
                <a:latin typeface="宋体" pitchFamily="2" charset="-122"/>
              </a:rPr>
              <a:t>传教修女会。</a:t>
            </a:r>
            <a:r>
              <a:rPr lang="en-US" altLang="zh-CN" sz="2000" b="1" dirty="0">
                <a:solidFill>
                  <a:srgbClr val="000000"/>
                </a:solidFill>
                <a:latin typeface="宋体" pitchFamily="2" charset="-122"/>
              </a:rPr>
              <a:t>1952 </a:t>
            </a:r>
            <a:r>
              <a:rPr lang="zh-CN" altLang="zh-CN" sz="2000" b="1" dirty="0">
                <a:solidFill>
                  <a:srgbClr val="000000"/>
                </a:solidFill>
                <a:latin typeface="宋体" pitchFamily="2" charset="-122"/>
              </a:rPr>
              <a:t>年夏，为穷人找到爱与尊严，在</a:t>
            </a:r>
            <a:endParaRPr lang="en-US" altLang="zh-CN" sz="2000" b="1" dirty="0">
              <a:solidFill>
                <a:srgbClr val="000000"/>
              </a:solidFill>
              <a:latin typeface="宋体" pitchFamily="2" charset="-122"/>
            </a:endParaRPr>
          </a:p>
          <a:p>
            <a:pPr eaLnBrk="1" hangingPunct="1">
              <a:lnSpc>
                <a:spcPct val="135000"/>
              </a:lnSpc>
              <a:buFont typeface="Wingdings" panose="05000000000000000000" pitchFamily="2" charset="2"/>
              <a:buNone/>
            </a:pPr>
            <a:r>
              <a:rPr lang="en-US" altLang="zh-CN" sz="2000" b="1" dirty="0">
                <a:solidFill>
                  <a:srgbClr val="000000"/>
                </a:solidFill>
                <a:latin typeface="宋体" pitchFamily="2" charset="-122"/>
              </a:rPr>
              <a:t>   </a:t>
            </a:r>
            <a:r>
              <a:rPr lang="zh-CN" altLang="zh-CN" sz="2000" b="1" dirty="0">
                <a:solidFill>
                  <a:srgbClr val="000000"/>
                </a:solidFill>
                <a:latin typeface="宋体" pitchFamily="2" charset="-122"/>
              </a:rPr>
              <a:t>印度加尔各答建立</a:t>
            </a:r>
            <a:r>
              <a:rPr lang="en-US" altLang="zh-CN" sz="2000" b="1" dirty="0">
                <a:solidFill>
                  <a:srgbClr val="000000"/>
                </a:solidFill>
                <a:latin typeface="宋体" pitchFamily="2" charset="-122"/>
              </a:rPr>
              <a:t>“</a:t>
            </a:r>
            <a:r>
              <a:rPr lang="zh-CN" altLang="zh-CN" sz="2000" b="1" dirty="0">
                <a:solidFill>
                  <a:srgbClr val="000000"/>
                </a:solidFill>
                <a:latin typeface="宋体" pitchFamily="2" charset="-122"/>
              </a:rPr>
              <a:t>垂死者之家</a:t>
            </a:r>
            <a:r>
              <a:rPr lang="en-US" altLang="zh-CN" sz="2000" b="1" dirty="0">
                <a:solidFill>
                  <a:srgbClr val="000000"/>
                </a:solidFill>
                <a:latin typeface="宋体" pitchFamily="2" charset="-122"/>
              </a:rPr>
              <a:t>”</a:t>
            </a:r>
            <a:r>
              <a:rPr lang="zh-CN" altLang="zh-CN" sz="2000" b="1" dirty="0">
                <a:solidFill>
                  <a:srgbClr val="000000"/>
                </a:solidFill>
                <a:latin typeface="宋体" pitchFamily="2" charset="-122"/>
              </a:rPr>
              <a:t>。</a:t>
            </a:r>
            <a:r>
              <a:rPr lang="zh-CN" altLang="en-US" sz="2000" b="1" dirty="0">
                <a:solidFill>
                  <a:srgbClr val="000000"/>
                </a:solidFill>
                <a:latin typeface="宋体" pitchFamily="2" charset="-122"/>
              </a:rPr>
              <a:t>因其一生奉献给</a:t>
            </a:r>
            <a:endParaRPr lang="en-US" altLang="zh-CN" sz="2000" b="1" dirty="0">
              <a:solidFill>
                <a:srgbClr val="000000"/>
              </a:solidFill>
              <a:latin typeface="宋体" pitchFamily="2" charset="-122"/>
            </a:endParaRPr>
          </a:p>
          <a:p>
            <a:pPr eaLnBrk="1" hangingPunct="1">
              <a:lnSpc>
                <a:spcPct val="135000"/>
              </a:lnSpc>
              <a:buFont typeface="Wingdings" panose="05000000000000000000" pitchFamily="2" charset="2"/>
              <a:buNone/>
            </a:pPr>
            <a:r>
              <a:rPr lang="en-US" altLang="zh-CN" sz="2000" b="1" dirty="0">
                <a:solidFill>
                  <a:srgbClr val="000000"/>
                </a:solidFill>
                <a:latin typeface="宋体" pitchFamily="2" charset="-122"/>
              </a:rPr>
              <a:t>   </a:t>
            </a:r>
            <a:r>
              <a:rPr lang="zh-CN" altLang="en-US" sz="2000" b="1" dirty="0">
                <a:solidFill>
                  <a:srgbClr val="000000"/>
                </a:solidFill>
                <a:latin typeface="宋体" pitchFamily="2" charset="-122"/>
              </a:rPr>
              <a:t>解除贫困，而于</a:t>
            </a:r>
            <a:r>
              <a:rPr lang="en-US" altLang="zh-CN" sz="2000" b="1" dirty="0">
                <a:solidFill>
                  <a:srgbClr val="000000"/>
                </a:solidFill>
                <a:latin typeface="宋体" pitchFamily="2" charset="-122"/>
              </a:rPr>
              <a:t>1979</a:t>
            </a:r>
            <a:r>
              <a:rPr lang="zh-CN" altLang="en-US" sz="2000" b="1" dirty="0">
                <a:solidFill>
                  <a:srgbClr val="000000"/>
                </a:solidFill>
                <a:latin typeface="宋体" pitchFamily="2" charset="-122"/>
              </a:rPr>
              <a:t>年得到诺贝尔和平奖。</a:t>
            </a:r>
            <a:r>
              <a:rPr lang="en-US" altLang="zh-CN" sz="2000" b="1" dirty="0">
                <a:solidFill>
                  <a:srgbClr val="000000"/>
                </a:solidFill>
                <a:latin typeface="宋体" pitchFamily="2" charset="-122"/>
              </a:rPr>
              <a:t> 1997</a:t>
            </a:r>
            <a:r>
              <a:rPr lang="zh-CN" altLang="en-US" sz="2000" b="1" dirty="0">
                <a:solidFill>
                  <a:srgbClr val="000000"/>
                </a:solidFill>
                <a:latin typeface="宋体" pitchFamily="2" charset="-122"/>
              </a:rPr>
              <a:t>年</a:t>
            </a:r>
            <a:endParaRPr lang="en-US" altLang="zh-CN" sz="2000" b="1" dirty="0">
              <a:solidFill>
                <a:srgbClr val="000000"/>
              </a:solidFill>
              <a:latin typeface="宋体" pitchFamily="2" charset="-122"/>
            </a:endParaRPr>
          </a:p>
          <a:p>
            <a:pPr eaLnBrk="1" hangingPunct="1">
              <a:lnSpc>
                <a:spcPct val="135000"/>
              </a:lnSpc>
              <a:buFont typeface="Wingdings" panose="05000000000000000000" pitchFamily="2" charset="2"/>
              <a:buNone/>
            </a:pPr>
            <a:r>
              <a:rPr lang="en-US" altLang="zh-CN" sz="2000" b="1" dirty="0">
                <a:solidFill>
                  <a:srgbClr val="000000"/>
                </a:solidFill>
                <a:latin typeface="宋体" pitchFamily="2" charset="-122"/>
              </a:rPr>
              <a:t>   </a:t>
            </a:r>
            <a:r>
              <a:rPr lang="zh-CN" altLang="en-US" sz="2000" b="1" dirty="0">
                <a:solidFill>
                  <a:srgbClr val="000000"/>
                </a:solidFill>
                <a:latin typeface="宋体" pitchFamily="2" charset="-122"/>
              </a:rPr>
              <a:t>因病逝世，</a:t>
            </a:r>
            <a:r>
              <a:rPr lang="zh-CN" altLang="zh-CN" sz="2000" b="1" dirty="0">
                <a:solidFill>
                  <a:srgbClr val="000000"/>
                </a:solidFill>
                <a:latin typeface="宋体" pitchFamily="2" charset="-122"/>
              </a:rPr>
              <a:t>印度</a:t>
            </a:r>
            <a:r>
              <a:rPr lang="zh-CN" altLang="en-US" sz="2000" b="1" dirty="0">
                <a:solidFill>
                  <a:srgbClr val="000000"/>
                </a:solidFill>
                <a:latin typeface="宋体" pitchFamily="2" charset="-122"/>
              </a:rPr>
              <a:t>人</a:t>
            </a:r>
            <a:r>
              <a:rPr lang="zh-CN" altLang="zh-CN" sz="2000" b="1" dirty="0">
                <a:solidFill>
                  <a:srgbClr val="000000"/>
                </a:solidFill>
                <a:latin typeface="宋体" pitchFamily="2" charset="-122"/>
              </a:rPr>
              <a:t>为德蕾莎举行了国葬。</a:t>
            </a:r>
            <a:endParaRPr lang="zh-CN" altLang="en-US" sz="2000" b="1" dirty="0">
              <a:solidFill>
                <a:srgbClr val="000000"/>
              </a:solidFill>
              <a:latin typeface="宋体" pitchFamily="2" charset="-122"/>
            </a:endParaRPr>
          </a:p>
        </p:txBody>
      </p:sp>
      <p:sp>
        <p:nvSpPr>
          <p:cNvPr id="15363" name="TextBox 2"/>
          <p:cNvSpPr txBox="1">
            <a:spLocks noChangeArrowheads="1"/>
          </p:cNvSpPr>
          <p:nvPr/>
        </p:nvSpPr>
        <p:spPr bwMode="auto">
          <a:xfrm>
            <a:off x="1536328" y="414338"/>
            <a:ext cx="2387600" cy="584200"/>
          </a:xfrm>
          <a:prstGeom prst="rect">
            <a:avLst/>
          </a:prstGeom>
          <a:noFill/>
          <a:ln w="9525">
            <a:noFill/>
            <a:miter lim="800000"/>
          </a:ln>
        </p:spPr>
        <p:txBody>
          <a:bodyPr>
            <a:spAutoFit/>
          </a:bodyPr>
          <a:lstStyle/>
          <a:p>
            <a:pPr eaLnBrk="1" hangingPunct="1"/>
            <a:r>
              <a:rPr lang="zh-CN" altLang="en-US" sz="3200" b="1" dirty="0">
                <a:solidFill>
                  <a:srgbClr val="000000"/>
                </a:solidFill>
                <a:latin typeface="微软雅黑" charset="-122"/>
                <a:ea typeface="微软雅黑" charset="-122"/>
              </a:rPr>
              <a:t>人物简介</a:t>
            </a:r>
          </a:p>
        </p:txBody>
      </p:sp>
      <p:pic>
        <p:nvPicPr>
          <p:cNvPr id="11" name="Picture 3" descr="91B4D1B0-F0E8-410B-AA6A-8B05E3F78103"/>
          <p:cNvPicPr>
            <a:picLocks noChangeAspect="1" noChangeArrowheads="1"/>
          </p:cNvPicPr>
          <p:nvPr/>
        </p:nvPicPr>
        <p:blipFill>
          <a:blip r:embed="rId2" cstate="print"/>
          <a:srcRect/>
          <a:stretch>
            <a:fillRect/>
          </a:stretch>
        </p:blipFill>
        <p:spPr bwMode="auto">
          <a:xfrm>
            <a:off x="0" y="1928802"/>
            <a:ext cx="2786050" cy="3929090"/>
          </a:xfrm>
          <a:prstGeom prst="rect">
            <a:avLst/>
          </a:prstGeom>
          <a:noFill/>
          <a:ln w="9525">
            <a:noFill/>
            <a:miter lim="800000"/>
            <a:headEnd/>
            <a:tailEnd/>
          </a:ln>
        </p:spPr>
      </p:pic>
      <p:cxnSp>
        <p:nvCxnSpPr>
          <p:cNvPr id="5" name="直接连接符 4"/>
          <p:cNvCxnSpPr/>
          <p:nvPr/>
        </p:nvCxnSpPr>
        <p:spPr>
          <a:xfrm>
            <a:off x="6215074" y="5000636"/>
            <a:ext cx="2214578" cy="1588"/>
          </a:xfrm>
          <a:prstGeom prst="line">
            <a:avLst/>
          </a:prstGeom>
          <a:ln w="53975" cap="rnd">
            <a:solidFill>
              <a:srgbClr val="FF0000"/>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755576" y="1124744"/>
            <a:ext cx="7920880" cy="4788000"/>
          </a:xfrm>
          <a:prstGeom prst="rect">
            <a:avLst/>
          </a:prstGeom>
          <a:noFill/>
          <a:ln w="9525">
            <a:solidFill>
              <a:srgbClr val="0070C0">
                <a:alpha val="21960"/>
              </a:srgbClr>
            </a:solidFill>
            <a:miter lim="800000"/>
          </a:ln>
        </p:spPr>
        <p:txBody>
          <a:bodyPr wrap="square">
            <a:spAutoFit/>
          </a:bodyPr>
          <a:lstStyle/>
          <a:p>
            <a:pPr eaLnBrk="1" hangingPunct="1"/>
            <a:endParaRPr lang="en-US" altLang="zh-CN"/>
          </a:p>
          <a:p>
            <a:pPr eaLnBrk="1" hangingPunct="1"/>
            <a:endParaRPr lang="en-US" altLang="zh-CN"/>
          </a:p>
          <a:p>
            <a:pPr eaLnBrk="1" hangingPunct="1"/>
            <a:endParaRPr lang="en-US" altLang="zh-CN"/>
          </a:p>
        </p:txBody>
      </p:sp>
      <p:sp>
        <p:nvSpPr>
          <p:cNvPr id="15363" name="TextBox 2"/>
          <p:cNvSpPr txBox="1">
            <a:spLocks noChangeArrowheads="1"/>
          </p:cNvSpPr>
          <p:nvPr/>
        </p:nvSpPr>
        <p:spPr bwMode="auto">
          <a:xfrm>
            <a:off x="1752600" y="414338"/>
            <a:ext cx="2387600" cy="584200"/>
          </a:xfrm>
          <a:prstGeom prst="rect">
            <a:avLst/>
          </a:prstGeom>
          <a:noFill/>
          <a:ln w="9525">
            <a:noFill/>
            <a:miter lim="800000"/>
          </a:ln>
        </p:spPr>
        <p:txBody>
          <a:bodyPr>
            <a:spAutoFit/>
          </a:bodyPr>
          <a:lstStyle/>
          <a:p>
            <a:pPr eaLnBrk="1" hangingPunct="1"/>
            <a:r>
              <a:rPr lang="zh-CN" altLang="en-US" sz="3200" b="1" dirty="0">
                <a:solidFill>
                  <a:srgbClr val="000000"/>
                </a:solidFill>
                <a:latin typeface="微软雅黑" charset="-122"/>
                <a:ea typeface="微软雅黑" charset="-122"/>
              </a:rPr>
              <a:t>内容述评</a:t>
            </a:r>
          </a:p>
        </p:txBody>
      </p:sp>
      <p:sp>
        <p:nvSpPr>
          <p:cNvPr id="7" name="Rectangle 3"/>
          <p:cNvSpPr txBox="1">
            <a:spLocks noChangeArrowheads="1"/>
          </p:cNvSpPr>
          <p:nvPr/>
        </p:nvSpPr>
        <p:spPr>
          <a:xfrm>
            <a:off x="467544" y="1196752"/>
            <a:ext cx="7848872" cy="5616575"/>
          </a:xfrm>
          <a:prstGeom prst="rect">
            <a:avLst/>
          </a:prstGeom>
        </p:spPr>
        <p:txBody>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eaLnBrk="1" hangingPunct="1">
              <a:lnSpc>
                <a:spcPct val="120000"/>
              </a:lnSpc>
              <a:buNone/>
              <a:defRPr/>
            </a:pPr>
            <a:r>
              <a:rPr lang="en-US" altLang="zh-CN" sz="2100" dirty="0">
                <a:latin typeface="+mn-ea"/>
              </a:rPr>
              <a:t>        </a:t>
            </a:r>
            <a:r>
              <a:rPr lang="zh-CN" altLang="en-US" sz="2800" b="1" dirty="0">
                <a:latin typeface="+mn-ea"/>
              </a:rPr>
              <a:t>全文展示了特蕾莎修女令人感动的人生事迹，从而诠释了特蕾莎修女大爱的真正内涵。</a:t>
            </a:r>
            <a:endParaRPr lang="en-US" altLang="zh-CN" sz="2800" b="1" dirty="0">
              <a:latin typeface="+mn-ea"/>
            </a:endParaRPr>
          </a:p>
          <a:p>
            <a:pPr eaLnBrk="1" hangingPunct="1">
              <a:lnSpc>
                <a:spcPct val="120000"/>
              </a:lnSpc>
              <a:buNone/>
              <a:defRPr/>
            </a:pPr>
            <a:r>
              <a:rPr lang="en-US" altLang="zh-CN" sz="2800" b="1" dirty="0">
                <a:latin typeface="+mn-ea"/>
              </a:rPr>
              <a:t>      </a:t>
            </a:r>
            <a:r>
              <a:rPr lang="zh-CN" altLang="en-US" sz="2800" b="1" dirty="0">
                <a:latin typeface="+mn-ea"/>
              </a:rPr>
              <a:t>文章主要从三个层面展开。特蕾莎修女的精神：特雷莎修女的大爱是饱含真诚尊重的大爱；特雷莎修女的一生历程：特雷莎修女的一生是为穷苦人奉献爱心的一生，即使是做小事情，也能见大爱心；特蕾莎修女精神的影响：特蕾莎修女的真爱无私值得人们感动、深思。</a:t>
            </a:r>
            <a:endParaRPr lang="en-US" altLang="zh-CN" sz="2800" b="1" dirty="0">
              <a:latin typeface="+mn-ea"/>
            </a:endParaRPr>
          </a:p>
        </p:txBody>
      </p:sp>
      <p:cxnSp>
        <p:nvCxnSpPr>
          <p:cNvPr id="5" name="直接连接符 4"/>
          <p:cNvCxnSpPr/>
          <p:nvPr/>
        </p:nvCxnSpPr>
        <p:spPr>
          <a:xfrm>
            <a:off x="5286380" y="2285992"/>
            <a:ext cx="642942" cy="1588"/>
          </a:xfrm>
          <a:prstGeom prst="line">
            <a:avLst/>
          </a:prstGeom>
          <a:ln w="53975" cap="rnd">
            <a:solidFill>
              <a:srgbClr val="FF0000"/>
            </a:solidFill>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714480" y="4429132"/>
            <a:ext cx="2643206" cy="1588"/>
          </a:xfrm>
          <a:prstGeom prst="line">
            <a:avLst/>
          </a:prstGeom>
          <a:ln w="53975" cap="rnd">
            <a:solidFill>
              <a:srgbClr val="FF0000"/>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9055"/>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2"/>
  <p:tag name="KSO_WM_SLIDE_LAYOUT" val="a_f_d"/>
  <p:tag name="KSO_WM_SLIDE_LAYOUT_CNT" val="1_1_1"/>
  <p:tag name="KSO_WM_SLIDE_TYPE" val="text"/>
  <p:tag name="KSO_WM_SLIDE_SUBTYPE" val="picTxt"/>
  <p:tag name="KSO_WM_BEAUTIFY_FLAG" val="#wm#"/>
  <p:tag name="KSO_WM_SLIDE_POSITION" val="30*153"/>
  <p:tag name="KSO_WM_SLIDE_SIZE" val="855*296"/>
  <p:tag name="KSO_WM_COMBINE_RELATE_SLIDE_ID" val="background20185116_13"/>
  <p:tag name="KSO_WM_TEMPLATE_CATEGORY" val="custom"/>
  <p:tag name="KSO_WM_TEMPLATE_INDEX" val="20189055"/>
  <p:tag name="KSO_WM_SLIDE_ID" val="custom20189055_13"/>
  <p:tag name="KSO_WM_SLIDE_INDEX" val="13"/>
  <p:tag name="KSO_WM_TEMPLATE_SUBCATEGORY" val="combine"/>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055_13*i*0"/>
  <p:tag name="KSO_WM_TEMPLATE_CATEGORY" val="custom"/>
  <p:tag name="KSO_WM_TEMPLATE_INDEX" val="20189055"/>
  <p:tag name="KSO_WM_UNIT_INDEX" val="0"/>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055"/>
  <p:tag name="KSO_WM_UNIT_TYPE" val="f"/>
  <p:tag name="KSO_WM_UNIT_INDEX" val="1"/>
  <p:tag name="KSO_WM_UNIT_LAYERLEVEL" val="1"/>
  <p:tag name="KSO_WM_UNIT_VALUE" val="90"/>
  <p:tag name="KSO_WM_UNIT_HIGHLIGHT" val="0"/>
  <p:tag name="KSO_WM_UNIT_COMPATIBLE" val="0"/>
  <p:tag name="KSO_WM_UNIT_CLEAR" val="0"/>
  <p:tag name="KSO_WM_UNIT_PRESET_TEXT_INDEX" val="2"/>
  <p:tag name="KSO_WM_UNIT_PRESET_TEXT_LEN" val="70"/>
  <p:tag name="KSO_WM_BEAUTIFY_FLAG" val="#wm#"/>
  <p:tag name="KSO_WM_TAG_VERSION" val="1.0"/>
  <p:tag name="KSO_WM_UNIT_ID" val="custom20189055_13*f*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055"/>
  <p:tag name="KSO_WM_UNIT_TYPE" val="a"/>
  <p:tag name="KSO_WM_UNIT_INDEX" val="1"/>
  <p:tag name="KSO_WM_UNIT_LAYERLEVEL" val="1"/>
  <p:tag name="KSO_WM_UNIT_VALUE" val="10"/>
  <p:tag name="KSO_WM_UNIT_ISCONTENTSTITLE" val="0"/>
  <p:tag name="KSO_WM_UNIT_HIGHLIGHT" val="0"/>
  <p:tag name="KSO_WM_UNIT_COMPATIBLE" val="0"/>
  <p:tag name="KSO_WM_UNIT_CLEAR" val="0"/>
  <p:tag name="KSO_WM_UNIT_PRESET_TEXT_INDEX" val="0"/>
  <p:tag name="KSO_WM_UNIT_PRESET_TEXT_LEN" val="9"/>
  <p:tag name="KSO_WM_BEAUTIFY_FLAG" val="#wm#"/>
  <p:tag name="KSO_WM_TAG_VERSION" val="1.0"/>
  <p:tag name="KSO_WM_UNIT_ID" val="custom20189055_13*a*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055_13*i*5"/>
  <p:tag name="KSO_WM_TEMPLATE_CATEGORY" val="custom"/>
  <p:tag name="KSO_WM_TEMPLATE_INDEX" val="20189055"/>
  <p:tag name="KSO_WM_UNIT_INDEX" val="5"/>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2"/>
  <p:tag name="KSO_WM_SLIDE_LAYOUT" val="a_f_d"/>
  <p:tag name="KSO_WM_SLIDE_LAYOUT_CNT" val="1_1_1"/>
  <p:tag name="KSO_WM_SLIDE_TYPE" val="text"/>
  <p:tag name="KSO_WM_SLIDE_SUBTYPE" val="picTxt"/>
  <p:tag name="KSO_WM_BEAUTIFY_FLAG" val="#wm#"/>
  <p:tag name="KSO_WM_SLIDE_POSITION" val="30*153"/>
  <p:tag name="KSO_WM_SLIDE_SIZE" val="855*296"/>
  <p:tag name="KSO_WM_COMBINE_RELATE_SLIDE_ID" val="background20185116_13"/>
  <p:tag name="KSO_WM_TEMPLATE_CATEGORY" val="custom"/>
  <p:tag name="KSO_WM_TEMPLATE_INDEX" val="20189055"/>
  <p:tag name="KSO_WM_SLIDE_ID" val="custom20189055_13"/>
  <p:tag name="KSO_WM_SLIDE_INDEX" val="13"/>
  <p:tag name="KSO_WM_TEMPLATE_SUBCATEGORY" val="combine"/>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055_13*i*0"/>
  <p:tag name="KSO_WM_TEMPLATE_CATEGORY" val="custom"/>
  <p:tag name="KSO_WM_TEMPLATE_INDEX" val="20189055"/>
  <p:tag name="KSO_WM_UNIT_INDEX" val="0"/>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055"/>
  <p:tag name="KSO_WM_UNIT_TYPE" val="f"/>
  <p:tag name="KSO_WM_UNIT_INDEX" val="1"/>
  <p:tag name="KSO_WM_UNIT_LAYERLEVEL" val="1"/>
  <p:tag name="KSO_WM_UNIT_VALUE" val="90"/>
  <p:tag name="KSO_WM_UNIT_HIGHLIGHT" val="0"/>
  <p:tag name="KSO_WM_UNIT_COMPATIBLE" val="0"/>
  <p:tag name="KSO_WM_UNIT_CLEAR" val="0"/>
  <p:tag name="KSO_WM_UNIT_PRESET_TEXT_INDEX" val="2"/>
  <p:tag name="KSO_WM_UNIT_PRESET_TEXT_LEN" val="70"/>
  <p:tag name="KSO_WM_BEAUTIFY_FLAG" val="#wm#"/>
  <p:tag name="KSO_WM_TAG_VERSION" val="1.0"/>
  <p:tag name="KSO_WM_UNIT_ID" val="custom20189055_13*f*1"/>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055"/>
  <p:tag name="KSO_WM_UNIT_TYPE" val="a"/>
  <p:tag name="KSO_WM_UNIT_INDEX" val="1"/>
  <p:tag name="KSO_WM_UNIT_LAYERLEVEL" val="1"/>
  <p:tag name="KSO_WM_UNIT_VALUE" val="10"/>
  <p:tag name="KSO_WM_UNIT_ISCONTENTSTITLE" val="0"/>
  <p:tag name="KSO_WM_UNIT_HIGHLIGHT" val="0"/>
  <p:tag name="KSO_WM_UNIT_COMPATIBLE" val="0"/>
  <p:tag name="KSO_WM_UNIT_CLEAR" val="0"/>
  <p:tag name="KSO_WM_UNIT_PRESET_TEXT_INDEX" val="0"/>
  <p:tag name="KSO_WM_UNIT_PRESET_TEXT_LEN" val="9"/>
  <p:tag name="KSO_WM_BEAUTIFY_FLAG" val="#wm#"/>
  <p:tag name="KSO_WM_TAG_VERSION" val="1.0"/>
  <p:tag name="KSO_WM_UNIT_ID" val="custom20189055_13*a*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055_13*i*5"/>
  <p:tag name="KSO_WM_TEMPLATE_CATEGORY" val="custom"/>
  <p:tag name="KSO_WM_TEMPLATE_INDEX" val="20189055"/>
  <p:tag name="KSO_WM_UNIT_INDEX" val="5"/>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9055"/>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 name="KSO_WM_TAG_VERSION" val="1.0"/>
  <p:tag name="KSO_WM_BEAUTIFY_FLAG" val="#wm#"/>
  <p:tag name="KSO_WM_COMBINE_RELATE_SLIDE_ID" val="background20185116_1"/>
  <p:tag name="KSO_WM_TEMPLATE_CATEGORY" val="custom"/>
  <p:tag name="KSO_WM_TEMPLATE_INDEX" val="20189055"/>
  <p:tag name="KSO_WM_TEMPLATE_SUBCATEGORY" val="combine"/>
  <p:tag name="KSO_WM_TEMPLATE_THUMBS_INDEX" val="1、5、6、7、8、9、10、13、14"/>
</p:tagLst>
</file>

<file path=ppt/tags/tag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 name="KSO_WM_TAG_VERSION" val="1.0"/>
  <p:tag name="KSO_WM_SLIDE_ITEM_CNT" val="2"/>
  <p:tag name="KSO_WM_SLIDE_LAYOUT" val="a_b"/>
  <p:tag name="KSO_WM_SLIDE_LAYOUT_CNT" val="1_1"/>
  <p:tag name="KSO_WM_SLIDE_TYPE" val="title"/>
  <p:tag name="KSO_WM_SLIDE_SUBTYPE" val="pureTxt"/>
  <p:tag name="KSO_WM_BEAUTIFY_FLAG" val="#wm#"/>
  <p:tag name="KSO_WM_COMBINE_RELATE_SLIDE_ID" val="background20185116_1"/>
  <p:tag name="KSO_WM_TEMPLATE_CATEGORY" val="custom"/>
  <p:tag name="KSO_WM_TEMPLATE_INDEX" val="20189055"/>
  <p:tag name="KSO_WM_SLIDE_ID" val="custom20189055_1"/>
  <p:tag name="KSO_WM_SLIDE_INDEX" val="1"/>
  <p:tag name="KSO_WM_TEMPLATE_SUBCATEGORY" val="combine"/>
  <p:tag name="KSO_WM_TEMPLATE_THUMBS_INDEX" val="1、5、6、7、8、9、10、13、14、"/>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055"/>
  <p:tag name="KSO_WM_UNIT_TYPE" val="a"/>
  <p:tag name="KSO_WM_UNIT_INDEX" val="1"/>
  <p:tag name="KSO_WM_UNIT_LAYERLEVEL" val="1"/>
  <p:tag name="KSO_WM_UNIT_VALUE" val="5"/>
  <p:tag name="KSO_WM_UNIT_ISCONTENTSTITLE" val="0"/>
  <p:tag name="KSO_WM_UNIT_HIGHLIGHT" val="0"/>
  <p:tag name="KSO_WM_UNIT_COMPATIBLE" val="0"/>
  <p:tag name="KSO_WM_UNIT_CLEAR" val="0"/>
  <p:tag name="KSO_WM_BEAUTIFY_FLAG" val="#wm#"/>
  <p:tag name="KSO_WM_TAG_VERSION" val="1.0"/>
  <p:tag name="KSO_WM_UNIT_ID" val="custom20189055_1*a*1"/>
  <p:tag name="KSO_WM_UNIT_PRESET_TEXT" val="创意中国风"/>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055"/>
  <p:tag name="KSO_WM_UNIT_TYPE" val="b"/>
  <p:tag name="KSO_WM_UNIT_INDEX" val="1"/>
  <p:tag name="KSO_WM_UNIT_LAYERLEVEL" val="1"/>
  <p:tag name="KSO_WM_UNIT_VALUE" val="9"/>
  <p:tag name="KSO_WM_UNIT_ISCONTENTSTITLE" val="0"/>
  <p:tag name="KSO_WM_UNIT_HIGHLIGHT" val="0"/>
  <p:tag name="KSO_WM_UNIT_COMPATIBLE" val="0"/>
  <p:tag name="KSO_WM_UNIT_CLEAR" val="0"/>
  <p:tag name="KSO_WM_BEAUTIFY_FLAG" val="#wm#"/>
  <p:tag name="KSO_WM_TAG_VERSION" val="1.0"/>
  <p:tag name="KSO_WM_UNIT_ID" val="custom20189055_1*b*1"/>
  <p:tag name="KSO_WM_UNIT_PRESET_TEXT" val="文艺清新复古"/>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1"/>
  <p:tag name="KSO_WM_SLIDE_LAYOUT" val="a_f"/>
  <p:tag name="KSO_WM_SLIDE_LAYOUT_CNT" val="1_1"/>
  <p:tag name="KSO_WM_SLIDE_TYPE" val="text"/>
  <p:tag name="KSO_WM_SLIDE_SUBTYPE" val="pureTxt"/>
  <p:tag name="KSO_WM_BEAUTIFY_FLAG" val="#wm#"/>
  <p:tag name="KSO_WM_SLIDE_POSITION" val="119*162"/>
  <p:tag name="KSO_WM_SLIDE_SIZE" val="438*210"/>
  <p:tag name="KSO_WM_COMBINE_RELATE_SLIDE_ID" val="background20185116_9"/>
  <p:tag name="KSO_WM_TEMPLATE_CATEGORY" val="custom"/>
  <p:tag name="KSO_WM_TEMPLATE_INDEX" val="20189055"/>
  <p:tag name="KSO_WM_SLIDE_ID" val="custom20189055_9"/>
  <p:tag name="KSO_WM_SLIDE_INDEX" val="9"/>
  <p:tag name="KSO_WM_TEMPLATE_SUBCATEGORY" val="combine"/>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055"/>
  <p:tag name="KSO_WM_UNIT_TYPE" val="f"/>
  <p:tag name="KSO_WM_UNIT_INDEX" val="1"/>
  <p:tag name="KSO_WM_UNIT_LAYERLEVEL" val="1"/>
  <p:tag name="KSO_WM_UNIT_VALUE" val="182"/>
  <p:tag name="KSO_WM_UNIT_HIGHLIGHT" val="0"/>
  <p:tag name="KSO_WM_UNIT_COMPATIBLE" val="0"/>
  <p:tag name="KSO_WM_UNIT_CLEAR" val="0"/>
  <p:tag name="KSO_WM_BEAUTIFY_FLAG" val="#wm#"/>
  <p:tag name="KSO_WM_TAG_VERSION" val="1.0"/>
  <p:tag name="KSO_WM_UNIT_ID" val="custom20189055_9*f*1"/>
  <p:tag name="KSO_WM_UNIT_PRESET_TEXT" val="单击此处输入文本内容，单击此处输入文本内容，单击此处输入文本内容，单击此处输入文本内容，单击此处输入文本内容，单击此处输入文本内容，单击此处输入文本内容，单击此处输入文本内容，单击此处输入文本内容，单击此处输入文本内容， 单击此处输入文本内容，单击此处输入文本内容， 单击此处输入文本内容， 单击此处输入文本内容，单击此处输入文本内容"/>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055"/>
  <p:tag name="KSO_WM_UNIT_TYPE" val="a"/>
  <p:tag name="KSO_WM_UNIT_INDEX" val="1"/>
  <p:tag name="KSO_WM_UNIT_LAYERLEVEL" val="1"/>
  <p:tag name="KSO_WM_UNIT_VALUE" val="13"/>
  <p:tag name="KSO_WM_UNIT_ISCONTENTSTITLE" val="0"/>
  <p:tag name="KSO_WM_UNIT_HIGHLIGHT" val="0"/>
  <p:tag name="KSO_WM_UNIT_COMPATIBLE" val="0"/>
  <p:tag name="KSO_WM_UNIT_CLEAR" val="0"/>
  <p:tag name="KSO_WM_BEAUTIFY_FLAG" val="#wm#"/>
  <p:tag name="KSO_WM_TAG_VERSION" val="1.0"/>
  <p:tag name="KSO_WM_UNIT_ID" val="custom20189055_9*a*1"/>
  <p:tag name="KSO_WM_UNIT_PRESET_TEXT" val="输入标题"/>
</p:tagLst>
</file>

<file path=ppt/theme/_rels/theme14.xml.rels><?xml version="1.0" encoding="UTF-8" standalone="yes"?>
<Relationships xmlns="http://schemas.openxmlformats.org/package/2006/relationships"><Relationship Id="rId1" Type="http://schemas.openxmlformats.org/officeDocument/2006/relationships/image" Target="../media/image12.jpeg"/></Relationships>
</file>

<file path=ppt/theme/_rels/theme20.xml.rels><?xml version="1.0" encoding="UTF-8" standalone="yes"?>
<Relationships xmlns="http://schemas.openxmlformats.org/package/2006/relationships"><Relationship Id="rId1" Type="http://schemas.openxmlformats.org/officeDocument/2006/relationships/image" Target="../media/image22.jpeg"/></Relationships>
</file>

<file path=ppt/theme/theme1.xml><?xml version="1.0" encoding="utf-8"?>
<a:theme xmlns:a="http://schemas.openxmlformats.org/drawingml/2006/main" name="Sakura">
  <a:themeElements>
    <a:clrScheme name="">
      <a:dk1>
        <a:srgbClr val="463634"/>
      </a:dk1>
      <a:lt1>
        <a:srgbClr val="AA947E"/>
      </a:lt1>
      <a:dk2>
        <a:srgbClr val="795241"/>
      </a:dk2>
      <a:lt2>
        <a:srgbClr val="000000"/>
      </a:lt2>
      <a:accent1>
        <a:srgbClr val="F9DBD3"/>
      </a:accent1>
      <a:accent2>
        <a:srgbClr val="DACA9C"/>
      </a:accent2>
      <a:accent3>
        <a:srgbClr val="D1C8C0"/>
      </a:accent3>
      <a:accent4>
        <a:srgbClr val="3B2D2B"/>
      </a:accent4>
      <a:accent5>
        <a:srgbClr val="FBEAE5"/>
      </a:accent5>
      <a:accent6>
        <a:srgbClr val="C3B58B"/>
      </a:accent6>
      <a:hlink>
        <a:srgbClr val="393A18"/>
      </a:hlink>
      <a:folHlink>
        <a:srgbClr val="560000"/>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463634"/>
        </a:dk1>
        <a:lt1>
          <a:srgbClr val="AA947E"/>
        </a:lt1>
        <a:dk2>
          <a:srgbClr val="795241"/>
        </a:dk2>
        <a:lt2>
          <a:srgbClr val="000000"/>
        </a:lt2>
        <a:accent1>
          <a:srgbClr val="F9DBD3"/>
        </a:accent1>
        <a:accent2>
          <a:srgbClr val="DACA9C"/>
        </a:accent2>
        <a:accent3>
          <a:srgbClr val="D1C8C0"/>
        </a:accent3>
        <a:accent4>
          <a:srgbClr val="3B2D2B"/>
        </a:accent4>
        <a:accent5>
          <a:srgbClr val="FBEAE5"/>
        </a:accent5>
        <a:accent6>
          <a:srgbClr val="C3B58B"/>
        </a:accent6>
        <a:hlink>
          <a:srgbClr val="393A18"/>
        </a:hlink>
        <a:folHlink>
          <a:srgbClr val="560000"/>
        </a:folHlink>
      </a:clrScheme>
      <a:clrMap bg1="lt1" tx1="dk1" bg2="lt2" tx2="dk2" accent1="accent1" accent2="accent2" accent3="accent3" accent4="accent4" accent5="accent5" accent6="accent6" hlink="hlink" folHlink="folHlink"/>
    </a:extraClrScheme>
    <a:extraClrScheme>
      <a:clrScheme name="">
        <a:dk1>
          <a:srgbClr val="463634"/>
        </a:dk1>
        <a:lt1>
          <a:srgbClr val="FFFFCC"/>
        </a:lt1>
        <a:dk2>
          <a:srgbClr val="795241"/>
        </a:dk2>
        <a:lt2>
          <a:srgbClr val="000000"/>
        </a:lt2>
        <a:accent1>
          <a:srgbClr val="F9DBD3"/>
        </a:accent1>
        <a:accent2>
          <a:srgbClr val="DACA9C"/>
        </a:accent2>
        <a:accent3>
          <a:srgbClr val="FFFFE2"/>
        </a:accent3>
        <a:accent4>
          <a:srgbClr val="3B2D2B"/>
        </a:accent4>
        <a:accent5>
          <a:srgbClr val="FBEAE5"/>
        </a:accent5>
        <a:accent6>
          <a:srgbClr val="C3B58B"/>
        </a:accent6>
        <a:hlink>
          <a:srgbClr val="393A18"/>
        </a:hlink>
        <a:folHlink>
          <a:srgbClr val="5600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rustic_memories">
  <a:themeElements>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fontScheme name="">
      <a:majorFont>
        <a:latin typeface="Arial Rounded MT Bold"/>
        <a:ea typeface=""/>
        <a:cs typeface=""/>
      </a:majorFont>
      <a:minorFont>
        <a:latin typeface="Arial Rounded MT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_默认设计模板">
  <a:themeElements>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6_默认设计模板">
  <a:themeElements>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7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透明">
  <a:themeElements>
    <a:clrScheme name="自定义 1">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292934"/>
      </a:hlink>
      <a:folHlink>
        <a:srgbClr val="79463D"/>
      </a:folHlink>
    </a:clrScheme>
    <a:fontScheme name="Office 经典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透明">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主题">
  <a:themeElements>
    <a:clrScheme name="Office">
      <a:dk1>
        <a:srgbClr val="000000"/>
      </a:dk1>
      <a:lt1>
        <a:srgbClr val="FFFFFF"/>
      </a:lt1>
      <a:dk2>
        <a:srgbClr val="54402C"/>
      </a:dk2>
      <a:lt2>
        <a:srgbClr val="E7E6E6"/>
      </a:lt2>
      <a:accent1>
        <a:srgbClr val="54402C"/>
      </a:accent1>
      <a:accent2>
        <a:srgbClr val="F8E7C6"/>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Arial"/>
        <a:ea typeface="楷体"/>
        <a:cs typeface=""/>
      </a:majorFont>
      <a:minorFont>
        <a:latin typeface="Arial"/>
        <a:ea typeface="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8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9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0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etwork">
  <a:themeElements>
    <a:clrScheme name="">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B8989"/>
      </a:accent6>
      <a:hlink>
        <a:srgbClr val="7E9CE8"/>
      </a:hlink>
      <a:folHlink>
        <a:srgbClr val="D8D8EC"/>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00"/>
        </a:lt1>
        <a:dk2>
          <a:srgbClr val="C0C0C0"/>
        </a:dk2>
        <a:lt2>
          <a:srgbClr val="4F747B"/>
        </a:lt2>
        <a:accent1>
          <a:srgbClr val="859868"/>
        </a:accent1>
        <a:accent2>
          <a:srgbClr val="5F5F5F"/>
        </a:accent2>
        <a:accent3>
          <a:srgbClr val="AAAAAA"/>
        </a:accent3>
        <a:accent4>
          <a:srgbClr val="DCDCDC"/>
        </a:accent4>
        <a:accent5>
          <a:srgbClr val="C3CAB9"/>
        </a:accent5>
        <a:accent6>
          <a:srgbClr val="555555"/>
        </a:accent6>
        <a:hlink>
          <a:srgbClr val="5F5F5F"/>
        </a:hlink>
        <a:folHlink>
          <a:srgbClr val="BA1212"/>
        </a:folHlink>
      </a:clrScheme>
      <a:clrMap bg1="lt1" tx1="dk1" bg2="lt2" tx2="dk2" accent1="accent1" accent2="accent2" accent3="accent3" accent4="accent4" accent5="accent5" accent6="accent6" hlink="hlink" folHlink="folHlink"/>
    </a:extraClrScheme>
    <a:extraClrScheme>
      <a:clrScheme name="">
        <a:dk1>
          <a:srgbClr val="FFFFFF"/>
        </a:dk1>
        <a:lt1>
          <a:srgbClr val="4D0B0B"/>
        </a:lt1>
        <a:dk2>
          <a:srgbClr val="FFFFFF"/>
        </a:dk2>
        <a:lt2>
          <a:srgbClr val="3C0000"/>
        </a:lt2>
        <a:accent1>
          <a:srgbClr val="666633"/>
        </a:accent1>
        <a:accent2>
          <a:srgbClr val="CC3300"/>
        </a:accent2>
        <a:accent3>
          <a:srgbClr val="B2AAAA"/>
        </a:accent3>
        <a:accent4>
          <a:srgbClr val="DCDCDC"/>
        </a:accent4>
        <a:accent5>
          <a:srgbClr val="B9B9AD"/>
        </a:accent5>
        <a:accent6>
          <a:srgbClr val="B72D00"/>
        </a:accent6>
        <a:hlink>
          <a:srgbClr val="CC9900"/>
        </a:hlink>
        <a:folHlink>
          <a:srgbClr val="CCCC33"/>
        </a:folHlink>
      </a:clrScheme>
      <a:clrMap bg1="lt1" tx1="dk1" bg2="lt2" tx2="dk2" accent1="accent1" accent2="accent2" accent3="accent3" accent4="accent4" accent5="accent5" accent6="accent6" hlink="hlink" folHlink="folHlink"/>
    </a:extraClrScheme>
    <a:extraClrScheme>
      <a:clrScheme name="">
        <a:dk1>
          <a:srgbClr val="FFFFFF"/>
        </a:dk1>
        <a:lt1>
          <a:srgbClr val="15192B"/>
        </a:lt1>
        <a:dk2>
          <a:srgbClr val="CCCCFF"/>
        </a:dk2>
        <a:lt2>
          <a:srgbClr val="666699"/>
        </a:lt2>
        <a:accent1>
          <a:srgbClr val="4F893D"/>
        </a:accent1>
        <a:accent2>
          <a:srgbClr val="666699"/>
        </a:accent2>
        <a:accent3>
          <a:srgbClr val="AAAAAC"/>
        </a:accent3>
        <a:accent4>
          <a:srgbClr val="DCDCDC"/>
        </a:accent4>
        <a:accent5>
          <a:srgbClr val="B3C4AF"/>
        </a:accent5>
        <a:accent6>
          <a:srgbClr val="5B5B89"/>
        </a:accent6>
        <a:hlink>
          <a:srgbClr val="CC9900"/>
        </a:hlink>
        <a:folHlink>
          <a:srgbClr val="4837C7"/>
        </a:folHlink>
      </a:clrScheme>
      <a:clrMap bg1="lt1" tx1="dk1" bg2="lt2" tx2="dk2" accent1="accent1" accent2="accent2" accent3="accent3" accent4="accent4" accent5="accent5" accent6="accent6" hlink="hlink" folHlink="folHlink"/>
    </a:extraClrScheme>
    <a:extraClrScheme>
      <a:clrScheme name="">
        <a:dk1>
          <a:srgbClr val="FFFFFF"/>
        </a:dk1>
        <a:lt1>
          <a:srgbClr val="86001A"/>
        </a:lt1>
        <a:dk2>
          <a:srgbClr val="CCCC66"/>
        </a:dk2>
        <a:lt2>
          <a:srgbClr val="666699"/>
        </a:lt2>
        <a:accent1>
          <a:srgbClr val="FF3300"/>
        </a:accent1>
        <a:accent2>
          <a:srgbClr val="FF6600"/>
        </a:accent2>
        <a:accent3>
          <a:srgbClr val="C3AAAA"/>
        </a:accent3>
        <a:accent4>
          <a:srgbClr val="DCDCDC"/>
        </a:accent4>
        <a:accent5>
          <a:srgbClr val="FFADAA"/>
        </a:accent5>
        <a:accent6>
          <a:srgbClr val="E55B00"/>
        </a:accent6>
        <a:hlink>
          <a:srgbClr val="CC9900"/>
        </a:hlink>
        <a:folHlink>
          <a:srgbClr val="FF0000"/>
        </a:folHlink>
      </a:clrScheme>
      <a:clrMap bg1="lt1" tx1="dk1" bg2="lt2" tx2="dk2" accent1="accent1" accent2="accent2" accent3="accent3" accent4="accent4" accent5="accent5" accent6="accent6" hlink="hlink" folHlink="folHlink"/>
    </a:extraClrScheme>
    <a:extraClrScheme>
      <a:clrScheme name="">
        <a:dk1>
          <a:srgbClr val="FFFFFF"/>
        </a:dk1>
        <a:lt1>
          <a:srgbClr val="000054"/>
        </a:lt1>
        <a:dk2>
          <a:srgbClr val="FFFFFF"/>
        </a:dk2>
        <a:lt2>
          <a:srgbClr val="666699"/>
        </a:lt2>
        <a:accent1>
          <a:srgbClr val="3333FF"/>
        </a:accent1>
        <a:accent2>
          <a:srgbClr val="006699"/>
        </a:accent2>
        <a:accent3>
          <a:srgbClr val="AAAAB4"/>
        </a:accent3>
        <a:accent4>
          <a:srgbClr val="DCDCDC"/>
        </a:accent4>
        <a:accent5>
          <a:srgbClr val="ADADFF"/>
        </a:accent5>
        <a:accent6>
          <a:srgbClr val="005B89"/>
        </a:accent6>
        <a:hlink>
          <a:srgbClr val="669900"/>
        </a:hlink>
        <a:folHlink>
          <a:srgbClr val="0000FF"/>
        </a:folHlink>
      </a:clrScheme>
      <a:clrMap bg1="lt1" tx1="dk1" bg2="lt2" tx2="dk2" accent1="accent1" accent2="accent2" accent3="accent3" accent4="accent4" accent5="accent5" accent6="accent6" hlink="hlink" folHlink="folHlink"/>
    </a:extraClrScheme>
    <a:extraClrScheme>
      <a:clrScheme name="">
        <a:dk1>
          <a:srgbClr val="FFFFFF"/>
        </a:dk1>
        <a:lt1>
          <a:srgbClr val="30054B"/>
        </a:lt1>
        <a:dk2>
          <a:srgbClr val="FFFFFF"/>
        </a:dk2>
        <a:lt2>
          <a:srgbClr val="808080"/>
        </a:lt2>
        <a:accent1>
          <a:srgbClr val="797B9B"/>
        </a:accent1>
        <a:accent2>
          <a:srgbClr val="6B4FB1"/>
        </a:accent2>
        <a:accent3>
          <a:srgbClr val="ADAAB2"/>
        </a:accent3>
        <a:accent4>
          <a:srgbClr val="DCDCDC"/>
        </a:accent4>
        <a:accent5>
          <a:srgbClr val="BEBFCB"/>
        </a:accent5>
        <a:accent6>
          <a:srgbClr val="5F469E"/>
        </a:accent6>
        <a:hlink>
          <a:srgbClr val="7AACCE"/>
        </a:hlink>
        <a:folHlink>
          <a:srgbClr val="D8D8EC"/>
        </a:folHlink>
      </a:clrScheme>
      <a:clrMap bg1="lt1" tx1="dk1" bg2="lt2" tx2="dk2" accent1="accent1" accent2="accent2" accent3="accent3" accent4="accent4" accent5="accent5" accent6="accent6" hlink="hlink" folHlink="folHlink"/>
    </a:extraClrScheme>
    <a:extraClrScheme>
      <a:clrScheme name="">
        <a:dk1>
          <a:srgbClr val="FFFFCC"/>
        </a:dk1>
        <a:lt1>
          <a:srgbClr val="29527B"/>
        </a:lt1>
        <a:dk2>
          <a:srgbClr val="FFFFFF"/>
        </a:dk2>
        <a:lt2>
          <a:srgbClr val="808080"/>
        </a:lt2>
        <a:accent1>
          <a:srgbClr val="CCCC00"/>
        </a:accent1>
        <a:accent2>
          <a:srgbClr val="669999"/>
        </a:accent2>
        <a:accent3>
          <a:srgbClr val="ACB3BF"/>
        </a:accent3>
        <a:accent4>
          <a:srgbClr val="DCDCAF"/>
        </a:accent4>
        <a:accent5>
          <a:srgbClr val="E2E2AA"/>
        </a:accent5>
        <a:accent6>
          <a:srgbClr val="5B8989"/>
        </a:accent6>
        <a:hlink>
          <a:srgbClr val="D8D8EC"/>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476949"/>
        </a:lt1>
        <a:dk2>
          <a:srgbClr val="FFFFFF"/>
        </a:dk2>
        <a:lt2>
          <a:srgbClr val="666699"/>
        </a:lt2>
        <a:accent1>
          <a:srgbClr val="CC6600"/>
        </a:accent1>
        <a:accent2>
          <a:srgbClr val="CC9900"/>
        </a:accent2>
        <a:accent3>
          <a:srgbClr val="B1B9B1"/>
        </a:accent3>
        <a:accent4>
          <a:srgbClr val="DCDCDC"/>
        </a:accent4>
        <a:accent5>
          <a:srgbClr val="E2B9AA"/>
        </a:accent5>
        <a:accent6>
          <a:srgbClr val="B78900"/>
        </a:accent6>
        <a:hlink>
          <a:srgbClr val="669900"/>
        </a:hlink>
        <a:folHlink>
          <a:srgbClr val="A452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7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B8989"/>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木活字">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_Office 主题​​">
  <a:themeElements>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1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古瓶荷花">
  <a:themeElements>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fontScheme name="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1800" b="0" i="0" u="none" strike="noStrike" cap="none" normalizeH="0" baseline="0" smtClean="0">
            <a:ln>
              <a:noFill/>
            </a:ln>
            <a:solidFill>
              <a:srgbClr val="8E163E"/>
            </a:solidFill>
            <a:effectLst/>
            <a:latin typeface="Arial" panose="020B0604020202090204" pitchFamily="34" charset="0"/>
            <a:ea typeface="宋体"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1800" b="0" i="0" u="none" strike="noStrike" cap="none" normalizeH="0" baseline="0" smtClean="0">
            <a:ln>
              <a:noFill/>
            </a:ln>
            <a:solidFill>
              <a:srgbClr val="8E163E"/>
            </a:solidFill>
            <a:effectLst/>
            <a:latin typeface="Arial" panose="020B0604020202090204" pitchFamily="34" charset="0"/>
            <a:ea typeface="宋体" pitchFamily="2" charset="-122"/>
          </a:defRPr>
        </a:defPPr>
      </a:lstStyle>
    </a:lnDef>
  </a:objectDefaults>
  <a:extraClrSchemeLst>
    <a:extraClrScheme>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apsules">
  <a:themeElements>
    <a:clrScheme name="">
      <a:dk1>
        <a:srgbClr val="003366"/>
      </a:dk1>
      <a:lt1>
        <a:srgbClr val="FFFFFF"/>
      </a:lt1>
      <a:dk2>
        <a:srgbClr val="006666"/>
      </a:dk2>
      <a:lt2>
        <a:srgbClr val="666699"/>
      </a:lt2>
      <a:accent1>
        <a:srgbClr val="33CCCC"/>
      </a:accent1>
      <a:accent2>
        <a:srgbClr val="99CC99"/>
      </a:accent2>
      <a:accent3>
        <a:srgbClr val="FFFFFF"/>
      </a:accent3>
      <a:accent4>
        <a:srgbClr val="002A57"/>
      </a:accent4>
      <a:accent5>
        <a:srgbClr val="ADE2E2"/>
      </a:accent5>
      <a:accent6>
        <a:srgbClr val="89B789"/>
      </a:accent6>
      <a:hlink>
        <a:srgbClr val="003366"/>
      </a:hlink>
      <a:folHlink>
        <a:srgbClr val="CC99F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3366"/>
        </a:dk1>
        <a:lt1>
          <a:srgbClr val="FFFFFF"/>
        </a:lt1>
        <a:dk2>
          <a:srgbClr val="006666"/>
        </a:dk2>
        <a:lt2>
          <a:srgbClr val="666699"/>
        </a:lt2>
        <a:accent1>
          <a:srgbClr val="33CCCC"/>
        </a:accent1>
        <a:accent2>
          <a:srgbClr val="99CC99"/>
        </a:accent2>
        <a:accent3>
          <a:srgbClr val="FFFFFF"/>
        </a:accent3>
        <a:accent4>
          <a:srgbClr val="002A57"/>
        </a:accent4>
        <a:accent5>
          <a:srgbClr val="ADE2E2"/>
        </a:accent5>
        <a:accent6>
          <a:srgbClr val="89B789"/>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9B7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FF"/>
        </a:dk1>
        <a:lt1>
          <a:srgbClr val="6699FF"/>
        </a:lt1>
        <a:dk2>
          <a:srgbClr val="FFFFFF"/>
        </a:dk2>
        <a:lt2>
          <a:srgbClr val="006699"/>
        </a:lt2>
        <a:accent1>
          <a:srgbClr val="33CCCC"/>
        </a:accent1>
        <a:accent2>
          <a:srgbClr val="006699"/>
        </a:accent2>
        <a:accent3>
          <a:srgbClr val="B9CAFF"/>
        </a:accent3>
        <a:accent4>
          <a:srgbClr val="DCDCDC"/>
        </a:accent4>
        <a:accent5>
          <a:srgbClr val="ADE2E2"/>
        </a:accent5>
        <a:accent6>
          <a:srgbClr val="005B89"/>
        </a:accent6>
        <a:hlink>
          <a:srgbClr val="99CC00"/>
        </a:hlink>
        <a:folHlink>
          <a:srgbClr val="FFFF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5B75B"/>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
        <a:dk1>
          <a:srgbClr val="FFFFFF"/>
        </a:dk1>
        <a:lt1>
          <a:srgbClr val="336699"/>
        </a:lt1>
        <a:dk2>
          <a:srgbClr val="FFFFEB"/>
        </a:dk2>
        <a:lt2>
          <a:srgbClr val="000066"/>
        </a:lt2>
        <a:accent1>
          <a:srgbClr val="99CCFF"/>
        </a:accent1>
        <a:accent2>
          <a:srgbClr val="9999FF"/>
        </a:accent2>
        <a:accent3>
          <a:srgbClr val="ADB9CA"/>
        </a:accent3>
        <a:accent4>
          <a:srgbClr val="DCDCDC"/>
        </a:accent4>
        <a:accent5>
          <a:srgbClr val="CAE2FF"/>
        </a:accent5>
        <a:accent6>
          <a:srgbClr val="8989E5"/>
        </a:accent6>
        <a:hlink>
          <a:srgbClr val="CCCCFF"/>
        </a:hlink>
        <a:folHlink>
          <a:srgbClr val="C68DFF"/>
        </a:folHlink>
      </a:clrScheme>
      <a:clrMap bg1="lt1" tx1="dk1" bg2="lt2" tx2="dk2" accent1="accent1" accent2="accent2" accent3="accent3" accent4="accent4" accent5="accent5" accent6="accent6" hlink="hlink" folHlink="folHlink"/>
    </a:extraClrScheme>
    <a:extraClrScheme>
      <a:clrScheme name="">
        <a:dk1>
          <a:srgbClr val="FFFFFF"/>
        </a:dk1>
        <a:lt1>
          <a:srgbClr val="006666"/>
        </a:lt1>
        <a:dk2>
          <a:srgbClr val="FFFFFF"/>
        </a:dk2>
        <a:lt2>
          <a:srgbClr val="808000"/>
        </a:lt2>
        <a:accent1>
          <a:srgbClr val="FFCC66"/>
        </a:accent1>
        <a:accent2>
          <a:srgbClr val="00ACA8"/>
        </a:accent2>
        <a:accent3>
          <a:srgbClr val="AAB9B9"/>
        </a:accent3>
        <a:accent4>
          <a:srgbClr val="DCDCDC"/>
        </a:accent4>
        <a:accent5>
          <a:srgbClr val="FFE2B9"/>
        </a:accent5>
        <a:accent6>
          <a:srgbClr val="009A96"/>
        </a:accent6>
        <a:hlink>
          <a:srgbClr val="CCCC00"/>
        </a:hlink>
        <a:folHlink>
          <a:srgbClr val="33CCCC"/>
        </a:folHlink>
      </a:clrScheme>
      <a:clrMap bg1="lt1" tx1="dk1" bg2="lt2" tx2="dk2" accent1="accent1" accent2="accent2" accent3="accent3" accent4="accent4" accent5="accent5" accent6="accent6" hlink="hlink" folHlink="folHlink"/>
    </a:extraClrScheme>
    <a:extraClrScheme>
      <a:clrScheme name="">
        <a:dk1>
          <a:srgbClr val="FFFFFF"/>
        </a:dk1>
        <a:lt1>
          <a:srgbClr val="660033"/>
        </a:lt1>
        <a:dk2>
          <a:srgbClr val="FFFFFF"/>
        </a:dk2>
        <a:lt2>
          <a:srgbClr val="FFFFCC"/>
        </a:lt2>
        <a:accent1>
          <a:srgbClr val="FF9900"/>
        </a:accent1>
        <a:accent2>
          <a:srgbClr val="CC3300"/>
        </a:accent2>
        <a:accent3>
          <a:srgbClr val="B9AAAD"/>
        </a:accent3>
        <a:accent4>
          <a:srgbClr val="DCDCDC"/>
        </a:accent4>
        <a:accent5>
          <a:srgbClr val="FFCAAA"/>
        </a:accent5>
        <a:accent6>
          <a:srgbClr val="B72D00"/>
        </a:accent6>
        <a:hlink>
          <a:srgbClr val="FFCC00"/>
        </a:hlink>
        <a:folHlink>
          <a:srgbClr val="FFCC99"/>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FFFFFF"/>
        </a:dk2>
        <a:lt2>
          <a:srgbClr val="FF0000"/>
        </a:lt2>
        <a:accent1>
          <a:srgbClr val="FFCC00"/>
        </a:accent1>
        <a:accent2>
          <a:srgbClr val="CC3300"/>
        </a:accent2>
        <a:accent3>
          <a:srgbClr val="AAAAAA"/>
        </a:accent3>
        <a:accent4>
          <a:srgbClr val="DCDCDC"/>
        </a:accent4>
        <a:accent5>
          <a:srgbClr val="FFE2AA"/>
        </a:accent5>
        <a:accent6>
          <a:srgbClr val="B72D00"/>
        </a:accent6>
        <a:hlink>
          <a:srgbClr val="FF6600"/>
        </a:hlink>
        <a:folHlink>
          <a:srgbClr val="FF7C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万里长城">
  <a:themeElements>
    <a:clrScheme name="">
      <a:dk1>
        <a:srgbClr val="000000"/>
      </a:dk1>
      <a:lt1>
        <a:srgbClr val="FFFFFF"/>
      </a:lt1>
      <a:dk2>
        <a:srgbClr val="000099"/>
      </a:dk2>
      <a:lt2>
        <a:srgbClr val="969696"/>
      </a:lt2>
      <a:accent1>
        <a:srgbClr val="FFFF99"/>
      </a:accent1>
      <a:accent2>
        <a:srgbClr val="006666"/>
      </a:accent2>
      <a:accent3>
        <a:srgbClr val="FFFFFF"/>
      </a:accent3>
      <a:accent4>
        <a:srgbClr val="000000"/>
      </a:accent4>
      <a:accent5>
        <a:srgbClr val="FFFFCA"/>
      </a:accent5>
      <a:accent6>
        <a:srgbClr val="005B5B"/>
      </a:accent6>
      <a:hlink>
        <a:srgbClr val="800080"/>
      </a:hlink>
      <a:folHlink>
        <a:srgbClr val="FF66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99"/>
        </a:dk2>
        <a:lt2>
          <a:srgbClr val="969696"/>
        </a:lt2>
        <a:accent1>
          <a:srgbClr val="FFFF99"/>
        </a:accent1>
        <a:accent2>
          <a:srgbClr val="006666"/>
        </a:accent2>
        <a:accent3>
          <a:srgbClr val="FFFFFF"/>
        </a:accent3>
        <a:accent4>
          <a:srgbClr val="000000"/>
        </a:accent4>
        <a:accent5>
          <a:srgbClr val="FFFFCA"/>
        </a:accent5>
        <a:accent6>
          <a:srgbClr val="005B5B"/>
        </a:accent6>
        <a:hlink>
          <a:srgbClr val="800080"/>
        </a:hlink>
        <a:folHlink>
          <a:srgbClr val="FF6600"/>
        </a:folHlink>
      </a:clrScheme>
      <a:clrMap bg1="lt1" tx1="dk1" bg2="lt2" tx2="dk2" accent1="accent1" accent2="accent2" accent3="accent3" accent4="accent4" accent5="accent5" accent6="accent6" hlink="hlink" folHlink="folHlink"/>
    </a:extraClrScheme>
    <a:extraClrScheme>
      <a:clrScheme name="">
        <a:dk1>
          <a:srgbClr val="000000"/>
        </a:dk1>
        <a:lt1>
          <a:srgbClr val="8EA4EA"/>
        </a:lt1>
        <a:dk2>
          <a:srgbClr val="0033CC"/>
        </a:dk2>
        <a:lt2>
          <a:srgbClr val="969696"/>
        </a:lt2>
        <a:accent1>
          <a:srgbClr val="86B5B6"/>
        </a:accent1>
        <a:accent2>
          <a:srgbClr val="FFCC66"/>
        </a:accent2>
        <a:accent3>
          <a:srgbClr val="C6CFF2"/>
        </a:accent3>
        <a:accent4>
          <a:srgbClr val="000000"/>
        </a:accent4>
        <a:accent5>
          <a:srgbClr val="C3D6D7"/>
        </a:accent5>
        <a:accent6>
          <a:srgbClr val="E5B75B"/>
        </a:accent6>
        <a:hlink>
          <a:srgbClr val="626292"/>
        </a:hlink>
        <a:folHlink>
          <a:srgbClr val="A2366C"/>
        </a:folHlink>
      </a:clrScheme>
      <a:clrMap bg1="lt1" tx1="dk1" bg2="lt2" tx2="dk2" accent1="accent1" accent2="accent2" accent3="accent3" accent4="accent4" accent5="accent5" accent6="accent6" hlink="hlink" folHlink="folHlink"/>
    </a:extraClrScheme>
    <a:extraClrScheme>
      <a:clrScheme name="">
        <a:dk1>
          <a:srgbClr val="0000FF"/>
        </a:dk1>
        <a:lt1>
          <a:srgbClr val="C0C0C0"/>
        </a:lt1>
        <a:dk2>
          <a:srgbClr val="000000"/>
        </a:dk2>
        <a:lt2>
          <a:srgbClr val="B2B2B2"/>
        </a:lt2>
        <a:accent1>
          <a:srgbClr val="FFCC99"/>
        </a:accent1>
        <a:accent2>
          <a:srgbClr val="FF99CC"/>
        </a:accent2>
        <a:accent3>
          <a:srgbClr val="DCDCDC"/>
        </a:accent3>
        <a:accent4>
          <a:srgbClr val="0000DC"/>
        </a:accent4>
        <a:accent5>
          <a:srgbClr val="FFE2CA"/>
        </a:accent5>
        <a:accent6>
          <a:srgbClr val="E589B7"/>
        </a:accent6>
        <a:hlink>
          <a:srgbClr val="9C4070"/>
        </a:hlink>
        <a:folHlink>
          <a:srgbClr val="00716E"/>
        </a:folHlink>
      </a:clrScheme>
      <a:clrMap bg1="lt1" tx1="dk1" bg2="lt2" tx2="dk2" accent1="accent1" accent2="accent2" accent3="accent3" accent4="accent4" accent5="accent5" accent6="accent6" hlink="hlink" folHlink="folHlink"/>
    </a:extraClrScheme>
    <a:extraClrScheme>
      <a:clrScheme name="">
        <a:dk1>
          <a:srgbClr val="0029AC"/>
        </a:dk1>
        <a:lt1>
          <a:srgbClr val="CCFFCC"/>
        </a:lt1>
        <a:dk2>
          <a:srgbClr val="993366"/>
        </a:dk2>
        <a:lt2>
          <a:srgbClr val="969696"/>
        </a:lt2>
        <a:accent1>
          <a:srgbClr val="FFCC99"/>
        </a:accent1>
        <a:accent2>
          <a:srgbClr val="6699FF"/>
        </a:accent2>
        <a:accent3>
          <a:srgbClr val="E2FFE2"/>
        </a:accent3>
        <a:accent4>
          <a:srgbClr val="002294"/>
        </a:accent4>
        <a:accent5>
          <a:srgbClr val="FFE2CA"/>
        </a:accent5>
        <a:accent6>
          <a:srgbClr val="5B89E5"/>
        </a:accent6>
        <a:hlink>
          <a:srgbClr val="006600"/>
        </a:hlink>
        <a:folHlink>
          <a:srgbClr val="3366FF"/>
        </a:folHlink>
      </a:clrScheme>
      <a:clrMap bg1="lt1" tx1="dk1" bg2="lt2" tx2="dk2" accent1="accent1" accent2="accent2" accent3="accent3" accent4="accent4" accent5="accent5" accent6="accent6" hlink="hlink" folHlink="folHlink"/>
    </a:extraClrScheme>
    <a:extraClrScheme>
      <a:clrScheme name="">
        <a:dk1>
          <a:srgbClr val="333333"/>
        </a:dk1>
        <a:lt1>
          <a:srgbClr val="FF99CC"/>
        </a:lt1>
        <a:dk2>
          <a:srgbClr val="006600"/>
        </a:dk2>
        <a:lt2>
          <a:srgbClr val="B2B2B2"/>
        </a:lt2>
        <a:accent1>
          <a:srgbClr val="FFFF66"/>
        </a:accent1>
        <a:accent2>
          <a:srgbClr val="33CCFF"/>
        </a:accent2>
        <a:accent3>
          <a:srgbClr val="FFCAE2"/>
        </a:accent3>
        <a:accent4>
          <a:srgbClr val="2A2A2A"/>
        </a:accent4>
        <a:accent5>
          <a:srgbClr val="FFFFB9"/>
        </a:accent5>
        <a:accent6>
          <a:srgbClr val="2DB7E5"/>
        </a:accent6>
        <a:hlink>
          <a:srgbClr val="6600FF"/>
        </a:hlink>
        <a:folHlink>
          <a:srgbClr val="CC006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6756A6"/>
        </a:dk2>
        <a:lt2>
          <a:srgbClr val="969696"/>
        </a:lt2>
        <a:accent1>
          <a:srgbClr val="99CCFF"/>
        </a:accent1>
        <a:accent2>
          <a:srgbClr val="008000"/>
        </a:accent2>
        <a:accent3>
          <a:srgbClr val="FFFFE2"/>
        </a:accent3>
        <a:accent4>
          <a:srgbClr val="000000"/>
        </a:accent4>
        <a:accent5>
          <a:srgbClr val="CAE2FF"/>
        </a:accent5>
        <a:accent6>
          <a:srgbClr val="007200"/>
        </a:accent6>
        <a:hlink>
          <a:srgbClr val="990033"/>
        </a:hlink>
        <a:folHlink>
          <a:srgbClr val="9900CC"/>
        </a:folHlink>
      </a:clrScheme>
      <a:clrMap bg1="lt1" tx1="dk1" bg2="lt2" tx2="dk2" accent1="accent1" accent2="accent2" accent3="accent3" accent4="accent4" accent5="accent5" accent6="accent6" hlink="hlink" folHlink="folHlink"/>
    </a:extraClrScheme>
    <a:extraClrScheme>
      <a:clrScheme name="">
        <a:dk1>
          <a:srgbClr val="CC3300"/>
        </a:dk1>
        <a:lt1>
          <a:srgbClr val="99CCFF"/>
        </a:lt1>
        <a:dk2>
          <a:srgbClr val="003399"/>
        </a:dk2>
        <a:lt2>
          <a:srgbClr val="969696"/>
        </a:lt2>
        <a:accent1>
          <a:srgbClr val="CED7FE"/>
        </a:accent1>
        <a:accent2>
          <a:srgbClr val="FFFFFF"/>
        </a:accent2>
        <a:accent3>
          <a:srgbClr val="CAE2FF"/>
        </a:accent3>
        <a:accent4>
          <a:srgbClr val="AF2A00"/>
        </a:accent4>
        <a:accent5>
          <a:srgbClr val="E3E8FF"/>
        </a:accent5>
        <a:accent6>
          <a:srgbClr val="E5E5E5"/>
        </a:accent6>
        <a:hlink>
          <a:srgbClr val="006600"/>
        </a:hlink>
        <a:folHlink>
          <a:srgbClr val="777777"/>
        </a:folHlink>
      </a:clrScheme>
      <a:clrMap bg1="lt1" tx1="dk1" bg2="lt2" tx2="dk2" accent1="accent1" accent2="accent2" accent3="accent3" accent4="accent4" accent5="accent5" accent6="accent6" hlink="hlink" folHlink="folHlink"/>
    </a:extraClrScheme>
    <a:extraClrScheme>
      <a:clrScheme name="">
        <a:dk1>
          <a:srgbClr val="006600"/>
        </a:dk1>
        <a:lt1>
          <a:srgbClr val="FFCC99"/>
        </a:lt1>
        <a:dk2>
          <a:srgbClr val="000000"/>
        </a:dk2>
        <a:lt2>
          <a:srgbClr val="B2B2B2"/>
        </a:lt2>
        <a:accent1>
          <a:srgbClr val="FFFFFF"/>
        </a:accent1>
        <a:accent2>
          <a:srgbClr val="FFFF66"/>
        </a:accent2>
        <a:accent3>
          <a:srgbClr val="FFE2CA"/>
        </a:accent3>
        <a:accent4>
          <a:srgbClr val="005700"/>
        </a:accent4>
        <a:accent5>
          <a:srgbClr val="FFFFFF"/>
        </a:accent5>
        <a:accent6>
          <a:srgbClr val="E5E55B"/>
        </a:accent6>
        <a:hlink>
          <a:srgbClr val="5B5B89"/>
        </a:hlink>
        <a:folHlink>
          <a:srgbClr val="3366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themeOverride>
</file>

<file path=ppt/theme/themeOverride2.xml><?xml version="1.0" encoding="utf-8"?>
<a:themeOverride xmlns:a="http://schemas.openxmlformats.org/drawingml/2006/main">
  <a:clrScheme name="Office">
    <a:dk1>
      <a:srgbClr val="000000"/>
    </a:dk1>
    <a:lt1>
      <a:srgbClr val="FFFFFF"/>
    </a:lt1>
    <a:dk2>
      <a:srgbClr val="54402C"/>
    </a:dk2>
    <a:lt2>
      <a:srgbClr val="E7E6E6"/>
    </a:lt2>
    <a:accent1>
      <a:srgbClr val="54402C"/>
    </a:accent1>
    <a:accent2>
      <a:srgbClr val="F8E7C6"/>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54402C"/>
    </a:dk2>
    <a:lt2>
      <a:srgbClr val="E7E6E6"/>
    </a:lt2>
    <a:accent1>
      <a:srgbClr val="54402C"/>
    </a:accent1>
    <a:accent2>
      <a:srgbClr val="F8E7C6"/>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54402C"/>
    </a:dk2>
    <a:lt2>
      <a:srgbClr val="E7E6E6"/>
    </a:lt2>
    <a:accent1>
      <a:srgbClr val="54402C"/>
    </a:accent1>
    <a:accent2>
      <a:srgbClr val="F8E7C6"/>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54402C"/>
    </a:dk2>
    <a:lt2>
      <a:srgbClr val="E7E6E6"/>
    </a:lt2>
    <a:accent1>
      <a:srgbClr val="54402C"/>
    </a:accent1>
    <a:accent2>
      <a:srgbClr val="F8E7C6"/>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C:\Program Files\Microsoft Office\Templates\Presentation Designs\Sakura.pot</Template>
  <TotalTime>189</TotalTime>
  <Words>20925</Words>
  <Application>Microsoft Office PowerPoint</Application>
  <PresentationFormat>全屏显示(4:3)</PresentationFormat>
  <Paragraphs>993</Paragraphs>
  <Slides>172</Slides>
  <Notes>19</Notes>
  <HiddenSlides>0</HiddenSlides>
  <MMClips>21</MMClips>
  <ScaleCrop>false</ScaleCrop>
  <HeadingPairs>
    <vt:vector size="8" baseType="variant">
      <vt:variant>
        <vt:lpstr>已用的字体</vt:lpstr>
      </vt:variant>
      <vt:variant>
        <vt:i4>33</vt:i4>
      </vt:variant>
      <vt:variant>
        <vt:lpstr>主题</vt:lpstr>
      </vt:variant>
      <vt:variant>
        <vt:i4>26</vt:i4>
      </vt:variant>
      <vt:variant>
        <vt:lpstr>嵌入 OLE 服务器</vt:lpstr>
      </vt:variant>
      <vt:variant>
        <vt:i4>1</vt:i4>
      </vt:variant>
      <vt:variant>
        <vt:lpstr>幻灯片标题</vt:lpstr>
      </vt:variant>
      <vt:variant>
        <vt:i4>172</vt:i4>
      </vt:variant>
    </vt:vector>
  </HeadingPairs>
  <TitlesOfParts>
    <vt:vector size="232" baseType="lpstr">
      <vt:lpstr>911 Porscha</vt:lpstr>
      <vt:lpstr>Aero</vt:lpstr>
      <vt:lpstr>方正舒体</vt:lpstr>
      <vt:lpstr>方正宋黑简体</vt:lpstr>
      <vt:lpstr>方正姚体</vt:lpstr>
      <vt:lpstr>仿宋</vt:lpstr>
      <vt:lpstr>汉仪星宇体简</vt:lpstr>
      <vt:lpstr>黑体</vt:lpstr>
      <vt:lpstr>华文行楷</vt:lpstr>
      <vt:lpstr>华文琥珀</vt:lpstr>
      <vt:lpstr>华文楷体</vt:lpstr>
      <vt:lpstr>华文隶书</vt:lpstr>
      <vt:lpstr>华文新魏</vt:lpstr>
      <vt:lpstr>楷体</vt:lpstr>
      <vt:lpstr>楷体_GB2312</vt:lpstr>
      <vt:lpstr>楷体-简</vt:lpstr>
      <vt:lpstr>隶书</vt:lpstr>
      <vt:lpstr>迷你简启体</vt:lpstr>
      <vt:lpstr>宋体</vt:lpstr>
      <vt:lpstr>微软雅黑</vt:lpstr>
      <vt:lpstr>幼圆</vt:lpstr>
      <vt:lpstr>Arial</vt:lpstr>
      <vt:lpstr>Arial Narrow</vt:lpstr>
      <vt:lpstr>Arial Rounded MT Bold</vt:lpstr>
      <vt:lpstr>Calibri</vt:lpstr>
      <vt:lpstr>Calibri Light</vt:lpstr>
      <vt:lpstr>Garamond</vt:lpstr>
      <vt:lpstr>Rockwell</vt:lpstr>
      <vt:lpstr>Rockwell Condensed</vt:lpstr>
      <vt:lpstr>Tahoma</vt:lpstr>
      <vt:lpstr>Times New Roman</vt:lpstr>
      <vt:lpstr>Verdana</vt:lpstr>
      <vt:lpstr>Wingdings</vt:lpstr>
      <vt:lpstr>Sakura</vt:lpstr>
      <vt:lpstr>Network</vt:lpstr>
      <vt:lpstr>默认设计模板</vt:lpstr>
      <vt:lpstr>Capsules</vt:lpstr>
      <vt:lpstr>1_默认设计模板</vt:lpstr>
      <vt:lpstr>万里长城</vt:lpstr>
      <vt:lpstr>2_默认设计模板</vt:lpstr>
      <vt:lpstr>4_默认设计模板</vt:lpstr>
      <vt:lpstr>3_默认设计模板</vt:lpstr>
      <vt:lpstr>rustic_memories</vt:lpstr>
      <vt:lpstr>5_默认设计模板</vt:lpstr>
      <vt:lpstr>6_默认设计模板</vt:lpstr>
      <vt:lpstr>7_默认设计模板</vt:lpstr>
      <vt:lpstr>透明</vt:lpstr>
      <vt:lpstr>Office 主题</vt:lpstr>
      <vt:lpstr>8_默认设计模板</vt:lpstr>
      <vt:lpstr>9_默认设计模板</vt:lpstr>
      <vt:lpstr>1_Office 主题​​</vt:lpstr>
      <vt:lpstr>10_默认设计模板</vt:lpstr>
      <vt:lpstr>木活字</vt:lpstr>
      <vt:lpstr>1_Office 主题</vt:lpstr>
      <vt:lpstr>2_Office 主题​​</vt:lpstr>
      <vt:lpstr>3_Office 主题​​</vt:lpstr>
      <vt:lpstr>11_默认设计模板</vt:lpstr>
      <vt:lpstr>古瓶荷花</vt:lpstr>
      <vt:lpstr>4_Office 主题​​</vt:lpstr>
      <vt:lpstr>Photoshop.Image.9</vt:lpstr>
      <vt:lpstr>PowerPoint 演示文稿</vt:lpstr>
      <vt:lpstr>PowerPoint 演示文稿</vt:lpstr>
      <vt:lpstr>作者简介</vt:lpstr>
      <vt:lpstr>背景简介</vt:lpstr>
      <vt:lpstr>内容述评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在讲故事背后★★ ——莫言《讲故事的人》读解</vt:lpstr>
      <vt:lpstr>PowerPoint 演示文稿</vt:lpstr>
      <vt:lpstr>作者简介</vt:lpstr>
      <vt:lpstr>一、大地·母亲·历史</vt:lpstr>
      <vt:lpstr>大地</vt:lpstr>
      <vt:lpstr>母亲</vt:lpstr>
      <vt:lpstr>PowerPoint 演示文稿</vt:lpstr>
      <vt:lpstr>PowerPoint 演示文稿</vt:lpstr>
      <vt:lpstr>PowerPoint 演示文稿</vt:lpstr>
      <vt:lpstr>二、创作 ——历史叙事“野史化”与“重口味”风格</vt:lpstr>
      <vt:lpstr>历史叙事“野史化” （二）莫言的“野史”叙事</vt:lpstr>
      <vt:lpstr>历史叙事“野史化” （二）莫言的“野史”叙事</vt:lpstr>
      <vt:lpstr>历史叙事“野史化” （二）莫言的“野史”叙事</vt:lpstr>
      <vt:lpstr>历史叙事“野史化” （二）莫言的“野史”叙事</vt:lpstr>
      <vt:lpstr>“重口味”的风格 （一）“高密东北乡”——文学原乡的想象</vt:lpstr>
      <vt:lpstr>“重口味”的风格 （一）“高密东北乡”——文学原乡的想象</vt:lpstr>
      <vt:lpstr>“重口味”的风格 （二）“狂欢化”</vt:lpstr>
      <vt:lpstr>“重口味”的风格 （二）“狂欢化”</vt:lpstr>
      <vt:lpstr>“重口味”的风格 （二）“狂欢化”</vt:lpstr>
      <vt:lpstr>“重口味”的风格 （二）“狂欢化”</vt:lpstr>
      <vt:lpstr>“重口味”的风格 （三）魔幻的“语言流”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容 忍 与 自 由</vt:lpstr>
      <vt:lpstr>作者简介</vt:lpstr>
      <vt:lpstr>艺术赏析</vt:lpstr>
      <vt:lpstr>作者介绍</vt:lpstr>
      <vt:lpstr>PowerPoint 演示文稿</vt:lpstr>
      <vt:lpstr>吃  饭</vt:lpstr>
      <vt:lpstr>作者简介</vt:lpstr>
      <vt:lpstr>背景简介</vt:lpstr>
      <vt:lpstr>PowerPoint 演示文稿</vt:lpstr>
      <vt:lpstr>PowerPoint 演示文稿</vt:lpstr>
      <vt:lpstr>PowerPoint 演示文稿</vt:lpstr>
      <vt:lpstr>作者简介</vt:lpstr>
      <vt:lpstr>背景简介</vt:lpstr>
      <vt:lpstr>内容述评</vt:lpstr>
      <vt:lpstr>艺术赏析</vt:lpstr>
      <vt:lpstr>北   方</vt:lpstr>
      <vt:lpstr>作者简介</vt:lpstr>
      <vt:lpstr>内容评述</vt:lpstr>
      <vt:lpstr>艺术赏析</vt:lpstr>
      <vt:lpstr>PowerPoint 演示文稿</vt:lpstr>
      <vt:lpstr>教学目的</vt:lpstr>
      <vt:lpstr>教学重点</vt:lpstr>
      <vt:lpstr>作者简介</vt:lpstr>
      <vt:lpstr>内容述评</vt:lpstr>
      <vt:lpstr>思考与练习</vt:lpstr>
      <vt:lpstr>PowerPoint 演示文稿</vt:lpstr>
      <vt:lpstr>扩展阅读    （傅雷遗书）</vt:lpstr>
      <vt:lpstr>PowerPoint 演示文稿</vt:lpstr>
      <vt:lpstr>PowerPoint 演示文稿</vt:lpstr>
      <vt:lpstr>教学目的</vt:lpstr>
      <vt:lpstr>教学重点</vt:lpstr>
      <vt:lpstr>作者简介</vt:lpstr>
      <vt:lpstr>思考与练习</vt:lpstr>
      <vt:lpstr>相关评论</vt:lpstr>
      <vt:lpstr>相关评论</vt:lpstr>
      <vt:lpstr>苦 恼</vt:lpstr>
      <vt:lpstr>作者简介</vt:lpstr>
      <vt:lpstr>背景简介</vt:lpstr>
      <vt:lpstr>内容述评</vt:lpstr>
      <vt:lpstr>艺术赏析</vt:lpstr>
      <vt:lpstr>思考与练习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听听那冷雨</vt:lpstr>
      <vt:lpstr>教学重点</vt:lpstr>
      <vt:lpstr>作者简介</vt:lpstr>
      <vt:lpstr>内容述评</vt:lpstr>
      <vt:lpstr>艺术赏析</vt:lpstr>
      <vt:lpstr>一滴水可以活多久</vt:lpstr>
      <vt:lpstr>作者简介</vt:lpstr>
      <vt:lpstr>内容述评</vt:lpstr>
      <vt:lpstr>艺术赏析</vt:lpstr>
      <vt:lpstr>思考与练习</vt:lpstr>
      <vt:lpstr>PowerPoint 演示文稿</vt:lpstr>
      <vt:lpstr>作者简介</vt:lpstr>
      <vt:lpstr>内容述评</vt:lpstr>
      <vt:lpstr>思考与练习</vt:lpstr>
      <vt:lpstr>PowerPoint 演示文稿</vt:lpstr>
      <vt:lpstr>PowerPoint 演示文稿</vt:lpstr>
      <vt:lpstr>作者简介</vt:lpstr>
      <vt:lpstr>背景简介</vt:lpstr>
      <vt:lpstr>内容述评</vt:lpstr>
      <vt:lpstr>艺术赏析</vt:lpstr>
      <vt:lpstr>思考与练习</vt:lpstr>
      <vt:lpstr>PowerPoint 演示文稿</vt:lpstr>
      <vt:lpstr>PowerPoint 演示文稿</vt:lpstr>
      <vt:lpstr>PowerPoint 演示文稿</vt:lpstr>
      <vt:lpstr>作者简介</vt:lpstr>
      <vt:lpstr>背景简介</vt:lpstr>
      <vt:lpstr>内容述评</vt:lpstr>
      <vt:lpstr>艺术赏析</vt:lpstr>
      <vt:lpstr>PowerPoint 演示文稿</vt:lpstr>
      <vt:lpstr>教学重点</vt:lpstr>
      <vt:lpstr>作者简介</vt:lpstr>
      <vt:lpstr>艺术赏析</vt:lpstr>
      <vt:lpstr>我有一个梦想</vt:lpstr>
      <vt:lpstr>作者简介</vt:lpstr>
      <vt:lpstr>PowerPoint 演示文稿</vt:lpstr>
      <vt:lpstr>艺术赏析</vt:lpstr>
      <vt:lpstr>思考与练习</vt:lpstr>
      <vt:lpstr>像山那样思考</vt:lpstr>
      <vt:lpstr>作者简介</vt:lpstr>
      <vt:lpstr>背景简介</vt:lpstr>
      <vt:lpstr>内容述评</vt:lpstr>
      <vt:lpstr>思考与练习</vt:lpstr>
      <vt:lpstr>PowerPoint 演示文稿</vt:lpstr>
      <vt:lpstr>《心灵的镜子》</vt:lpstr>
      <vt:lpstr>PowerPoint 演示文稿</vt:lpstr>
      <vt:lpstr>《祖 国 土》</vt:lpstr>
      <vt:lpstr>作者介绍</vt:lpstr>
      <vt:lpstr>内容述评</vt:lpstr>
      <vt:lpstr> </vt:lpstr>
      <vt:lpstr>PowerPoint 演示文稿</vt:lpstr>
      <vt:lpstr>PowerPoint 演示文稿</vt:lpstr>
      <vt:lpstr>PowerPoint 演示文稿</vt:lpstr>
      <vt:lpstr>PowerPoint 演示文稿</vt:lpstr>
      <vt:lpstr>菉竹山房</vt:lpstr>
      <vt:lpstr>PowerPoint 演示文稿</vt:lpstr>
      <vt:lpstr>作者简介</vt:lpstr>
      <vt:lpstr>背景简介</vt:lpstr>
      <vt:lpstr>思考与练习</vt:lpstr>
      <vt:lpstr>启功二三事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《永远的蝴蝶》</vt:lpstr>
      <vt:lpstr>《囚绿记》</vt:lpstr>
      <vt:lpstr>《钓鱼的医生》</vt:lpstr>
    </vt:vector>
  </TitlesOfParts>
  <Company>Microsoft 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dc:creator>
  <cp:lastModifiedBy>黄 容慧</cp:lastModifiedBy>
  <cp:revision>147</cp:revision>
  <dcterms:created xsi:type="dcterms:W3CDTF">2020-05-17T00:21:21Z</dcterms:created>
  <dcterms:modified xsi:type="dcterms:W3CDTF">2021-04-01T14:03:58Z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2052-2.2.0.3563</vt:lpwstr>
  </property>
</Properties>
</file>